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3"/>
  </p:sldMasterIdLst>
  <p:notesMasterIdLst>
    <p:notesMasterId r:id="rId14"/>
  </p:notesMasterIdLst>
  <p:sldIdLst>
    <p:sldId id="311" r:id="rId4"/>
    <p:sldId id="312" r:id="rId5"/>
    <p:sldId id="314" r:id="rId6"/>
    <p:sldId id="319" r:id="rId7"/>
    <p:sldId id="323" r:id="rId8"/>
    <p:sldId id="324" r:id="rId9"/>
    <p:sldId id="315" r:id="rId10"/>
    <p:sldId id="321" r:id="rId11"/>
    <p:sldId id="322" r:id="rId12"/>
    <p:sldId id="317" r:id="rId13"/>
  </p:sldIdLst>
  <p:sldSz cx="9144000" cy="5143500" type="screen16x9"/>
  <p:notesSz cx="6858000" cy="9144000"/>
  <p:embeddedFontLst>
    <p:embeddedFont>
      <p:font typeface="Raleway Medium" panose="020B0604020202020204" charset="-52"/>
      <p:regular r:id="rId15"/>
      <p:bold r:id="rId16"/>
      <p:italic r:id="rId17"/>
      <p:boldItalic r:id="rId18"/>
    </p:embeddedFont>
    <p:embeddedFont>
      <p:font typeface="Raleway" panose="020B0003030101060003" pitchFamily="34" charset="0"/>
      <p:regular r:id="rId19"/>
      <p:bold r:id="rId20"/>
      <p:italic r:id="rId21"/>
      <p:boldItalic r:id="rId22"/>
    </p:embeddedFont>
    <p:embeddedFont>
      <p:font typeface="Bebas Neue" panose="020B0604020202020204" charset="0"/>
      <p:regular r:id="rId23"/>
    </p:embeddedFont>
    <p:embeddedFont>
      <p:font typeface="Nunito" panose="020B0604020202020204" charset="-52"/>
      <p:regular r:id="rId24"/>
      <p:bold r:id="rId25"/>
      <p:italic r:id="rId26"/>
      <p:bold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  <p:embeddedFont>
      <p:font typeface="Tahoma" panose="020B0604030504040204" pitchFamily="3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9A9F"/>
    <a:srgbClr val="3A3A3A"/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A95253-06AC-1D5D-2329-6BD3B1F8652A}" v="762" dt="2023-05-23T18:32:12.079"/>
    <p1510:client id="{2F9D3B97-2D15-CF45-A60C-3B05B337806B}" v="2" dt="2023-05-23T18:42:49.616"/>
    <p1510:client id="{5AC279E8-6313-4423-B4C0-B1C342A07845}" v="153" dt="2023-05-23T18:54:52.320"/>
    <p1510:client id="{767955A9-06B9-4368-818E-E5FDB5E71755}" v="20" dt="2023-05-23T19:09:21.206"/>
    <p1510:client id="{AA3670D4-B4B7-342C-D243-44A5E540C2FB}" v="998" dt="2023-06-06T20:02:02.967"/>
    <p1510:client id="{EC8C01B8-7782-A2EF-8AAC-915BEC0AD693}" v="40" dt="2023-05-23T18:42:46.285"/>
  </p1510:revLst>
</p1510:revInfo>
</file>

<file path=ppt/tableStyles.xml><?xml version="1.0" encoding="utf-8"?>
<a:tblStyleLst xmlns:a="http://schemas.openxmlformats.org/drawingml/2006/main" def="{39E898CE-313C-4299-AE4B-935CF93FCB96}">
  <a:tblStyle styleId="{39E898CE-313C-4299-AE4B-935CF93FCB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Master" Target="slideMasters/slideMaster1.xml"/><Relationship Id="rId21" Type="http://schemas.openxmlformats.org/officeDocument/2006/relationships/font" Target="fonts/font7.fntdata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3T18:55:39.16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32464 1323 16383 0 0,'4'0'0'0'0,"7"0"0"0"0,5 0 0 0 0,4 0 0 0 0,4 3 0 0 0,3 2 0 0 0,-2 2 0 0 0,3 4 0 0 0,0 4 0 0 0,-2-2 0 0 0,2 2 0 0 0,-1 0 0 0 0,1-2 0 0 0,0-2 0 0 0,-1-5 0 0 0,0 2 0 0 0,0 1 0 0 0,-2 0 0 0 0,2-1 0 0 0,0 4 0 0 0,-2 0 0 0 0,1-2 0 0 0,-3 1 0 0 0,-3 1 0 0 0,-1 0 0 0 0,0-4 0 0 0,-1-1 0 0 0,-2-1 0 0 0,1 1 0 0 0,3-2 0 0 0,0 1 0 0 0,3 1 0 0 0,2-2 0 0 0,0 2 0 0 0,2 0 0 0 0,0-2 0 0 0,-2 2 0 0 0,2 3 0 0 0,0 0 0 0 0,-2 2 0 0 0,2-2 0 0 0,0-2 0 0 0,-2 1 0 0 0,2 2 0 0 0,-1-1 0 0 0,-1 2 0 0 0,2 1 0 0 0,0-1 0 0 0,1 1 0 0 0,0 1 0 0 0,-2-1 0 0 0,2 0 0 0 0,-1-2 0 0 0,-2-3 0 0 0,2 0 0 0 0,0 0 0 0 0,-2-3 0 0 0,1 2 0 0 0,1 3 0 0 0,-2 0 0 0 0,2 4 0 0 0,-1 4 0 0 0,2 1 0 0 0,0 2 0 0 0,-1-4 0 0 0,0 0 0 0 0,0-1 0 0 0,-1 1 0 0 0,0 1 0 0 0,0 0 0 0 0,2 4 0 0 0,0-1 0 0 0,-2-2 0 0 0,2 0 0 0 0,-1-4 0 0 0,-2 0 0 0 0,2-1 0 0 0,-1 2 0 0 0,3 5 0 0 0,-1 1 0 0 0,1 1 0 0 0,0 0 0 0 0,-6-1 0 0 0,-3-4 0 0 0,-1-2 0 0 0,-2 0 0 0 0,1 0 0 0 0,0 1 0 0 0,1 1 0 0 0,-4 1 0 0 0,0 0 0 0 0,0 0 0 0 0,5 1 0 0 0,-2-3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3T18:55:39.16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32876 1508 16383 0 0,'3'0'0'0'0,"5"0"0"0"0,4 0 0 0 0,3 0 0 0 0,6 0 0 0 0,3 0 0 0 0,1 0 0 0 0,2 0 0 0 0,0 0 0 0 0,-1 0 0 0 0,-2 0 0 0 0,2 0 0 0 0,0 0 0 0 0,-1 0 0 0 0,-2 0 0 0 0,2 0 0 0 0,0 0 0 0 0,0 0 0 0 0,1 0 0 0 0,0 0 0 0 0,-1 3 0 0 0,2 2 0 0 0,-4 2 0 0 0,-12 1 0 0 0,-12-1 0 0 0,-8-2 0 0 0,-10-2 0 0 0,-5-1 0 0 0,-2-1 0 0 0,1-1 0 0 0,-3 0 0 0 0,1-1 0 0 0,1 1 0 0 0,-2 0 0 0 0,2 0 0 0 0,0-1 0 0 0,9 1 0 0 0,14 0 0 0 0,11 4 0 0 0,7 3 0 0 0,7 2 0 0 0,4-1 0 0 0,1 1 0 0 0,2 3 0 0 0,0-1 0 0 0,-2-3 0 0 0,1 2 0 0 0,0 1 0 0 0,-3 0 0 0 0,2-3 0 0 0,0-2 0 0 0,-9-2 0 0 0,-14-2 0 0 0,-10-2 0 0 0,-8 0 0 0 0,-5 0 0 0 0,-6-1 0 0 0,-2 1 0 0 0,0-1 0 0 0,-1-2 0 0 0,0-2 0 0 0,1 1 0 0 0,3 0 0 0 0,1-1 0 0 0,2-1 0 0 0,-2 1 0 0 0,-1 1 0 0 0,0 2 0 0 0,1 0 0 0 0,-2 2 0 0 0,0-4 0 0 0,1 0 0 0 0,-3 0 0 0 0,4-3 0 0 0,2 1 0 0 0,2 0 0 0 0,0 2 0 0 0,-3 1 0 0 0,-1 2 0 0 0,0 0 0 0 0,-3-2 0 0 0,0-5 0 0 0,1 0 0 0 0,1 1 0 0 0,-1 1 0 0 0,-1 2 0 0 0,2 2 0 0 0,-3-2 0 0 0,1-1 0 0 0,1 1 0 0 0,-2 1 0 0 0,0 1 0 0 0,2 0 0 0 0,2 2 0 0 0,-3 0 0 0 0,1 0 0 0 0,1 0 0 0 0,-3 0 0 0 0,1 0 0 0 0,1 1 0 0 0,5-1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23T18:55:39.16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33333 1984 16383 0 0,'0'-4'0'0'0,"0"-3"0"0"0,0-5 0 0 0,0-4 0 0 0,0-5 0 0 0,-3-3 0 0 0,-5 0 0 0 0,-7 0 0 0 0,-5 1 0 0 0,-2 1 0 0 0,-4 5 0 0 0,-1 4 0 0 0,1-1 0 0 0,-2-2 0 0 0,0-2 0 0 0,-1 2 0 0 0,1 1 0 0 0,1 3 0 0 0,-1 3 0 0 0,1 3 0 0 0,2 3 0 0 0,2 2 0 0 0,-3 1 0 0 0,1 1 0 0 0,1-1 0 0 0,-2-2 0 0 0,-1-6 0 0 0,2 0 0 0 0,-1 1 0 0 0,-1-2 0 0 0,2 0 0 0 0,-2 3 0 0 0,1 1 0 0 0,0-1 0 0 0,0 0 0 0 0,-1 2 0 0 0,2 0 0 0 0,1 2 0 0 0,-1-2 0 0 0,0-5 0 0 0,1 1 0 0 0,-3-3 0 0 0,1 1 0 0 0,1 2 0 0 0,-2 3 0 0 0,1 1 0 0 0,0 2 0 0 0,0-1 0 0 0,-1-2 0 0 0,2-2 0 0 0,-2-4 0 0 0,1 1 0 0 0,0 1 0 0 0,0-1 0 0 0,-1 2 0 0 0,2 1 0 0 0,-2 3 0 0 0,1 1 0 0 0,1 2 0 0 0,1 1 0 0 0,-1 0 0 0 0,-1 0 0 0 0,2 1 0 0 0,-2-1 0 0 0,0 0 0 0 0,11 0 0 0 0,11 1 0 0 0,10-1 0 0 0,7 0 0 0 0,9 0 0 0 0,3 0 0 0 0,0 0 0 0 0,4 0 0 0 0,0 0 0 0 0,-3 0 0 0 0,-1 0 0 0 0,1 0 0 0 0,0 0 0 0 0,-1 0 0 0 0,-2 0 0 0 0,2 0 0 0 0,0 0 0 0 0,-1 0 0 0 0,3 0 0 0 0,-1 0 0 0 0,-1 0 0 0 0,-1 0 0 0 0,1 0 0 0 0,0 0 0 0 0,0 0 0 0 0,1 0 0 0 0,1 0 0 0 0,-2 0 0 0 0,-2 0 0 0 0,3 0 0 0 0,-1 0 0 0 0,-1 0 0 0 0,3 3 0 0 0,-1 5 0 0 0,-1 0 0 0 0,2 7 0 0 0,-1-1 0 0 0,3 2 0 0 0,-5 1 0 0 0,-2 1 0 0 0,-5 1 0 0 0,-2 0 0 0 0,-1 0 0 0 0,2-2 0 0 0,0-2 0 0 0,1 1 0 0 0,2 0 0 0 0,0 2 0 0 0,-3 0 0 0 0,3 1 0 0 0,1 0 0 0 0,0-3 0 0 0,1-1 0 0 0,3-2 0 0 0,1-5 0 0 0,-1 1 0 0 0,0 1 0 0 0,-2 7 0 0 0,-1-1 0 0 0,-1 1 0 0 0,-3 1 0 0 0,1 1 0 0 0,2-4 0 0 0,0 4 0 0 0,-3 0 0 0 0,2 5 0 0 0,2 1 0 0 0,0 0 0 0 0,-1 2 0 0 0,-2 0 0 0 0,-2-1 0 0 0,0 1 0 0 0,0 0 0 0 0,1 2 0 0 0,-2-1 0 0 0,-1-2 0 0 0,1 2 0 0 0,-2-1 0 0 0,0-2 0 0 0,1 2 0 0 0,2 0 0 0 0,-3-2 0 0 0,1 1 0 0 0,1 1 0 0 0,-2 1 0 0 0,0 0 0 0 0,1-2 0 0 0,1 2 0 0 0,3-5 0 0 0,-4-2 0 0 0,-2-1 0 0 0,-1-2 0 0 0,1 1 0 0 0,2-1 0 0 0,-2 1 0 0 0,2 0 0 0 0,0 0 0 0 0,2-3 0 0 0,1 3 0 0 0,-2 1 0 0 0,4 0 0 0 0,-3 4 0 0 0,0-2 0 0 0,1-2 0 0 0,0-1 0 0 0,-2 3 0 0 0,3 2 0 0 0,-2-1 0 0 0,0-1 0 0 0,-3-7 0 0 0,-4-9 0 0 0,-3-10 0 0 0,-2-10 0 0 0,-10-7 0 0 0,-2-5 0 0 0,-1-3 0 0 0,1 1 0 0 0,-1 2 0 0 0,-5-2 0 0 0,-1 1 0 0 0,-2-2 0 0 0,0 1 0 0 0,2 2 0 0 0,4-2 0 0 0,1 2 0 0 0,-2 0 0 0 0,-2-1 0 0 0,-2 1 0 0 0,2-2 0 0 0,0 0 0 0 0,2 2 0 0 0,0-2 0 0 0,-2 1 0 0 0,-4 2 0 0 0,-3 5 0 0 0,-1-1 0 0 0,3 0 0 0 0,1 0 0 0 0,1-3 0 0 0,0-1 0 0 0,-4-2 0 0 0,-2 2 0 0 0,3 4 0 0 0,2 0 0 0 0,-3-1 0 0 0,-1 2 0 0 0,3 1 0 0 0,1 1 0 0 0,1 0 0 0 0,0 3 0 0 0,-1-3 0 0 0,0 2 0 0 0,-1 1 0 0 0,-1-2 0 0 0,-2 0 0 0 0,1-4 0 0 0,1-2 0 0 0,-2-4 0 0 0,2 0 0 0 0,2 1 0 0 0,0 1 0 0 0,0-1 0 0 0,2 0 0 0 0,-1-2 0 0 0,-2 3 0 0 0,-2 7 0 0 0,-2 6 0 0 0,-2 5 0 0 0,7 3 0 0 0,13 3 0 0 0,11 2 0 0 0,8 0 0 0 0,4 0 0 0 0,7 0 0 0 0,1 0 0 0 0,1 0 0 0 0,2-1 0 0 0,-1 0 0 0 0,-2 0 0 0 0,-2 0 0 0 0,-1 0 0 0 0,-5 3 0 0 0,-6 5 0 0 0,-4 4 0 0 0,-4 3 0 0 0,-3 7 0 0 0,-1 1 0 0 0,-1 2 0 0 0,0 2 0 0 0,-3-3 0 0 0,-1-9 0 0 0,-3-11 0 0 0,-4-8 0 0 0,-2-5 0 0 0,-3-3 0 0 0,1-7 0 0 0,4-3 0 0 0,1-2 0 0 0,-2 1 0 0 0,-1 0 0 0 0,-6 1 0 0 0,-2 5 0 0 0,-1 4 0 0 0,-3 5 0 0 0,0 4 0 0 0,0-1 0 0 0,-1-3 0 0 0,-1 0 0 0 0,3 1 0 0 0,-2 2 0 0 0,0-1 0 0 0,2 0 0 0 0,1-3 0 0 0,-1 1 0 0 0,0 2 0 0 0,0-2 0 0 0,-1-3 0 0 0,0 1 0 0 0,1 2 0 0 0,5-1 0 0 0,2 1 0 0 0,-2 1 0 0 0,-1 0 0 0 0,-1 0 0 0 0,1 2 0 0 0,0 1 0 0 0,-3 2 0 0 0,0 0 0 0 0,0 2 0 0 0,-3 0 0 0 0,1 0 0 0 0,0 1 0 0 0,3-1 0 0 0,-3 0 0 0 0,1 0 0 0 0,0 1 0 0 0,-1-1 0 0 0,0 0 0 0 0,0 0 0 0 0,3 0 0 0 0,-2 0 0 0 0,-1 0 0 0 0,2 0 0 0 0,-3 0 0 0 0,1 0 0 0 0,1 0 0 0 0,2 0 0 0 0,-3 0 0 0 0,1 0 0 0 0,0 0 0 0 0,2 0 0 0 0,-2 0 0 0 0,0 0 0 0 0,1 0 0 0 0,-3 0 0 0 0,1 0 0 0 0,1 0 0 0 0,1 0 0 0 0,-1 0 0 0 0,-1 0 0 0 0,2 0 0 0 0,-2 0 0 0 0,-1 0 0 0 0,2 0 0 0 0,2 0 0 0 0,-3 0 0 0 0,1 0 0 0 0,1 0 0 0 0,-3 0 0 0 0,1 0 0 0 0,1 0 0 0 0,1 0 0 0 0,-1 0 0 0 0,0 0 0 0 0,0 0 0 0 0,6 0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/>
        </p:nvSpPr>
        <p:spPr>
          <a:xfrm>
            <a:off x="11400" y="0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" name="Google Shape;10;p2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" name="Google Shape;11;p2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" name="Google Shape;12;p2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708150" y="535050"/>
            <a:ext cx="7720800" cy="407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356550" y="1165860"/>
            <a:ext cx="4412100" cy="18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356550" y="3041885"/>
            <a:ext cx="44121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00"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2"/>
          </p:nvPr>
        </p:nvSpPr>
        <p:spPr>
          <a:xfrm>
            <a:off x="3356550" y="3840335"/>
            <a:ext cx="44121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106050" y="2190967"/>
            <a:ext cx="4944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638942" y="1349167"/>
            <a:ext cx="1882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1897842" y="3055967"/>
            <a:ext cx="5350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/>
          <p:nvPr/>
        </p:nvSpPr>
        <p:spPr>
          <a:xfrm rot="5400000">
            <a:off x="-577075" y="3689750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712400" y="1091150"/>
            <a:ext cx="7716600" cy="405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918600" y="1071750"/>
            <a:ext cx="7306800" cy="35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aleway"/>
              <a:buAutoNum type="arabicPeriod"/>
              <a:defRPr sz="12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2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romanLcPeriod"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arabicPeriod"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alphaLcPeriod"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romanLcPeriod"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arabicPeriod"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alphaLcPeriod"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AutoNum type="romanLcPeriod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/>
        </p:nvSpPr>
        <p:spPr>
          <a:xfrm>
            <a:off x="11400" y="4030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1834113" y="1773447"/>
            <a:ext cx="27522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4572050" y="3532125"/>
            <a:ext cx="27522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5103350" y="1545297"/>
            <a:ext cx="27522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4"/>
          </p:nvPr>
        </p:nvSpPr>
        <p:spPr>
          <a:xfrm>
            <a:off x="1236966" y="3303975"/>
            <a:ext cx="27522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/>
        </p:nvSpPr>
        <p:spPr>
          <a:xfrm>
            <a:off x="5382500" y="1655900"/>
            <a:ext cx="37542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712400" y="1168200"/>
            <a:ext cx="7716600" cy="397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/>
        </p:nvSpPr>
        <p:spPr>
          <a:xfrm>
            <a:off x="0" y="1635000"/>
            <a:ext cx="47091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" name="Google Shape;40;p7"/>
          <p:cNvSpPr txBox="1">
            <a:spLocks noGrp="1"/>
          </p:cNvSpPr>
          <p:nvPr>
            <p:ph type="subTitle" idx="1"/>
          </p:nvPr>
        </p:nvSpPr>
        <p:spPr>
          <a:xfrm>
            <a:off x="2259450" y="1849425"/>
            <a:ext cx="4625100" cy="17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/>
        </p:nvSpPr>
        <p:spPr>
          <a:xfrm>
            <a:off x="0" y="0"/>
            <a:ext cx="4425900" cy="3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" name="Google Shape;44;p8"/>
          <p:cNvSpPr/>
          <p:nvPr/>
        </p:nvSpPr>
        <p:spPr>
          <a:xfrm>
            <a:off x="1531800" y="951900"/>
            <a:ext cx="6080400" cy="32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1792008" y="1566450"/>
            <a:ext cx="5565300" cy="201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76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8"/>
          <p:cNvSpPr txBox="1"/>
          <p:nvPr/>
        </p:nvSpPr>
        <p:spPr>
          <a:xfrm rot="-5400000">
            <a:off x="8060700" y="3912600"/>
            <a:ext cx="1388100" cy="13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(AI)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" name="Google Shape;49;p9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896000" y="1424283"/>
            <a:ext cx="3675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1"/>
          </p:nvPr>
        </p:nvSpPr>
        <p:spPr>
          <a:xfrm>
            <a:off x="896000" y="2179726"/>
            <a:ext cx="3675900" cy="13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" name="Google Shape;56;p11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" name="Google Shape;57;p11"/>
          <p:cNvSpPr/>
          <p:nvPr/>
        </p:nvSpPr>
        <p:spPr>
          <a:xfrm>
            <a:off x="1531800" y="951900"/>
            <a:ext cx="6080400" cy="32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2015650" y="1470933"/>
            <a:ext cx="5115000" cy="151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106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None/>
              <a:defRPr sz="96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subTitle" idx="1"/>
          </p:nvPr>
        </p:nvSpPr>
        <p:spPr>
          <a:xfrm>
            <a:off x="2015642" y="2982083"/>
            <a:ext cx="5115000" cy="4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grpSp>
        <p:nvGrpSpPr>
          <p:cNvPr id="60" name="Google Shape;60;p11"/>
          <p:cNvGrpSpPr/>
          <p:nvPr/>
        </p:nvGrpSpPr>
        <p:grpSpPr>
          <a:xfrm>
            <a:off x="2878783" y="409142"/>
            <a:ext cx="3397850" cy="187275"/>
            <a:chOff x="-3237675" y="-1132050"/>
            <a:chExt cx="3397850" cy="187275"/>
          </a:xfrm>
        </p:grpSpPr>
        <p:sp>
          <p:nvSpPr>
            <p:cNvPr id="61" name="Google Shape;61;p11"/>
            <p:cNvSpPr/>
            <p:nvPr/>
          </p:nvSpPr>
          <p:spPr>
            <a:xfrm>
              <a:off x="-37875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1"/>
            <p:cNvSpPr/>
            <p:nvPr/>
          </p:nvSpPr>
          <p:spPr>
            <a:xfrm>
              <a:off x="29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1"/>
            <p:cNvSpPr/>
            <p:nvPr/>
          </p:nvSpPr>
          <p:spPr>
            <a:xfrm>
              <a:off x="-787250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-1195725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1"/>
            <p:cNvSpPr/>
            <p:nvPr/>
          </p:nvSpPr>
          <p:spPr>
            <a:xfrm>
              <a:off x="-16042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1"/>
            <p:cNvSpPr/>
            <p:nvPr/>
          </p:nvSpPr>
          <p:spPr>
            <a:xfrm>
              <a:off x="-2012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1"/>
            <p:cNvSpPr/>
            <p:nvPr/>
          </p:nvSpPr>
          <p:spPr>
            <a:xfrm>
              <a:off x="-242120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1"/>
            <p:cNvSpPr/>
            <p:nvPr/>
          </p:nvSpPr>
          <p:spPr>
            <a:xfrm>
              <a:off x="-28291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39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6" y="690"/>
                  </a:lnTo>
                  <a:lnTo>
                    <a:pt x="40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1"/>
            <p:cNvSpPr/>
            <p:nvPr/>
          </p:nvSpPr>
          <p:spPr>
            <a:xfrm>
              <a:off x="-32376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solidFill>
          <a:schemeClr val="dk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/>
        </p:nvSpPr>
        <p:spPr>
          <a:xfrm>
            <a:off x="11400" y="4030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720000" y="1621208"/>
            <a:ext cx="23364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58483"/>
            <a:ext cx="924600" cy="41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720000" y="2261249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3"/>
          </p:nvPr>
        </p:nvSpPr>
        <p:spPr>
          <a:xfrm>
            <a:off x="3403800" y="1621216"/>
            <a:ext cx="2336400" cy="7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1158483"/>
            <a:ext cx="923400" cy="41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5"/>
          </p:nvPr>
        </p:nvSpPr>
        <p:spPr>
          <a:xfrm>
            <a:off x="3403800" y="2261249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6"/>
          </p:nvPr>
        </p:nvSpPr>
        <p:spPr>
          <a:xfrm>
            <a:off x="6087600" y="1621208"/>
            <a:ext cx="23364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1158483"/>
            <a:ext cx="923400" cy="41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8"/>
          </p:nvPr>
        </p:nvSpPr>
        <p:spPr>
          <a:xfrm>
            <a:off x="6087600" y="2261249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9"/>
          </p:nvPr>
        </p:nvSpPr>
        <p:spPr>
          <a:xfrm>
            <a:off x="720000" y="3475466"/>
            <a:ext cx="23364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13" hasCustomPrompt="1"/>
          </p:nvPr>
        </p:nvSpPr>
        <p:spPr>
          <a:xfrm>
            <a:off x="720000" y="3012741"/>
            <a:ext cx="9234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4"/>
          </p:nvPr>
        </p:nvSpPr>
        <p:spPr>
          <a:xfrm>
            <a:off x="720000" y="411550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5"/>
          </p:nvPr>
        </p:nvSpPr>
        <p:spPr>
          <a:xfrm>
            <a:off x="3403800" y="3475466"/>
            <a:ext cx="23364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6" hasCustomPrompt="1"/>
          </p:nvPr>
        </p:nvSpPr>
        <p:spPr>
          <a:xfrm>
            <a:off x="3403800" y="3012741"/>
            <a:ext cx="9234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7"/>
          </p:nvPr>
        </p:nvSpPr>
        <p:spPr>
          <a:xfrm>
            <a:off x="3403800" y="411550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18"/>
          </p:nvPr>
        </p:nvSpPr>
        <p:spPr>
          <a:xfrm>
            <a:off x="6087600" y="3475466"/>
            <a:ext cx="23364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19" hasCustomPrompt="1"/>
          </p:nvPr>
        </p:nvSpPr>
        <p:spPr>
          <a:xfrm>
            <a:off x="6087600" y="3012741"/>
            <a:ext cx="9234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20"/>
          </p:nvPr>
        </p:nvSpPr>
        <p:spPr>
          <a:xfrm>
            <a:off x="6087600" y="411550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21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solidFill>
          <a:schemeClr val="dk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0" y="1635000"/>
            <a:ext cx="47091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715100" y="698850"/>
            <a:ext cx="7713900" cy="374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2290025" y="32403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ubTitle" idx="1"/>
          </p:nvPr>
        </p:nvSpPr>
        <p:spPr>
          <a:xfrm>
            <a:off x="1458125" y="14167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3">
    <p:bg>
      <p:bgPr>
        <a:solidFill>
          <a:schemeClr val="accen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1039150" y="2190975"/>
            <a:ext cx="5106000" cy="146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title" idx="2" hasCustomPrompt="1"/>
          </p:nvPr>
        </p:nvSpPr>
        <p:spPr>
          <a:xfrm>
            <a:off x="1039142" y="1349167"/>
            <a:ext cx="1882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0" name="Google Shape;100;p15"/>
          <p:cNvSpPr txBox="1">
            <a:spLocks noGrp="1"/>
          </p:cNvSpPr>
          <p:nvPr>
            <p:ph type="subTitle" idx="1"/>
          </p:nvPr>
        </p:nvSpPr>
        <p:spPr>
          <a:xfrm>
            <a:off x="1039150" y="3685050"/>
            <a:ext cx="51060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/>
          <p:nvPr/>
        </p:nvSpPr>
        <p:spPr>
          <a:xfrm rot="5400000">
            <a:off x="7451475" y="309900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3_1">
    <p:bg>
      <p:bgPr>
        <a:solidFill>
          <a:schemeClr val="accen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2739225" y="2190975"/>
            <a:ext cx="4944900" cy="146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title" idx="2" hasCustomPrompt="1"/>
          </p:nvPr>
        </p:nvSpPr>
        <p:spPr>
          <a:xfrm>
            <a:off x="2736775" y="1349167"/>
            <a:ext cx="1882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5" name="Google Shape;105;p16"/>
          <p:cNvSpPr txBox="1">
            <a:spLocks noGrp="1"/>
          </p:cNvSpPr>
          <p:nvPr>
            <p:ph type="subTitle" idx="1"/>
          </p:nvPr>
        </p:nvSpPr>
        <p:spPr>
          <a:xfrm>
            <a:off x="2531017" y="3685058"/>
            <a:ext cx="5350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/>
          <p:nvPr/>
        </p:nvSpPr>
        <p:spPr>
          <a:xfrm>
            <a:off x="3601658" y="-576585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07" name="Google Shape;107;p16"/>
          <p:cNvCxnSpPr/>
          <p:nvPr/>
        </p:nvCxnSpPr>
        <p:spPr>
          <a:xfrm rot="10800000">
            <a:off x="524900" y="-25"/>
            <a:ext cx="0" cy="36336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5">
    <p:bg>
      <p:bgPr>
        <a:solidFill>
          <a:schemeClr val="accen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2303742" y="2190967"/>
            <a:ext cx="4944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 idx="2" hasCustomPrompt="1"/>
          </p:nvPr>
        </p:nvSpPr>
        <p:spPr>
          <a:xfrm>
            <a:off x="5365842" y="1349167"/>
            <a:ext cx="1882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1" name="Google Shape;111;p17"/>
          <p:cNvSpPr txBox="1">
            <a:spLocks noGrp="1"/>
          </p:cNvSpPr>
          <p:nvPr>
            <p:ph type="subTitle" idx="1"/>
          </p:nvPr>
        </p:nvSpPr>
        <p:spPr>
          <a:xfrm>
            <a:off x="1897842" y="3055967"/>
            <a:ext cx="5350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/>
          <p:nvPr/>
        </p:nvSpPr>
        <p:spPr>
          <a:xfrm rot="5400000">
            <a:off x="-433600" y="233700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CUSTOM_6">
    <p:bg>
      <p:bgPr>
        <a:solidFill>
          <a:schemeClr val="accen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3172850" y="2190967"/>
            <a:ext cx="4944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title" idx="2" hasCustomPrompt="1"/>
          </p:nvPr>
        </p:nvSpPr>
        <p:spPr>
          <a:xfrm>
            <a:off x="4705742" y="1349167"/>
            <a:ext cx="1882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1"/>
          </p:nvPr>
        </p:nvSpPr>
        <p:spPr>
          <a:xfrm>
            <a:off x="2964642" y="3055967"/>
            <a:ext cx="5350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/>
          <p:nvPr/>
        </p:nvSpPr>
        <p:spPr>
          <a:xfrm>
            <a:off x="150900" y="4344717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CUSTOM_7">
    <p:bg>
      <p:bgPr>
        <a:solidFill>
          <a:schemeClr val="accen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2106050" y="2190967"/>
            <a:ext cx="4944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title" idx="2" hasCustomPrompt="1"/>
          </p:nvPr>
        </p:nvSpPr>
        <p:spPr>
          <a:xfrm>
            <a:off x="3638942" y="1349167"/>
            <a:ext cx="1882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1"/>
          </p:nvPr>
        </p:nvSpPr>
        <p:spPr>
          <a:xfrm>
            <a:off x="1897842" y="3055967"/>
            <a:ext cx="5350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/>
          <p:nvPr/>
        </p:nvSpPr>
        <p:spPr>
          <a:xfrm rot="5400000">
            <a:off x="-433600" y="233700"/>
            <a:ext cx="17634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23" name="Google Shape;123;p19"/>
          <p:cNvGrpSpPr/>
          <p:nvPr/>
        </p:nvGrpSpPr>
        <p:grpSpPr>
          <a:xfrm>
            <a:off x="4194039" y="4514332"/>
            <a:ext cx="772605" cy="196301"/>
            <a:chOff x="2641350" y="846250"/>
            <a:chExt cx="413600" cy="105075"/>
          </a:xfrm>
        </p:grpSpPr>
        <p:sp>
          <p:nvSpPr>
            <p:cNvPr id="124" name="Google Shape;124;p19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9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9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9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">
  <p:cSld name="CUSTOM_2">
    <p:bg>
      <p:bgPr>
        <a:solidFill>
          <a:schemeClr val="dk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/>
          <p:nvPr/>
        </p:nvSpPr>
        <p:spPr>
          <a:xfrm>
            <a:off x="873363" y="1168200"/>
            <a:ext cx="4661700" cy="344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0"/>
          <p:cNvSpPr/>
          <p:nvPr/>
        </p:nvSpPr>
        <p:spPr>
          <a:xfrm>
            <a:off x="5781538" y="1168200"/>
            <a:ext cx="2489100" cy="344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>
  <p:cSld name="CUSTOM_2_1">
    <p:bg>
      <p:bgPr>
        <a:solidFill>
          <a:schemeClr val="dk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1"/>
          <p:cNvSpPr/>
          <p:nvPr/>
        </p:nvSpPr>
        <p:spPr>
          <a:xfrm>
            <a:off x="712400" y="1168200"/>
            <a:ext cx="7716600" cy="344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" name="Google Shape;141;p21"/>
          <p:cNvGrpSpPr/>
          <p:nvPr/>
        </p:nvGrpSpPr>
        <p:grpSpPr>
          <a:xfrm rot="10800000">
            <a:off x="-466752" y="434375"/>
            <a:ext cx="2159530" cy="548628"/>
            <a:chOff x="2641350" y="846250"/>
            <a:chExt cx="413600" cy="105075"/>
          </a:xfrm>
        </p:grpSpPr>
        <p:sp>
          <p:nvSpPr>
            <p:cNvPr id="142" name="Google Shape;142;p21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1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1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1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3">
  <p:cSld name="CUSTOM_2_1_1">
    <p:bg>
      <p:bgPr>
        <a:solidFill>
          <a:schemeClr val="dk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/>
          </a:p>
        </p:txBody>
      </p:sp>
      <p:sp>
        <p:nvSpPr>
          <p:cNvPr id="148" name="Google Shape;148;p22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/>
          <p:nvPr/>
        </p:nvSpPr>
        <p:spPr>
          <a:xfrm>
            <a:off x="4759000" y="1644550"/>
            <a:ext cx="3669900" cy="29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2"/>
          <p:cNvSpPr/>
          <p:nvPr/>
        </p:nvSpPr>
        <p:spPr>
          <a:xfrm>
            <a:off x="719492" y="1644550"/>
            <a:ext cx="3669900" cy="29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_1">
    <p:bg>
      <p:bgPr>
        <a:solidFill>
          <a:schemeClr val="dk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/>
        </p:nvSpPr>
        <p:spPr>
          <a:xfrm>
            <a:off x="11400" y="4030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601125" y="1017725"/>
            <a:ext cx="7962000" cy="374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>
                <a:solidFill>
                  <a:schemeClr val="accent2"/>
                </a:solidFill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dk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/>
          </a:p>
        </p:txBody>
      </p:sp>
      <p:sp>
        <p:nvSpPr>
          <p:cNvPr id="159" name="Google Shape;159;p24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" name="Google Shape;160;p24"/>
          <p:cNvSpPr txBox="1">
            <a:spLocks noGrp="1"/>
          </p:cNvSpPr>
          <p:nvPr>
            <p:ph type="subTitle" idx="1"/>
          </p:nvPr>
        </p:nvSpPr>
        <p:spPr>
          <a:xfrm>
            <a:off x="1181425" y="2857791"/>
            <a:ext cx="27522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subTitle" idx="2"/>
          </p:nvPr>
        </p:nvSpPr>
        <p:spPr>
          <a:xfrm>
            <a:off x="5220425" y="2857791"/>
            <a:ext cx="2752200" cy="5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solidFill>
                  <a:schemeClr val="accent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subTitle" idx="3"/>
          </p:nvPr>
        </p:nvSpPr>
        <p:spPr>
          <a:xfrm>
            <a:off x="1181425" y="3397034"/>
            <a:ext cx="27522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subTitle" idx="4"/>
          </p:nvPr>
        </p:nvSpPr>
        <p:spPr>
          <a:xfrm>
            <a:off x="5220425" y="3397034"/>
            <a:ext cx="27522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bg>
      <p:bgPr>
        <a:solidFill>
          <a:schemeClr val="dk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/>
        </p:nvSpPr>
        <p:spPr>
          <a:xfrm rot="5400000">
            <a:off x="-571525" y="3695550"/>
            <a:ext cx="17523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/>
          </a:p>
        </p:txBody>
      </p:sp>
      <p:sp>
        <p:nvSpPr>
          <p:cNvPr id="166" name="Google Shape;166;p25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719509" y="1393266"/>
            <a:ext cx="7704000" cy="29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872400" y="2645013"/>
            <a:ext cx="2336400" cy="40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subTitle" idx="1"/>
          </p:nvPr>
        </p:nvSpPr>
        <p:spPr>
          <a:xfrm>
            <a:off x="872400" y="3094224"/>
            <a:ext cx="2336400" cy="90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title" idx="2"/>
          </p:nvPr>
        </p:nvSpPr>
        <p:spPr>
          <a:xfrm>
            <a:off x="3403800" y="2645013"/>
            <a:ext cx="2336400" cy="40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ubTitle" idx="3"/>
          </p:nvPr>
        </p:nvSpPr>
        <p:spPr>
          <a:xfrm>
            <a:off x="3403800" y="3094224"/>
            <a:ext cx="2336400" cy="90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title" idx="4"/>
          </p:nvPr>
        </p:nvSpPr>
        <p:spPr>
          <a:xfrm>
            <a:off x="5935200" y="2645013"/>
            <a:ext cx="2336400" cy="40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3" name="Google Shape;173;p25"/>
          <p:cNvSpPr txBox="1">
            <a:spLocks noGrp="1"/>
          </p:cNvSpPr>
          <p:nvPr>
            <p:ph type="subTitle" idx="5"/>
          </p:nvPr>
        </p:nvSpPr>
        <p:spPr>
          <a:xfrm>
            <a:off x="5935200" y="3094224"/>
            <a:ext cx="2336400" cy="90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bg>
      <p:bgPr>
        <a:solidFill>
          <a:schemeClr val="dk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/>
        </p:nvSpPr>
        <p:spPr>
          <a:xfrm>
            <a:off x="11400" y="41045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7" name="Google Shape;177;p26"/>
          <p:cNvSpPr txBox="1"/>
          <p:nvPr/>
        </p:nvSpPr>
        <p:spPr>
          <a:xfrm>
            <a:off x="11400" y="27761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>
            <a:off x="722675" y="2160687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subTitle" idx="1"/>
          </p:nvPr>
        </p:nvSpPr>
        <p:spPr>
          <a:xfrm>
            <a:off x="722675" y="2781254"/>
            <a:ext cx="2336400" cy="6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title" idx="2"/>
          </p:nvPr>
        </p:nvSpPr>
        <p:spPr>
          <a:xfrm>
            <a:off x="3406475" y="2160687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subTitle" idx="3"/>
          </p:nvPr>
        </p:nvSpPr>
        <p:spPr>
          <a:xfrm>
            <a:off x="3406475" y="2781254"/>
            <a:ext cx="2336400" cy="6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title" idx="4"/>
          </p:nvPr>
        </p:nvSpPr>
        <p:spPr>
          <a:xfrm>
            <a:off x="6090275" y="2160687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26"/>
          <p:cNvSpPr txBox="1">
            <a:spLocks noGrp="1"/>
          </p:cNvSpPr>
          <p:nvPr>
            <p:ph type="subTitle" idx="5"/>
          </p:nvPr>
        </p:nvSpPr>
        <p:spPr>
          <a:xfrm>
            <a:off x="6090275" y="2781254"/>
            <a:ext cx="2336400" cy="6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26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title" idx="7"/>
          </p:nvPr>
        </p:nvSpPr>
        <p:spPr>
          <a:xfrm>
            <a:off x="722675" y="35089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title" idx="8"/>
          </p:nvPr>
        </p:nvSpPr>
        <p:spPr>
          <a:xfrm>
            <a:off x="3406475" y="35089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26"/>
          <p:cNvSpPr txBox="1">
            <a:spLocks noGrp="1"/>
          </p:cNvSpPr>
          <p:nvPr>
            <p:ph type="title" idx="9"/>
          </p:nvPr>
        </p:nvSpPr>
        <p:spPr>
          <a:xfrm>
            <a:off x="6090275" y="35089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None/>
              <a:defRPr sz="25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4">
    <p:bg>
      <p:bgPr>
        <a:solidFill>
          <a:schemeClr val="dk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/>
        </p:nvSpPr>
        <p:spPr>
          <a:xfrm>
            <a:off x="4434900" y="1574750"/>
            <a:ext cx="4709100" cy="3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title" idx="2"/>
          </p:nvPr>
        </p:nvSpPr>
        <p:spPr>
          <a:xfrm>
            <a:off x="731342" y="2905242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subTitle" idx="1"/>
          </p:nvPr>
        </p:nvSpPr>
        <p:spPr>
          <a:xfrm>
            <a:off x="731342" y="341556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title" idx="3"/>
          </p:nvPr>
        </p:nvSpPr>
        <p:spPr>
          <a:xfrm>
            <a:off x="3430611" y="2905242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subTitle" idx="4"/>
          </p:nvPr>
        </p:nvSpPr>
        <p:spPr>
          <a:xfrm>
            <a:off x="3430611" y="341556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title" idx="5"/>
          </p:nvPr>
        </p:nvSpPr>
        <p:spPr>
          <a:xfrm>
            <a:off x="6129887" y="2905242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subTitle" idx="6"/>
          </p:nvPr>
        </p:nvSpPr>
        <p:spPr>
          <a:xfrm>
            <a:off x="6129887" y="3415567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CUSTOM_4_1">
    <p:bg>
      <p:bgPr>
        <a:solidFill>
          <a:schemeClr val="dk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28"/>
          <p:cNvSpPr txBox="1">
            <a:spLocks noGrp="1"/>
          </p:cNvSpPr>
          <p:nvPr>
            <p:ph type="title" idx="2"/>
          </p:nvPr>
        </p:nvSpPr>
        <p:spPr>
          <a:xfrm>
            <a:off x="731342" y="3034959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subTitle" idx="1"/>
          </p:nvPr>
        </p:nvSpPr>
        <p:spPr>
          <a:xfrm>
            <a:off x="731342" y="354528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title" idx="3"/>
          </p:nvPr>
        </p:nvSpPr>
        <p:spPr>
          <a:xfrm>
            <a:off x="3430611" y="3034959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3" name="Google Shape;203;p28"/>
          <p:cNvSpPr txBox="1">
            <a:spLocks noGrp="1"/>
          </p:cNvSpPr>
          <p:nvPr>
            <p:ph type="subTitle" idx="4"/>
          </p:nvPr>
        </p:nvSpPr>
        <p:spPr>
          <a:xfrm>
            <a:off x="3430611" y="354528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8"/>
          <p:cNvSpPr txBox="1">
            <a:spLocks noGrp="1"/>
          </p:cNvSpPr>
          <p:nvPr>
            <p:ph type="title" idx="5"/>
          </p:nvPr>
        </p:nvSpPr>
        <p:spPr>
          <a:xfrm>
            <a:off x="6129887" y="3034959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5" name="Google Shape;205;p28"/>
          <p:cNvSpPr txBox="1">
            <a:spLocks noGrp="1"/>
          </p:cNvSpPr>
          <p:nvPr>
            <p:ph type="subTitle" idx="6"/>
          </p:nvPr>
        </p:nvSpPr>
        <p:spPr>
          <a:xfrm>
            <a:off x="6129887" y="354528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bg>
      <p:bgPr>
        <a:solidFill>
          <a:schemeClr val="dk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9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9" name="Google Shape;209;p29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712400" y="1168200"/>
            <a:ext cx="7716600" cy="344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9"/>
          <p:cNvSpPr txBox="1">
            <a:spLocks noGrp="1"/>
          </p:cNvSpPr>
          <p:nvPr>
            <p:ph type="title"/>
          </p:nvPr>
        </p:nvSpPr>
        <p:spPr>
          <a:xfrm>
            <a:off x="1195863" y="1454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2" name="Google Shape;212;p29"/>
          <p:cNvSpPr txBox="1">
            <a:spLocks noGrp="1"/>
          </p:cNvSpPr>
          <p:nvPr>
            <p:ph type="subTitle" idx="1"/>
          </p:nvPr>
        </p:nvSpPr>
        <p:spPr>
          <a:xfrm>
            <a:off x="1195863" y="2040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9"/>
          <p:cNvSpPr txBox="1">
            <a:spLocks noGrp="1"/>
          </p:cNvSpPr>
          <p:nvPr>
            <p:ph type="title" idx="2"/>
          </p:nvPr>
        </p:nvSpPr>
        <p:spPr>
          <a:xfrm>
            <a:off x="5081043" y="1454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4" name="Google Shape;214;p29"/>
          <p:cNvSpPr txBox="1">
            <a:spLocks noGrp="1"/>
          </p:cNvSpPr>
          <p:nvPr>
            <p:ph type="subTitle" idx="3"/>
          </p:nvPr>
        </p:nvSpPr>
        <p:spPr>
          <a:xfrm>
            <a:off x="5081043" y="2040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9"/>
          <p:cNvSpPr txBox="1">
            <a:spLocks noGrp="1"/>
          </p:cNvSpPr>
          <p:nvPr>
            <p:ph type="title" idx="4"/>
          </p:nvPr>
        </p:nvSpPr>
        <p:spPr>
          <a:xfrm>
            <a:off x="1195863" y="32686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subTitle" idx="5"/>
          </p:nvPr>
        </p:nvSpPr>
        <p:spPr>
          <a:xfrm>
            <a:off x="1195863" y="38551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title" idx="6"/>
          </p:nvPr>
        </p:nvSpPr>
        <p:spPr>
          <a:xfrm>
            <a:off x="5081043" y="32686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subTitle" idx="7"/>
          </p:nvPr>
        </p:nvSpPr>
        <p:spPr>
          <a:xfrm>
            <a:off x="5081043" y="38551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9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bg>
      <p:bgPr>
        <a:solidFill>
          <a:schemeClr val="dk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 rot="5400000">
            <a:off x="-1274000" y="2227883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/>
          </a:p>
        </p:txBody>
      </p:sp>
      <p:sp>
        <p:nvSpPr>
          <p:cNvPr id="222" name="Google Shape;222;p30"/>
          <p:cNvSpPr txBox="1"/>
          <p:nvPr/>
        </p:nvSpPr>
        <p:spPr>
          <a:xfrm rot="5400000">
            <a:off x="6769175" y="2380283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/>
          </a:p>
        </p:txBody>
      </p:sp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720000" y="1835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subTitle" idx="1"/>
          </p:nvPr>
        </p:nvSpPr>
        <p:spPr>
          <a:xfrm>
            <a:off x="720000" y="23455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0"/>
          <p:cNvSpPr txBox="1">
            <a:spLocks noGrp="1"/>
          </p:cNvSpPr>
          <p:nvPr>
            <p:ph type="title" idx="2"/>
          </p:nvPr>
        </p:nvSpPr>
        <p:spPr>
          <a:xfrm>
            <a:off x="3419269" y="1835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6" name="Google Shape;226;p30"/>
          <p:cNvSpPr txBox="1">
            <a:spLocks noGrp="1"/>
          </p:cNvSpPr>
          <p:nvPr>
            <p:ph type="subTitle" idx="3"/>
          </p:nvPr>
        </p:nvSpPr>
        <p:spPr>
          <a:xfrm>
            <a:off x="3419269" y="23455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title" idx="4"/>
          </p:nvPr>
        </p:nvSpPr>
        <p:spPr>
          <a:xfrm>
            <a:off x="720000" y="3618817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5"/>
          </p:nvPr>
        </p:nvSpPr>
        <p:spPr>
          <a:xfrm>
            <a:off x="720000" y="412914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title" idx="6"/>
          </p:nvPr>
        </p:nvSpPr>
        <p:spPr>
          <a:xfrm>
            <a:off x="3419269" y="3618817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0" name="Google Shape;230;p30"/>
          <p:cNvSpPr txBox="1">
            <a:spLocks noGrp="1"/>
          </p:cNvSpPr>
          <p:nvPr>
            <p:ph type="subTitle" idx="7"/>
          </p:nvPr>
        </p:nvSpPr>
        <p:spPr>
          <a:xfrm>
            <a:off x="3419269" y="412914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0"/>
          <p:cNvSpPr txBox="1">
            <a:spLocks noGrp="1"/>
          </p:cNvSpPr>
          <p:nvPr>
            <p:ph type="title" idx="8"/>
          </p:nvPr>
        </p:nvSpPr>
        <p:spPr>
          <a:xfrm>
            <a:off x="6118545" y="1835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2" name="Google Shape;232;p30"/>
          <p:cNvSpPr txBox="1">
            <a:spLocks noGrp="1"/>
          </p:cNvSpPr>
          <p:nvPr>
            <p:ph type="subTitle" idx="9"/>
          </p:nvPr>
        </p:nvSpPr>
        <p:spPr>
          <a:xfrm>
            <a:off x="6118545" y="23455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30"/>
          <p:cNvSpPr txBox="1">
            <a:spLocks noGrp="1"/>
          </p:cNvSpPr>
          <p:nvPr>
            <p:ph type="title" idx="13"/>
          </p:nvPr>
        </p:nvSpPr>
        <p:spPr>
          <a:xfrm>
            <a:off x="6118545" y="3618817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4" name="Google Shape;234;p30"/>
          <p:cNvSpPr txBox="1">
            <a:spLocks noGrp="1"/>
          </p:cNvSpPr>
          <p:nvPr>
            <p:ph type="subTitle" idx="14"/>
          </p:nvPr>
        </p:nvSpPr>
        <p:spPr>
          <a:xfrm>
            <a:off x="6118545" y="412914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0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bg>
      <p:bgPr>
        <a:solidFill>
          <a:schemeClr val="dk1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1"/>
          <p:cNvSpPr txBox="1"/>
          <p:nvPr/>
        </p:nvSpPr>
        <p:spPr>
          <a:xfrm rot="5400000">
            <a:off x="-571525" y="3695550"/>
            <a:ext cx="17523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</a:t>
            </a:r>
            <a:endParaRPr/>
          </a:p>
        </p:txBody>
      </p:sp>
      <p:sp>
        <p:nvSpPr>
          <p:cNvPr id="238" name="Google Shape;238;p31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9" name="Google Shape;239;p31"/>
          <p:cNvSpPr/>
          <p:nvPr/>
        </p:nvSpPr>
        <p:spPr>
          <a:xfrm>
            <a:off x="719509" y="1393266"/>
            <a:ext cx="7704000" cy="296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1"/>
          <p:cNvSpPr txBox="1">
            <a:spLocks noGrp="1"/>
          </p:cNvSpPr>
          <p:nvPr>
            <p:ph type="title" hasCustomPrompt="1"/>
          </p:nvPr>
        </p:nvSpPr>
        <p:spPr>
          <a:xfrm>
            <a:off x="1205424" y="3396700"/>
            <a:ext cx="1813200" cy="6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41" name="Google Shape;241;p31"/>
          <p:cNvSpPr txBox="1">
            <a:spLocks noGrp="1"/>
          </p:cNvSpPr>
          <p:nvPr>
            <p:ph type="title" idx="2" hasCustomPrompt="1"/>
          </p:nvPr>
        </p:nvSpPr>
        <p:spPr>
          <a:xfrm>
            <a:off x="3658409" y="3396700"/>
            <a:ext cx="1815900" cy="6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42" name="Google Shape;242;p31"/>
          <p:cNvSpPr txBox="1">
            <a:spLocks noGrp="1"/>
          </p:cNvSpPr>
          <p:nvPr>
            <p:ph type="title" idx="3" hasCustomPrompt="1"/>
          </p:nvPr>
        </p:nvSpPr>
        <p:spPr>
          <a:xfrm>
            <a:off x="6120687" y="3396704"/>
            <a:ext cx="1828800" cy="6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243" name="Google Shape;243;p31"/>
          <p:cNvSpPr txBox="1">
            <a:spLocks noGrp="1"/>
          </p:cNvSpPr>
          <p:nvPr>
            <p:ph type="title" idx="4"/>
          </p:nvPr>
        </p:nvSpPr>
        <p:spPr>
          <a:xfrm>
            <a:off x="1204084" y="2368650"/>
            <a:ext cx="1815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4" name="Google Shape;244;p31"/>
          <p:cNvSpPr txBox="1">
            <a:spLocks noGrp="1"/>
          </p:cNvSpPr>
          <p:nvPr>
            <p:ph type="subTitle" idx="1"/>
          </p:nvPr>
        </p:nvSpPr>
        <p:spPr>
          <a:xfrm>
            <a:off x="1204084" y="2878975"/>
            <a:ext cx="18159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31"/>
          <p:cNvSpPr txBox="1">
            <a:spLocks noGrp="1"/>
          </p:cNvSpPr>
          <p:nvPr>
            <p:ph type="title" idx="5"/>
          </p:nvPr>
        </p:nvSpPr>
        <p:spPr>
          <a:xfrm>
            <a:off x="3658409" y="2368650"/>
            <a:ext cx="1815900" cy="52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6" name="Google Shape;246;p31"/>
          <p:cNvSpPr txBox="1">
            <a:spLocks noGrp="1"/>
          </p:cNvSpPr>
          <p:nvPr>
            <p:ph type="subTitle" idx="6"/>
          </p:nvPr>
        </p:nvSpPr>
        <p:spPr>
          <a:xfrm>
            <a:off x="3658409" y="2875724"/>
            <a:ext cx="1815900" cy="4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1"/>
          <p:cNvSpPr txBox="1">
            <a:spLocks noGrp="1"/>
          </p:cNvSpPr>
          <p:nvPr>
            <p:ph type="title" idx="7"/>
          </p:nvPr>
        </p:nvSpPr>
        <p:spPr>
          <a:xfrm>
            <a:off x="6120687" y="2368650"/>
            <a:ext cx="1828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8" name="Google Shape;248;p31"/>
          <p:cNvSpPr txBox="1">
            <a:spLocks noGrp="1"/>
          </p:cNvSpPr>
          <p:nvPr>
            <p:ph type="subTitle" idx="8"/>
          </p:nvPr>
        </p:nvSpPr>
        <p:spPr>
          <a:xfrm>
            <a:off x="6120687" y="2878975"/>
            <a:ext cx="18288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31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bg>
      <p:bgPr>
        <a:solidFill>
          <a:schemeClr val="dk1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/>
          <p:nvPr/>
        </p:nvSpPr>
        <p:spPr>
          <a:xfrm rot="5400000">
            <a:off x="-1536625" y="2730450"/>
            <a:ext cx="36825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/(AI)/(AI)/</a:t>
            </a:r>
            <a:endParaRPr/>
          </a:p>
        </p:txBody>
      </p:sp>
      <p:sp>
        <p:nvSpPr>
          <p:cNvPr id="252" name="Google Shape;252;p32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3" name="Google Shape;253;p32"/>
          <p:cNvSpPr/>
          <p:nvPr/>
        </p:nvSpPr>
        <p:spPr>
          <a:xfrm>
            <a:off x="1958925" y="535000"/>
            <a:ext cx="5239800" cy="407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2"/>
          <p:cNvSpPr txBox="1">
            <a:spLocks noGrp="1"/>
          </p:cNvSpPr>
          <p:nvPr>
            <p:ph type="ctrTitle"/>
          </p:nvPr>
        </p:nvSpPr>
        <p:spPr>
          <a:xfrm>
            <a:off x="2429950" y="723341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1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5" name="Google Shape;255;p32"/>
          <p:cNvSpPr txBox="1">
            <a:spLocks noGrp="1"/>
          </p:cNvSpPr>
          <p:nvPr>
            <p:ph type="subTitle" idx="1"/>
          </p:nvPr>
        </p:nvSpPr>
        <p:spPr>
          <a:xfrm>
            <a:off x="2687700" y="2227616"/>
            <a:ext cx="3778800" cy="127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6" name="Google Shape;256;p32"/>
          <p:cNvSpPr txBox="1"/>
          <p:nvPr/>
        </p:nvSpPr>
        <p:spPr>
          <a:xfrm>
            <a:off x="2359091" y="3530100"/>
            <a:ext cx="44346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CREDITS: This presentation template was created by </a:t>
            </a:r>
            <a:r>
              <a:rPr lang="en" sz="1200" b="1">
                <a:solidFill>
                  <a:srgbClr val="434343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including icons by </a:t>
            </a:r>
            <a:r>
              <a:rPr lang="en" sz="1200" b="1">
                <a:solidFill>
                  <a:srgbClr val="434343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and infographics &amp; images by </a:t>
            </a:r>
            <a:r>
              <a:rPr lang="en" sz="1200" b="1">
                <a:solidFill>
                  <a:srgbClr val="434343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200" b="1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bg>
      <p:bgPr>
        <a:solidFill>
          <a:schemeClr val="dk1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33"/>
          <p:cNvGrpSpPr/>
          <p:nvPr/>
        </p:nvGrpSpPr>
        <p:grpSpPr>
          <a:xfrm>
            <a:off x="-457433" y="534990"/>
            <a:ext cx="2192659" cy="557097"/>
            <a:chOff x="2641350" y="846250"/>
            <a:chExt cx="413600" cy="105075"/>
          </a:xfrm>
        </p:grpSpPr>
        <p:sp>
          <p:nvSpPr>
            <p:cNvPr id="259" name="Google Shape;259;p33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3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3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3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" name="Google Shape;263;p33"/>
          <p:cNvGrpSpPr/>
          <p:nvPr/>
        </p:nvGrpSpPr>
        <p:grpSpPr>
          <a:xfrm>
            <a:off x="2881200" y="4514854"/>
            <a:ext cx="3397850" cy="187275"/>
            <a:chOff x="-3237675" y="-1132050"/>
            <a:chExt cx="3397850" cy="187275"/>
          </a:xfrm>
        </p:grpSpPr>
        <p:sp>
          <p:nvSpPr>
            <p:cNvPr id="264" name="Google Shape;264;p33"/>
            <p:cNvSpPr/>
            <p:nvPr/>
          </p:nvSpPr>
          <p:spPr>
            <a:xfrm>
              <a:off x="-37875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3"/>
            <p:cNvSpPr/>
            <p:nvPr/>
          </p:nvSpPr>
          <p:spPr>
            <a:xfrm>
              <a:off x="29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3"/>
            <p:cNvSpPr/>
            <p:nvPr/>
          </p:nvSpPr>
          <p:spPr>
            <a:xfrm>
              <a:off x="-787250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4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3"/>
            <p:cNvSpPr/>
            <p:nvPr/>
          </p:nvSpPr>
          <p:spPr>
            <a:xfrm>
              <a:off x="-1195725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3"/>
            <p:cNvSpPr/>
            <p:nvPr/>
          </p:nvSpPr>
          <p:spPr>
            <a:xfrm>
              <a:off x="-16042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5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3"/>
            <p:cNvSpPr/>
            <p:nvPr/>
          </p:nvSpPr>
          <p:spPr>
            <a:xfrm>
              <a:off x="-2012725" y="-1132050"/>
              <a:ext cx="130450" cy="187275"/>
            </a:xfrm>
            <a:custGeom>
              <a:avLst/>
              <a:gdLst/>
              <a:ahLst/>
              <a:cxnLst/>
              <a:rect l="l" t="t" r="r" b="b"/>
              <a:pathLst>
                <a:path w="5218" h="7491" extrusionOk="0">
                  <a:moveTo>
                    <a:pt x="4060" y="0"/>
                  </a:moveTo>
                  <a:lnTo>
                    <a:pt x="1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3"/>
            <p:cNvSpPr/>
            <p:nvPr/>
          </p:nvSpPr>
          <p:spPr>
            <a:xfrm>
              <a:off x="-2421200" y="-1132050"/>
              <a:ext cx="130425" cy="187275"/>
            </a:xfrm>
            <a:custGeom>
              <a:avLst/>
              <a:gdLst/>
              <a:ahLst/>
              <a:cxnLst/>
              <a:rect l="l" t="t" r="r" b="b"/>
              <a:pathLst>
                <a:path w="5217" h="7491" extrusionOk="0">
                  <a:moveTo>
                    <a:pt x="4060" y="0"/>
                  </a:moveTo>
                  <a:lnTo>
                    <a:pt x="0" y="6800"/>
                  </a:lnTo>
                  <a:lnTo>
                    <a:pt x="1178" y="7490"/>
                  </a:lnTo>
                  <a:lnTo>
                    <a:pt x="5217" y="690"/>
                  </a:lnTo>
                  <a:lnTo>
                    <a:pt x="40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3"/>
            <p:cNvSpPr/>
            <p:nvPr/>
          </p:nvSpPr>
          <p:spPr>
            <a:xfrm>
              <a:off x="-28291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39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6" y="690"/>
                  </a:lnTo>
                  <a:lnTo>
                    <a:pt x="40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3"/>
            <p:cNvSpPr/>
            <p:nvPr/>
          </p:nvSpPr>
          <p:spPr>
            <a:xfrm>
              <a:off x="-3237675" y="-1132050"/>
              <a:ext cx="129925" cy="187275"/>
            </a:xfrm>
            <a:custGeom>
              <a:avLst/>
              <a:gdLst/>
              <a:ahLst/>
              <a:cxnLst/>
              <a:rect l="l" t="t" r="r" b="b"/>
              <a:pathLst>
                <a:path w="5197" h="7491" extrusionOk="0">
                  <a:moveTo>
                    <a:pt x="4040" y="0"/>
                  </a:moveTo>
                  <a:lnTo>
                    <a:pt x="0" y="6800"/>
                  </a:lnTo>
                  <a:lnTo>
                    <a:pt x="1157" y="7490"/>
                  </a:lnTo>
                  <a:lnTo>
                    <a:pt x="5197" y="69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3" name="Google Shape;273;p33"/>
          <p:cNvSpPr txBox="1"/>
          <p:nvPr/>
        </p:nvSpPr>
        <p:spPr>
          <a:xfrm>
            <a:off x="7751741" y="0"/>
            <a:ext cx="2370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1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 txBox="1"/>
          <p:nvPr/>
        </p:nvSpPr>
        <p:spPr>
          <a:xfrm>
            <a:off x="11400" y="2656728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6" name="Google Shape;276;p34"/>
          <p:cNvSpPr txBox="1"/>
          <p:nvPr/>
        </p:nvSpPr>
        <p:spPr>
          <a:xfrm>
            <a:off x="22675" y="3985092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7" name="Google Shape;277;p34"/>
          <p:cNvSpPr txBox="1"/>
          <p:nvPr/>
        </p:nvSpPr>
        <p:spPr>
          <a:xfrm>
            <a:off x="11400" y="1328364"/>
            <a:ext cx="9121200" cy="1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ARTIFICIAL INTELLIGENCE (AI)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" name="Google Shape;278;p34"/>
          <p:cNvSpPr/>
          <p:nvPr/>
        </p:nvSpPr>
        <p:spPr>
          <a:xfrm>
            <a:off x="708150" y="535050"/>
            <a:ext cx="7720800" cy="407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9" name="Google Shape;279;p34"/>
          <p:cNvGrpSpPr/>
          <p:nvPr/>
        </p:nvGrpSpPr>
        <p:grpSpPr>
          <a:xfrm>
            <a:off x="419564" y="436857"/>
            <a:ext cx="772605" cy="196301"/>
            <a:chOff x="2641350" y="846250"/>
            <a:chExt cx="413600" cy="105075"/>
          </a:xfrm>
        </p:grpSpPr>
        <p:sp>
          <p:nvSpPr>
            <p:cNvPr id="280" name="Google Shape;280;p34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4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4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4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" name="Google Shape;284;p34"/>
          <p:cNvGrpSpPr/>
          <p:nvPr/>
        </p:nvGrpSpPr>
        <p:grpSpPr>
          <a:xfrm>
            <a:off x="7959731" y="436857"/>
            <a:ext cx="772605" cy="196301"/>
            <a:chOff x="2641350" y="846250"/>
            <a:chExt cx="413600" cy="105075"/>
          </a:xfrm>
        </p:grpSpPr>
        <p:sp>
          <p:nvSpPr>
            <p:cNvPr id="285" name="Google Shape;285;p34"/>
            <p:cNvSpPr/>
            <p:nvPr/>
          </p:nvSpPr>
          <p:spPr>
            <a:xfrm>
              <a:off x="2991475" y="846250"/>
              <a:ext cx="63475" cy="105075"/>
            </a:xfrm>
            <a:custGeom>
              <a:avLst/>
              <a:gdLst/>
              <a:ahLst/>
              <a:cxnLst/>
              <a:rect l="l" t="t" r="r" b="b"/>
              <a:pathLst>
                <a:path w="2539" h="4203" extrusionOk="0">
                  <a:moveTo>
                    <a:pt x="2092" y="1"/>
                  </a:moveTo>
                  <a:lnTo>
                    <a:pt x="1" y="2111"/>
                  </a:lnTo>
                  <a:lnTo>
                    <a:pt x="2092" y="4202"/>
                  </a:lnTo>
                  <a:lnTo>
                    <a:pt x="2538" y="3756"/>
                  </a:lnTo>
                  <a:lnTo>
                    <a:pt x="874" y="2111"/>
                  </a:lnTo>
                  <a:lnTo>
                    <a:pt x="2538" y="447"/>
                  </a:lnTo>
                  <a:lnTo>
                    <a:pt x="209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4"/>
            <p:cNvSpPr/>
            <p:nvPr/>
          </p:nvSpPr>
          <p:spPr>
            <a:xfrm>
              <a:off x="28747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091" y="1"/>
                  </a:moveTo>
                  <a:lnTo>
                    <a:pt x="0" y="2111"/>
                  </a:lnTo>
                  <a:lnTo>
                    <a:pt x="2091" y="4202"/>
                  </a:lnTo>
                  <a:lnTo>
                    <a:pt x="2538" y="3756"/>
                  </a:lnTo>
                  <a:lnTo>
                    <a:pt x="894" y="2111"/>
                  </a:lnTo>
                  <a:lnTo>
                    <a:pt x="2538" y="447"/>
                  </a:lnTo>
                  <a:lnTo>
                    <a:pt x="209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4"/>
            <p:cNvSpPr/>
            <p:nvPr/>
          </p:nvSpPr>
          <p:spPr>
            <a:xfrm>
              <a:off x="2758075" y="846250"/>
              <a:ext cx="63450" cy="105075"/>
            </a:xfrm>
            <a:custGeom>
              <a:avLst/>
              <a:gdLst/>
              <a:ahLst/>
              <a:cxnLst/>
              <a:rect l="l" t="t" r="r" b="b"/>
              <a:pathLst>
                <a:path w="2538" h="4203" extrusionOk="0">
                  <a:moveTo>
                    <a:pt x="2111" y="1"/>
                  </a:moveTo>
                  <a:lnTo>
                    <a:pt x="0" y="2111"/>
                  </a:lnTo>
                  <a:lnTo>
                    <a:pt x="2111" y="4202"/>
                  </a:lnTo>
                  <a:lnTo>
                    <a:pt x="2537" y="3756"/>
                  </a:lnTo>
                  <a:lnTo>
                    <a:pt x="893" y="2111"/>
                  </a:lnTo>
                  <a:lnTo>
                    <a:pt x="2537" y="447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4"/>
            <p:cNvSpPr/>
            <p:nvPr/>
          </p:nvSpPr>
          <p:spPr>
            <a:xfrm>
              <a:off x="2641350" y="846250"/>
              <a:ext cx="63975" cy="105075"/>
            </a:xfrm>
            <a:custGeom>
              <a:avLst/>
              <a:gdLst/>
              <a:ahLst/>
              <a:cxnLst/>
              <a:rect l="l" t="t" r="r" b="b"/>
              <a:pathLst>
                <a:path w="2559" h="4203" extrusionOk="0">
                  <a:moveTo>
                    <a:pt x="2112" y="1"/>
                  </a:moveTo>
                  <a:lnTo>
                    <a:pt x="1" y="2111"/>
                  </a:lnTo>
                  <a:lnTo>
                    <a:pt x="2112" y="4202"/>
                  </a:lnTo>
                  <a:lnTo>
                    <a:pt x="2558" y="3756"/>
                  </a:lnTo>
                  <a:lnTo>
                    <a:pt x="894" y="2111"/>
                  </a:lnTo>
                  <a:lnTo>
                    <a:pt x="2558" y="447"/>
                  </a:lnTo>
                  <a:lnTo>
                    <a:pt x="211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Bebas Neue"/>
              <a:buNone/>
              <a:defRPr sz="3500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●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○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leway Medium"/>
              <a:buChar char="■"/>
              <a:defRPr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customXml" Target="../ink/ink2.xml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A8B64CB-9934-7DC3-14FE-2BDA6DA15F9D}"/>
              </a:ext>
            </a:extLst>
          </p:cNvPr>
          <p:cNvSpPr/>
          <p:nvPr/>
        </p:nvSpPr>
        <p:spPr>
          <a:xfrm>
            <a:off x="705556" y="606777"/>
            <a:ext cx="7732888" cy="4063999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Google Shape;384;p38">
            <a:extLst>
              <a:ext uri="{FF2B5EF4-FFF2-40B4-BE49-F238E27FC236}">
                <a16:creationId xmlns:a16="http://schemas.microsoft.com/office/drawing/2014/main" id="{2F7CF43C-A0CA-CC04-56B3-898B726285B0}"/>
              </a:ext>
            </a:extLst>
          </p:cNvPr>
          <p:cNvSpPr/>
          <p:nvPr/>
        </p:nvSpPr>
        <p:spPr>
          <a:xfrm>
            <a:off x="2615517" y="1909879"/>
            <a:ext cx="719867" cy="726923"/>
          </a:xfrm>
          <a:prstGeom prst="ellipse">
            <a:avLst/>
          </a:prstGeom>
          <a:solidFill>
            <a:srgbClr val="6E79E4">
              <a:alpha val="35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" name="Picture 6" descr="Icon&#10;&#10;Description automatically generated">
            <a:extLst>
              <a:ext uri="{FF2B5EF4-FFF2-40B4-BE49-F238E27FC236}">
                <a16:creationId xmlns:a16="http://schemas.microsoft.com/office/drawing/2014/main" id="{0D1901AD-AEA2-66FD-0046-E97C9D5A9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>
            <a:off x="129820" y="275871"/>
            <a:ext cx="3733799" cy="3900311"/>
          </a:xfrm>
          <a:prstGeom prst="rect">
            <a:avLst/>
          </a:prstGeom>
        </p:spPr>
      </p:pic>
      <p:sp>
        <p:nvSpPr>
          <p:cNvPr id="28" name="Google Shape;299;p38">
            <a:extLst>
              <a:ext uri="{FF2B5EF4-FFF2-40B4-BE49-F238E27FC236}">
                <a16:creationId xmlns:a16="http://schemas.microsoft.com/office/drawing/2014/main" id="{071C5691-DF21-6B63-7733-FBDBBAC575E0}"/>
              </a:ext>
            </a:extLst>
          </p:cNvPr>
          <p:cNvSpPr txBox="1">
            <a:spLocks/>
          </p:cNvSpPr>
          <p:nvPr/>
        </p:nvSpPr>
        <p:spPr>
          <a:xfrm>
            <a:off x="3928049" y="1441027"/>
            <a:ext cx="3741822" cy="18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6000">
                <a:solidFill>
                  <a:schemeClr val="tx2">
                    <a:lumMod val="25000"/>
                  </a:schemeClr>
                </a:solidFill>
              </a:rPr>
              <a:t>The</a:t>
            </a:r>
            <a:br>
              <a:rPr lang="en" sz="6000">
                <a:solidFill>
                  <a:schemeClr val="tx2">
                    <a:lumMod val="25000"/>
                  </a:schemeClr>
                </a:solidFill>
              </a:rPr>
            </a:br>
            <a:r>
              <a:rPr lang="en" sz="6000">
                <a:solidFill>
                  <a:schemeClr val="tx2">
                    <a:lumMod val="25000"/>
                  </a:schemeClr>
                </a:solidFill>
              </a:rPr>
              <a:t>Robotics</a:t>
            </a:r>
            <a:endParaRPr lang="en-US" sz="600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30" name="Google Shape;390;p38">
            <a:extLst>
              <a:ext uri="{FF2B5EF4-FFF2-40B4-BE49-F238E27FC236}">
                <a16:creationId xmlns:a16="http://schemas.microsoft.com/office/drawing/2014/main" id="{A9C91D89-CB5E-9DBD-5016-91948FE14A06}"/>
              </a:ext>
            </a:extLst>
          </p:cNvPr>
          <p:cNvCxnSpPr/>
          <p:nvPr/>
        </p:nvCxnSpPr>
        <p:spPr>
          <a:xfrm rot="10800000" flipH="1">
            <a:off x="3402806" y="3685943"/>
            <a:ext cx="4990500" cy="11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00;p38">
            <a:extLst>
              <a:ext uri="{FF2B5EF4-FFF2-40B4-BE49-F238E27FC236}">
                <a16:creationId xmlns:a16="http://schemas.microsoft.com/office/drawing/2014/main" id="{81994BCF-7509-3E33-E2E7-3B1F2913E04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63606" y="3705107"/>
            <a:ext cx="5075322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en" sz="2000">
                <a:solidFill>
                  <a:srgbClr val="9B9A9F"/>
                </a:solidFill>
              </a:rPr>
              <a:t>By team Bulgaria</a:t>
            </a:r>
          </a:p>
        </p:txBody>
      </p:sp>
      <p:sp>
        <p:nvSpPr>
          <p:cNvPr id="34" name="Google Shape;382;p38">
            <a:extLst>
              <a:ext uri="{FF2B5EF4-FFF2-40B4-BE49-F238E27FC236}">
                <a16:creationId xmlns:a16="http://schemas.microsoft.com/office/drawing/2014/main" id="{16250799-BF1A-6E31-834E-7DF20636F74D}"/>
              </a:ext>
            </a:extLst>
          </p:cNvPr>
          <p:cNvSpPr/>
          <p:nvPr/>
        </p:nvSpPr>
        <p:spPr>
          <a:xfrm>
            <a:off x="6568749" y="1062115"/>
            <a:ext cx="488700" cy="370975"/>
          </a:xfrm>
          <a:custGeom>
            <a:avLst/>
            <a:gdLst/>
            <a:ahLst/>
            <a:cxnLst/>
            <a:rect l="l" t="t" r="r" b="b"/>
            <a:pathLst>
              <a:path w="19548" h="14839" extrusionOk="0">
                <a:moveTo>
                  <a:pt x="8160" y="1"/>
                </a:moveTo>
                <a:lnTo>
                  <a:pt x="1" y="14838"/>
                </a:lnTo>
                <a:lnTo>
                  <a:pt x="11388" y="14838"/>
                </a:lnTo>
                <a:lnTo>
                  <a:pt x="19547" y="1"/>
                </a:lnTo>
                <a:close/>
              </a:path>
            </a:pathLst>
          </a:custGeom>
          <a:solidFill>
            <a:srgbClr val="9B9A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82;p38">
            <a:extLst>
              <a:ext uri="{FF2B5EF4-FFF2-40B4-BE49-F238E27FC236}">
                <a16:creationId xmlns:a16="http://schemas.microsoft.com/office/drawing/2014/main" id="{50C209DF-9CE5-671E-6D2D-0EB0974219FC}"/>
              </a:ext>
            </a:extLst>
          </p:cNvPr>
          <p:cNvSpPr/>
          <p:nvPr/>
        </p:nvSpPr>
        <p:spPr>
          <a:xfrm>
            <a:off x="7055582" y="1062115"/>
            <a:ext cx="488700" cy="370975"/>
          </a:xfrm>
          <a:custGeom>
            <a:avLst/>
            <a:gdLst/>
            <a:ahLst/>
            <a:cxnLst/>
            <a:rect l="l" t="t" r="r" b="b"/>
            <a:pathLst>
              <a:path w="19548" h="14839" extrusionOk="0">
                <a:moveTo>
                  <a:pt x="8160" y="1"/>
                </a:moveTo>
                <a:lnTo>
                  <a:pt x="1" y="14838"/>
                </a:lnTo>
                <a:lnTo>
                  <a:pt x="11388" y="14838"/>
                </a:lnTo>
                <a:lnTo>
                  <a:pt x="19547" y="1"/>
                </a:lnTo>
                <a:close/>
              </a:path>
            </a:pathLst>
          </a:custGeom>
          <a:solidFill>
            <a:srgbClr val="9B9A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2;p38">
            <a:extLst>
              <a:ext uri="{FF2B5EF4-FFF2-40B4-BE49-F238E27FC236}">
                <a16:creationId xmlns:a16="http://schemas.microsoft.com/office/drawing/2014/main" id="{0FC7BB0C-B30D-842D-FF8F-DEDA8E163888}"/>
              </a:ext>
            </a:extLst>
          </p:cNvPr>
          <p:cNvSpPr/>
          <p:nvPr/>
        </p:nvSpPr>
        <p:spPr>
          <a:xfrm>
            <a:off x="3499582" y="3214059"/>
            <a:ext cx="488700" cy="370975"/>
          </a:xfrm>
          <a:custGeom>
            <a:avLst/>
            <a:gdLst/>
            <a:ahLst/>
            <a:cxnLst/>
            <a:rect l="l" t="t" r="r" b="b"/>
            <a:pathLst>
              <a:path w="19548" h="14839" extrusionOk="0">
                <a:moveTo>
                  <a:pt x="8160" y="1"/>
                </a:moveTo>
                <a:lnTo>
                  <a:pt x="1" y="14838"/>
                </a:lnTo>
                <a:lnTo>
                  <a:pt x="11388" y="14838"/>
                </a:lnTo>
                <a:lnTo>
                  <a:pt x="19547" y="1"/>
                </a:lnTo>
                <a:close/>
              </a:path>
            </a:pathLst>
          </a:custGeom>
          <a:solidFill>
            <a:srgbClr val="9B9A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82;p38">
            <a:extLst>
              <a:ext uri="{FF2B5EF4-FFF2-40B4-BE49-F238E27FC236}">
                <a16:creationId xmlns:a16="http://schemas.microsoft.com/office/drawing/2014/main" id="{8D6F732A-B0BA-78BB-A87B-871D75ACEC04}"/>
              </a:ext>
            </a:extLst>
          </p:cNvPr>
          <p:cNvSpPr/>
          <p:nvPr/>
        </p:nvSpPr>
        <p:spPr>
          <a:xfrm>
            <a:off x="3986415" y="3214059"/>
            <a:ext cx="488700" cy="370975"/>
          </a:xfrm>
          <a:custGeom>
            <a:avLst/>
            <a:gdLst/>
            <a:ahLst/>
            <a:cxnLst/>
            <a:rect l="l" t="t" r="r" b="b"/>
            <a:pathLst>
              <a:path w="19548" h="14839" extrusionOk="0">
                <a:moveTo>
                  <a:pt x="8160" y="1"/>
                </a:moveTo>
                <a:lnTo>
                  <a:pt x="1" y="14838"/>
                </a:lnTo>
                <a:lnTo>
                  <a:pt x="11388" y="14838"/>
                </a:lnTo>
                <a:lnTo>
                  <a:pt x="19547" y="1"/>
                </a:lnTo>
                <a:close/>
              </a:path>
            </a:pathLst>
          </a:custGeom>
          <a:solidFill>
            <a:srgbClr val="9B9A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304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5" name="Google Shape;550;p46">
            <a:extLst>
              <a:ext uri="{FF2B5EF4-FFF2-40B4-BE49-F238E27FC236}">
                <a16:creationId xmlns:a16="http://schemas.microsoft.com/office/drawing/2014/main" id="{15516B65-BD59-3A0E-823B-80D921BF8E98}"/>
              </a:ext>
            </a:extLst>
          </p:cNvPr>
          <p:cNvSpPr/>
          <p:nvPr/>
        </p:nvSpPr>
        <p:spPr>
          <a:xfrm>
            <a:off x="790056" y="1989592"/>
            <a:ext cx="7704000" cy="12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99;p38">
            <a:extLst>
              <a:ext uri="{FF2B5EF4-FFF2-40B4-BE49-F238E27FC236}">
                <a16:creationId xmlns:a16="http://schemas.microsoft.com/office/drawing/2014/main" id="{8E0C1A3B-1785-8CB2-4009-10360D20FDBB}"/>
              </a:ext>
            </a:extLst>
          </p:cNvPr>
          <p:cNvSpPr txBox="1">
            <a:spLocks/>
          </p:cNvSpPr>
          <p:nvPr/>
        </p:nvSpPr>
        <p:spPr>
          <a:xfrm>
            <a:off x="2100661" y="1751472"/>
            <a:ext cx="6394710" cy="18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6000">
                <a:solidFill>
                  <a:srgbClr val="9B9A9F"/>
                </a:solidFill>
              </a:rPr>
              <a:t>What are robotics</a:t>
            </a:r>
            <a:endParaRPr lang="en-US">
              <a:solidFill>
                <a:srgbClr val="9B9A9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5A146-3BE6-778D-F0C4-17E1AF4DADC4}"/>
              </a:ext>
            </a:extLst>
          </p:cNvPr>
          <p:cNvSpPr/>
          <p:nvPr/>
        </p:nvSpPr>
        <p:spPr>
          <a:xfrm>
            <a:off x="1277055" y="2158999"/>
            <a:ext cx="825499" cy="896055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rgbClr val="9B9A9F"/>
              </a:solidFill>
              <a:cs typeface="Arial"/>
            </a:endParaRPr>
          </a:p>
        </p:txBody>
      </p:sp>
      <p:pic>
        <p:nvPicPr>
          <p:cNvPr id="8" name="Graphic 8" descr="Question Mark with solid fill">
            <a:extLst>
              <a:ext uri="{FF2B5EF4-FFF2-40B4-BE49-F238E27FC236}">
                <a16:creationId xmlns:a16="http://schemas.microsoft.com/office/drawing/2014/main" id="{7002B7B9-4D6C-2031-40C0-5225D94B8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68642" y="2119130"/>
            <a:ext cx="1052202" cy="97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12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3" name="Google Shape;550;p46">
            <a:extLst>
              <a:ext uri="{FF2B5EF4-FFF2-40B4-BE49-F238E27FC236}">
                <a16:creationId xmlns:a16="http://schemas.microsoft.com/office/drawing/2014/main" id="{3C7A1B1E-E37F-B21C-6640-DCCCD87D04A2}"/>
              </a:ext>
            </a:extLst>
          </p:cNvPr>
          <p:cNvSpPr/>
          <p:nvPr/>
        </p:nvSpPr>
        <p:spPr>
          <a:xfrm>
            <a:off x="902945" y="1284037"/>
            <a:ext cx="7499387" cy="385361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935;p55">
            <a:extLst>
              <a:ext uri="{FF2B5EF4-FFF2-40B4-BE49-F238E27FC236}">
                <a16:creationId xmlns:a16="http://schemas.microsoft.com/office/drawing/2014/main" id="{D3AE89A5-0792-DBDB-0AE6-9CB703D8A2D7}"/>
              </a:ext>
            </a:extLst>
          </p:cNvPr>
          <p:cNvGrpSpPr/>
          <p:nvPr/>
        </p:nvGrpSpPr>
        <p:grpSpPr>
          <a:xfrm>
            <a:off x="1774036" y="1675777"/>
            <a:ext cx="5774762" cy="219600"/>
            <a:chOff x="1687207" y="3240745"/>
            <a:chExt cx="5774762" cy="219600"/>
          </a:xfrm>
        </p:grpSpPr>
        <p:sp>
          <p:nvSpPr>
            <p:cNvPr id="5" name="Google Shape;936;p55">
              <a:extLst>
                <a:ext uri="{FF2B5EF4-FFF2-40B4-BE49-F238E27FC236}">
                  <a16:creationId xmlns:a16="http://schemas.microsoft.com/office/drawing/2014/main" id="{26DD865F-6E0D-7C65-1DC0-337CABD2B842}"/>
                </a:ext>
              </a:extLst>
            </p:cNvPr>
            <p:cNvSpPr/>
            <p:nvPr/>
          </p:nvSpPr>
          <p:spPr>
            <a:xfrm>
              <a:off x="1687207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37;p55">
              <a:extLst>
                <a:ext uri="{FF2B5EF4-FFF2-40B4-BE49-F238E27FC236}">
                  <a16:creationId xmlns:a16="http://schemas.microsoft.com/office/drawing/2014/main" id="{F491F5A9-61B2-4646-FB4A-B0DE76EFE440}"/>
                </a:ext>
              </a:extLst>
            </p:cNvPr>
            <p:cNvSpPr/>
            <p:nvPr/>
          </p:nvSpPr>
          <p:spPr>
            <a:xfrm>
              <a:off x="4466678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38;p55">
              <a:extLst>
                <a:ext uri="{FF2B5EF4-FFF2-40B4-BE49-F238E27FC236}">
                  <a16:creationId xmlns:a16="http://schemas.microsoft.com/office/drawing/2014/main" id="{18FEDA5E-A014-B88B-1F01-7D2B20456E34}"/>
                </a:ext>
              </a:extLst>
            </p:cNvPr>
            <p:cNvSpPr/>
            <p:nvPr/>
          </p:nvSpPr>
          <p:spPr>
            <a:xfrm>
              <a:off x="7246569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39;p55">
              <a:extLst>
                <a:ext uri="{FF2B5EF4-FFF2-40B4-BE49-F238E27FC236}">
                  <a16:creationId xmlns:a16="http://schemas.microsoft.com/office/drawing/2014/main" id="{62A20528-2033-9B41-3488-513D95AFD6D1}"/>
                </a:ext>
              </a:extLst>
            </p:cNvPr>
            <p:cNvSpPr/>
            <p:nvPr/>
          </p:nvSpPr>
          <p:spPr>
            <a:xfrm>
              <a:off x="3076880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40;p55">
              <a:extLst>
                <a:ext uri="{FF2B5EF4-FFF2-40B4-BE49-F238E27FC236}">
                  <a16:creationId xmlns:a16="http://schemas.microsoft.com/office/drawing/2014/main" id="{7F14A8B3-D853-6237-623B-12C042E5E03B}"/>
                </a:ext>
              </a:extLst>
            </p:cNvPr>
            <p:cNvSpPr/>
            <p:nvPr/>
          </p:nvSpPr>
          <p:spPr>
            <a:xfrm>
              <a:off x="5856624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" name="Google Shape;941;p55">
              <a:extLst>
                <a:ext uri="{FF2B5EF4-FFF2-40B4-BE49-F238E27FC236}">
                  <a16:creationId xmlns:a16="http://schemas.microsoft.com/office/drawing/2014/main" id="{4EC15AB0-3DC8-D8CF-085A-988FF162DDAD}"/>
                </a:ext>
              </a:extLst>
            </p:cNvPr>
            <p:cNvCxnSpPr/>
            <p:nvPr/>
          </p:nvCxnSpPr>
          <p:spPr>
            <a:xfrm>
              <a:off x="2011233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942;p55">
              <a:extLst>
                <a:ext uri="{FF2B5EF4-FFF2-40B4-BE49-F238E27FC236}">
                  <a16:creationId xmlns:a16="http://schemas.microsoft.com/office/drawing/2014/main" id="{8A0A8267-E0E8-3099-8519-DF32E9D1991D}"/>
                </a:ext>
              </a:extLst>
            </p:cNvPr>
            <p:cNvCxnSpPr/>
            <p:nvPr/>
          </p:nvCxnSpPr>
          <p:spPr>
            <a:xfrm>
              <a:off x="340090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943;p55">
              <a:extLst>
                <a:ext uri="{FF2B5EF4-FFF2-40B4-BE49-F238E27FC236}">
                  <a16:creationId xmlns:a16="http://schemas.microsoft.com/office/drawing/2014/main" id="{7121BCD2-7991-7E20-20F6-CF1889A8F53A}"/>
                </a:ext>
              </a:extLst>
            </p:cNvPr>
            <p:cNvCxnSpPr/>
            <p:nvPr/>
          </p:nvCxnSpPr>
          <p:spPr>
            <a:xfrm>
              <a:off x="4790851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944;p55">
              <a:extLst>
                <a:ext uri="{FF2B5EF4-FFF2-40B4-BE49-F238E27FC236}">
                  <a16:creationId xmlns:a16="http://schemas.microsoft.com/office/drawing/2014/main" id="{48C72B88-ED90-E108-6A2E-301F88781DE9}"/>
                </a:ext>
              </a:extLst>
            </p:cNvPr>
            <p:cNvCxnSpPr/>
            <p:nvPr/>
          </p:nvCxnSpPr>
          <p:spPr>
            <a:xfrm>
              <a:off x="618079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" name="Google Shape;950;p55">
            <a:extLst>
              <a:ext uri="{FF2B5EF4-FFF2-40B4-BE49-F238E27FC236}">
                <a16:creationId xmlns:a16="http://schemas.microsoft.com/office/drawing/2014/main" id="{344349C4-C0AC-DD3B-B348-D719162F22A8}"/>
              </a:ext>
            </a:extLst>
          </p:cNvPr>
          <p:cNvSpPr txBox="1"/>
          <p:nvPr/>
        </p:nvSpPr>
        <p:spPr>
          <a:xfrm>
            <a:off x="764271" y="1893713"/>
            <a:ext cx="20169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2"/>
                </a:solidFill>
                <a:latin typeface="Bebas Neue"/>
                <a:ea typeface="Bebas Neue"/>
                <a:cs typeface="Bebas Neue"/>
              </a:rPr>
              <a:t>BEGINNINGS</a:t>
            </a:r>
          </a:p>
        </p:txBody>
      </p:sp>
      <p:sp>
        <p:nvSpPr>
          <p:cNvPr id="25" name="Google Shape;954;p55">
            <a:extLst>
              <a:ext uri="{FF2B5EF4-FFF2-40B4-BE49-F238E27FC236}">
                <a16:creationId xmlns:a16="http://schemas.microsoft.com/office/drawing/2014/main" id="{66078BE9-B695-FBA1-612B-62CB305F3311}"/>
              </a:ext>
            </a:extLst>
          </p:cNvPr>
          <p:cNvSpPr txBox="1"/>
          <p:nvPr/>
        </p:nvSpPr>
        <p:spPr>
          <a:xfrm>
            <a:off x="3646325" y="1906345"/>
            <a:ext cx="20169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2500" dirty="0" err="1">
                <a:solidFill>
                  <a:schemeClr val="accent2"/>
                </a:solidFill>
                <a:latin typeface="Bebas Neue"/>
              </a:rPr>
              <a:t>CUrrent</a:t>
            </a:r>
            <a:r>
              <a:rPr lang="en" sz="2500" dirty="0">
                <a:solidFill>
                  <a:schemeClr val="accent2"/>
                </a:solidFill>
                <a:latin typeface="Bebas Neue"/>
              </a:rPr>
              <a:t> trends</a:t>
            </a:r>
          </a:p>
        </p:txBody>
      </p:sp>
      <p:sp>
        <p:nvSpPr>
          <p:cNvPr id="27" name="Google Shape;958;p55">
            <a:extLst>
              <a:ext uri="{FF2B5EF4-FFF2-40B4-BE49-F238E27FC236}">
                <a16:creationId xmlns:a16="http://schemas.microsoft.com/office/drawing/2014/main" id="{B62D57A2-3348-7CEB-D6A3-6DE87EFC4F25}"/>
              </a:ext>
            </a:extLst>
          </p:cNvPr>
          <p:cNvSpPr txBox="1"/>
          <p:nvPr/>
        </p:nvSpPr>
        <p:spPr>
          <a:xfrm>
            <a:off x="6083256" y="1908506"/>
            <a:ext cx="20169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en" sz="2500" dirty="0">
                <a:solidFill>
                  <a:schemeClr val="accent2"/>
                </a:solidFill>
                <a:latin typeface="Bebas Neue"/>
                <a:sym typeface="Bebas Neue"/>
              </a:rPr>
              <a:t>The future</a:t>
            </a:r>
            <a:endParaRPr lang="en" sz="2500" dirty="0">
              <a:solidFill>
                <a:schemeClr val="accent2"/>
              </a:solidFill>
              <a:latin typeface="Bebas Neue"/>
            </a:endParaRPr>
          </a:p>
        </p:txBody>
      </p:sp>
      <p:sp>
        <p:nvSpPr>
          <p:cNvPr id="31" name="Google Shape;299;p38">
            <a:extLst>
              <a:ext uri="{FF2B5EF4-FFF2-40B4-BE49-F238E27FC236}">
                <a16:creationId xmlns:a16="http://schemas.microsoft.com/office/drawing/2014/main" id="{88E91BF0-B92A-270A-A96D-643714ADBD1A}"/>
              </a:ext>
            </a:extLst>
          </p:cNvPr>
          <p:cNvSpPr txBox="1">
            <a:spLocks/>
          </p:cNvSpPr>
          <p:nvPr/>
        </p:nvSpPr>
        <p:spPr>
          <a:xfrm>
            <a:off x="-1057484" y="442680"/>
            <a:ext cx="6052440" cy="17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5400">
                <a:solidFill>
                  <a:srgbClr val="9B9A9F"/>
                </a:solidFill>
              </a:rPr>
              <a:t>History</a:t>
            </a:r>
            <a:endParaRPr lang="en-US" sz="5400">
              <a:solidFill>
                <a:srgbClr val="9B9A9F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E19E2C-37EA-BC1E-12F8-461552F888C7}"/>
              </a:ext>
            </a:extLst>
          </p:cNvPr>
          <p:cNvSpPr txBox="1"/>
          <p:nvPr/>
        </p:nvSpPr>
        <p:spPr>
          <a:xfrm>
            <a:off x="1193778" y="2187131"/>
            <a:ext cx="2468034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§"/>
            </a:pPr>
            <a:r>
              <a:rPr lang="en-US" sz="1200" dirty="0">
                <a:latin typeface="Raleway Medium"/>
              </a:rPr>
              <a:t>3000BC - first instance</a:t>
            </a:r>
            <a:br>
              <a:rPr lang="en-US" sz="1200" dirty="0">
                <a:latin typeface="Raleway Medium"/>
              </a:rPr>
            </a:br>
            <a:r>
              <a:rPr lang="en-US" sz="1200" dirty="0">
                <a:latin typeface="Raleway Medium"/>
              </a:rPr>
              <a:t>400BC, 1557, 1700, 19th, 20th century</a:t>
            </a:r>
            <a:endParaRPr lang="en-US"/>
          </a:p>
          <a:p>
            <a:endParaRPr lang="en-US" sz="1200" dirty="0">
              <a:latin typeface="Raleway Medium"/>
            </a:endParaRPr>
          </a:p>
          <a:p>
            <a:pPr marL="171450" indent="-171450">
              <a:buFont typeface="Wingdings"/>
              <a:buChar char="§"/>
            </a:pPr>
            <a:r>
              <a:rPr lang="en-US" sz="1200" dirty="0">
                <a:latin typeface="Tahoma"/>
                <a:ea typeface="Tahoma"/>
                <a:cs typeface="Tahoma"/>
              </a:rPr>
              <a:t>1950s, George C. Devol –Unimate</a:t>
            </a:r>
            <a:endParaRPr lang="en-US" dirty="0">
              <a:ea typeface="Tahoma"/>
            </a:endParaRPr>
          </a:p>
          <a:p>
            <a:r>
              <a:rPr lang="en-US" sz="1200" dirty="0">
                <a:latin typeface="Tahoma"/>
                <a:ea typeface="Tahoma"/>
                <a:cs typeface="Tahoma"/>
              </a:rPr>
              <a:t>    1958, Stanford Research</a:t>
            </a:r>
            <a:br>
              <a:rPr lang="en-US" sz="1200" dirty="0">
                <a:latin typeface="Tahoma"/>
                <a:ea typeface="Tahoma"/>
                <a:cs typeface="Tahoma"/>
              </a:rPr>
            </a:br>
            <a:r>
              <a:rPr lang="en-US" sz="1200" dirty="0">
                <a:latin typeface="Tahoma"/>
                <a:ea typeface="Tahoma"/>
                <a:cs typeface="Tahoma"/>
              </a:rPr>
              <a:t>    Institute – Wobbly the robot</a:t>
            </a:r>
            <a:endParaRPr lang="en-US" dirty="0"/>
          </a:p>
          <a:p>
            <a:endParaRPr lang="en-US" sz="1200" dirty="0">
              <a:latin typeface="Raleway Medium"/>
            </a:endParaRPr>
          </a:p>
          <a:p>
            <a:endParaRPr lang="en-US">
              <a:latin typeface="Raleway Medium"/>
            </a:endParaRPr>
          </a:p>
          <a:p>
            <a:endParaRPr lang="en-US">
              <a:latin typeface="Raleway Medium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EF500E-05AE-1341-0790-54742BA06834}"/>
              </a:ext>
            </a:extLst>
          </p:cNvPr>
          <p:cNvSpPr txBox="1"/>
          <p:nvPr/>
        </p:nvSpPr>
        <p:spPr>
          <a:xfrm>
            <a:off x="3659011" y="2232082"/>
            <a:ext cx="238336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§"/>
            </a:pPr>
            <a:r>
              <a:rPr lang="en-US" sz="1200" dirty="0">
                <a:solidFill>
                  <a:schemeClr val="tx1"/>
                </a:solidFill>
                <a:latin typeface="Raleway Medium"/>
              </a:rPr>
              <a:t>Robotic Process Automation (RPA)</a:t>
            </a:r>
            <a:endParaRPr lang="en-US"/>
          </a:p>
          <a:p>
            <a:pPr marL="171450" indent="-171450">
              <a:buFont typeface="Wingdings"/>
              <a:buChar char="§"/>
            </a:pPr>
            <a:r>
              <a:rPr lang="en-US" sz="1200" dirty="0">
                <a:solidFill>
                  <a:schemeClr val="tx1"/>
                </a:solidFill>
                <a:latin typeface="Raleway Medium"/>
                <a:ea typeface="Verdana"/>
              </a:rPr>
              <a:t>The Smart Factory</a:t>
            </a:r>
          </a:p>
          <a:p>
            <a:pPr marL="171450" indent="-171450">
              <a:buFont typeface="Wingdings"/>
              <a:buChar char="§"/>
            </a:pPr>
            <a:r>
              <a:rPr lang="en-US" sz="1200" dirty="0">
                <a:solidFill>
                  <a:schemeClr val="tx1"/>
                </a:solidFill>
                <a:latin typeface="Raleway Medium"/>
                <a:ea typeface="Verdana"/>
              </a:rPr>
              <a:t>Robotics as a Service (RaaS)</a:t>
            </a:r>
          </a:p>
          <a:p>
            <a:pPr marL="171450" indent="-171450">
              <a:buFont typeface="Wingdings"/>
              <a:buChar char="§"/>
            </a:pPr>
            <a:r>
              <a:rPr lang="en-US" sz="1200" err="1">
                <a:solidFill>
                  <a:schemeClr val="tx1"/>
                </a:solidFill>
                <a:latin typeface="Raleway Medium"/>
                <a:ea typeface="Verdana"/>
              </a:rPr>
              <a:t>Cobots</a:t>
            </a:r>
            <a:r>
              <a:rPr lang="en-US" sz="1200" dirty="0">
                <a:solidFill>
                  <a:schemeClr val="tx1"/>
                </a:solidFill>
                <a:latin typeface="Raleway Medium"/>
                <a:ea typeface="Verdana"/>
              </a:rPr>
              <a:t> and other multipurpose robots</a:t>
            </a:r>
            <a:endParaRPr lang="en-US" sz="1200">
              <a:solidFill>
                <a:schemeClr val="tx1"/>
              </a:solidFill>
              <a:latin typeface="Raleway Medium"/>
            </a:endParaRPr>
          </a:p>
          <a:p>
            <a:pPr marL="171450" indent="-171450">
              <a:buFont typeface="Wingdings"/>
              <a:buChar char="§"/>
            </a:pPr>
            <a:r>
              <a:rPr lang="en-US" sz="1200" dirty="0">
                <a:solidFill>
                  <a:schemeClr val="tx1"/>
                </a:solidFill>
                <a:latin typeface="Raleway Medium"/>
                <a:ea typeface="Verdana"/>
              </a:rPr>
              <a:t>Rise of delivery robots</a:t>
            </a:r>
          </a:p>
          <a:p>
            <a:pPr marL="171450" indent="-171450">
              <a:buFont typeface="Wingdings"/>
              <a:buChar char="§"/>
            </a:pPr>
            <a:r>
              <a:rPr lang="en-US" sz="1200" dirty="0">
                <a:solidFill>
                  <a:schemeClr val="tx1"/>
                </a:solidFill>
                <a:latin typeface="Raleway Medium"/>
                <a:ea typeface="Verdana"/>
              </a:rPr>
              <a:t>Decreased carbon footprint</a:t>
            </a:r>
          </a:p>
          <a:p>
            <a:endParaRPr lang="en-US" sz="1200" dirty="0">
              <a:latin typeface="Raleway Medium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C0C6377-830F-9E0D-2CB2-C98168DC5048}"/>
              </a:ext>
            </a:extLst>
          </p:cNvPr>
          <p:cNvSpPr txBox="1"/>
          <p:nvPr/>
        </p:nvSpPr>
        <p:spPr>
          <a:xfrm>
            <a:off x="6191499" y="2184968"/>
            <a:ext cx="196003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r">
              <a:buFont typeface="Wingdings"/>
              <a:buChar char="§"/>
            </a:pPr>
            <a:r>
              <a:rPr lang="en-US" sz="1200" dirty="0">
                <a:solidFill>
                  <a:srgbClr val="191919"/>
                </a:solidFill>
                <a:latin typeface="Raleway Medium"/>
              </a:rPr>
              <a:t>Artificial Intelligence (AI)</a:t>
            </a:r>
            <a:endParaRPr lang="en-US" sz="1200">
              <a:latin typeface="Raleway Medium"/>
            </a:endParaRPr>
          </a:p>
          <a:p>
            <a:pPr marL="171450" indent="-171450" algn="r">
              <a:buFont typeface="Wingdings"/>
              <a:buChar char="§"/>
            </a:pPr>
            <a:r>
              <a:rPr lang="en-US" sz="1200" dirty="0">
                <a:solidFill>
                  <a:srgbClr val="191919"/>
                </a:solidFill>
                <a:latin typeface="Raleway Medium"/>
              </a:rPr>
              <a:t>Actions and thinking like humans</a:t>
            </a:r>
            <a:endParaRPr lang="en-US" sz="1200">
              <a:solidFill>
                <a:srgbClr val="191919"/>
              </a:solidFill>
              <a:latin typeface="Raleway Medium"/>
            </a:endParaRPr>
          </a:p>
          <a:p>
            <a:pPr marL="171450" indent="-171450" algn="r">
              <a:buFont typeface="Wingdings"/>
              <a:buChar char="§"/>
            </a:pPr>
            <a:r>
              <a:rPr lang="en-US" sz="1200">
                <a:solidFill>
                  <a:srgbClr val="191919"/>
                </a:solidFill>
                <a:latin typeface="Raleway Medium"/>
              </a:rPr>
              <a:t>Computer Vision</a:t>
            </a:r>
          </a:p>
          <a:p>
            <a:pPr marL="171450" indent="-171450" algn="r">
              <a:buFont typeface="Wingdings"/>
              <a:buChar char="§"/>
            </a:pPr>
            <a:r>
              <a:rPr lang="en-US" sz="1200" dirty="0">
                <a:solidFill>
                  <a:srgbClr val="191919"/>
                </a:solidFill>
                <a:latin typeface="Raleway Medium"/>
              </a:rPr>
              <a:t>Manipulation</a:t>
            </a:r>
            <a:endParaRPr lang="en-US" sz="1200">
              <a:solidFill>
                <a:srgbClr val="191919"/>
              </a:solidFill>
              <a:latin typeface="Raleway Medium"/>
            </a:endParaRPr>
          </a:p>
          <a:p>
            <a:pPr marL="171450" indent="-171450" algn="r">
              <a:buFont typeface="Wingdings"/>
              <a:buChar char="§"/>
            </a:pPr>
            <a:r>
              <a:rPr lang="en-US" sz="1200" dirty="0">
                <a:solidFill>
                  <a:srgbClr val="191919"/>
                </a:solidFill>
                <a:latin typeface="Raleway Medium"/>
              </a:rPr>
              <a:t>Motion control</a:t>
            </a:r>
          </a:p>
          <a:p>
            <a:pPr marL="171450" indent="-171450" algn="r">
              <a:buFont typeface="Wingdings"/>
              <a:buChar char="§"/>
            </a:pPr>
            <a:r>
              <a:rPr lang="en-US" sz="1200" dirty="0">
                <a:solidFill>
                  <a:srgbClr val="191919"/>
                </a:solidFill>
                <a:latin typeface="Raleway Medium"/>
              </a:rPr>
              <a:t>Language processing</a:t>
            </a:r>
            <a:endParaRPr lang="en-US" sz="1200">
              <a:solidFill>
                <a:srgbClr val="191919"/>
              </a:solidFill>
              <a:latin typeface="Raleway Medium"/>
            </a:endParaRPr>
          </a:p>
          <a:p>
            <a:pPr marL="171450" indent="-171450" algn="r">
              <a:buFont typeface="Wingdings"/>
              <a:buChar char="§"/>
            </a:pPr>
            <a:r>
              <a:rPr lang="en-US" sz="1200" dirty="0">
                <a:solidFill>
                  <a:srgbClr val="191919"/>
                </a:solidFill>
                <a:latin typeface="Raleway Medium"/>
              </a:rPr>
              <a:t>World perception</a:t>
            </a:r>
            <a:endParaRPr lang="en-US" sz="1200">
              <a:solidFill>
                <a:srgbClr val="191919"/>
              </a:solidFill>
              <a:latin typeface="Raleway Medium"/>
            </a:endParaRPr>
          </a:p>
        </p:txBody>
      </p:sp>
      <p:pic>
        <p:nvPicPr>
          <p:cNvPr id="4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7FDA277D-AF7B-A673-B1D5-0B8818204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941" y="3903097"/>
            <a:ext cx="2042652" cy="1125801"/>
          </a:xfrm>
          <a:prstGeom prst="rect">
            <a:avLst/>
          </a:prstGeom>
        </p:spPr>
      </p:pic>
      <p:pic>
        <p:nvPicPr>
          <p:cNvPr id="11" name="Picture 14" descr="A picture containing floor, luggage, suitcase, indoor&#10;&#10;Description automatically generated">
            <a:extLst>
              <a:ext uri="{FF2B5EF4-FFF2-40B4-BE49-F238E27FC236}">
                <a16:creationId xmlns:a16="http://schemas.microsoft.com/office/drawing/2014/main" id="{4FCF81B2-27AD-D23E-2BA8-F0824F0115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295" y="3877200"/>
            <a:ext cx="1784556" cy="1168374"/>
          </a:xfrm>
          <a:prstGeom prst="rect">
            <a:avLst/>
          </a:prstGeom>
        </p:spPr>
      </p:pic>
      <p:pic>
        <p:nvPicPr>
          <p:cNvPr id="15" name="Picture 15" descr="A picture containing text, person, indoor, person&#10;&#10;Description automatically generated">
            <a:extLst>
              <a:ext uri="{FF2B5EF4-FFF2-40B4-BE49-F238E27FC236}">
                <a16:creationId xmlns:a16="http://schemas.microsoft.com/office/drawing/2014/main" id="{CAA55565-A239-AA8E-4856-13F8145DC2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433" y="3877298"/>
            <a:ext cx="1766119" cy="11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96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3" name="Google Shape;550;p46">
            <a:extLst>
              <a:ext uri="{FF2B5EF4-FFF2-40B4-BE49-F238E27FC236}">
                <a16:creationId xmlns:a16="http://schemas.microsoft.com/office/drawing/2014/main" id="{3C7A1B1E-E37F-B21C-6640-DCCCD87D04A2}"/>
              </a:ext>
            </a:extLst>
          </p:cNvPr>
          <p:cNvSpPr/>
          <p:nvPr/>
        </p:nvSpPr>
        <p:spPr>
          <a:xfrm>
            <a:off x="902945" y="1284037"/>
            <a:ext cx="7499387" cy="385361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935;p55">
            <a:extLst>
              <a:ext uri="{FF2B5EF4-FFF2-40B4-BE49-F238E27FC236}">
                <a16:creationId xmlns:a16="http://schemas.microsoft.com/office/drawing/2014/main" id="{D3AE89A5-0792-DBDB-0AE6-9CB703D8A2D7}"/>
              </a:ext>
            </a:extLst>
          </p:cNvPr>
          <p:cNvGrpSpPr/>
          <p:nvPr/>
        </p:nvGrpSpPr>
        <p:grpSpPr>
          <a:xfrm>
            <a:off x="1774036" y="1675777"/>
            <a:ext cx="5774762" cy="219600"/>
            <a:chOff x="1687207" y="3240745"/>
            <a:chExt cx="5774762" cy="219600"/>
          </a:xfrm>
        </p:grpSpPr>
        <p:sp>
          <p:nvSpPr>
            <p:cNvPr id="5" name="Google Shape;936;p55">
              <a:extLst>
                <a:ext uri="{FF2B5EF4-FFF2-40B4-BE49-F238E27FC236}">
                  <a16:creationId xmlns:a16="http://schemas.microsoft.com/office/drawing/2014/main" id="{26DD865F-6E0D-7C65-1DC0-337CABD2B842}"/>
                </a:ext>
              </a:extLst>
            </p:cNvPr>
            <p:cNvSpPr/>
            <p:nvPr/>
          </p:nvSpPr>
          <p:spPr>
            <a:xfrm>
              <a:off x="1687207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37;p55">
              <a:extLst>
                <a:ext uri="{FF2B5EF4-FFF2-40B4-BE49-F238E27FC236}">
                  <a16:creationId xmlns:a16="http://schemas.microsoft.com/office/drawing/2014/main" id="{F491F5A9-61B2-4646-FB4A-B0DE76EFE440}"/>
                </a:ext>
              </a:extLst>
            </p:cNvPr>
            <p:cNvSpPr/>
            <p:nvPr/>
          </p:nvSpPr>
          <p:spPr>
            <a:xfrm>
              <a:off x="4466678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38;p55">
              <a:extLst>
                <a:ext uri="{FF2B5EF4-FFF2-40B4-BE49-F238E27FC236}">
                  <a16:creationId xmlns:a16="http://schemas.microsoft.com/office/drawing/2014/main" id="{18FEDA5E-A014-B88B-1F01-7D2B20456E34}"/>
                </a:ext>
              </a:extLst>
            </p:cNvPr>
            <p:cNvSpPr/>
            <p:nvPr/>
          </p:nvSpPr>
          <p:spPr>
            <a:xfrm>
              <a:off x="7246569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39;p55">
              <a:extLst>
                <a:ext uri="{FF2B5EF4-FFF2-40B4-BE49-F238E27FC236}">
                  <a16:creationId xmlns:a16="http://schemas.microsoft.com/office/drawing/2014/main" id="{62A20528-2033-9B41-3488-513D95AFD6D1}"/>
                </a:ext>
              </a:extLst>
            </p:cNvPr>
            <p:cNvSpPr/>
            <p:nvPr/>
          </p:nvSpPr>
          <p:spPr>
            <a:xfrm>
              <a:off x="3076880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40;p55">
              <a:extLst>
                <a:ext uri="{FF2B5EF4-FFF2-40B4-BE49-F238E27FC236}">
                  <a16:creationId xmlns:a16="http://schemas.microsoft.com/office/drawing/2014/main" id="{7F14A8B3-D853-6237-623B-12C042E5E03B}"/>
                </a:ext>
              </a:extLst>
            </p:cNvPr>
            <p:cNvSpPr/>
            <p:nvPr/>
          </p:nvSpPr>
          <p:spPr>
            <a:xfrm>
              <a:off x="5856624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" name="Google Shape;941;p55">
              <a:extLst>
                <a:ext uri="{FF2B5EF4-FFF2-40B4-BE49-F238E27FC236}">
                  <a16:creationId xmlns:a16="http://schemas.microsoft.com/office/drawing/2014/main" id="{4EC15AB0-3DC8-D8CF-085A-988FF162DDAD}"/>
                </a:ext>
              </a:extLst>
            </p:cNvPr>
            <p:cNvCxnSpPr/>
            <p:nvPr/>
          </p:nvCxnSpPr>
          <p:spPr>
            <a:xfrm>
              <a:off x="2011233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942;p55">
              <a:extLst>
                <a:ext uri="{FF2B5EF4-FFF2-40B4-BE49-F238E27FC236}">
                  <a16:creationId xmlns:a16="http://schemas.microsoft.com/office/drawing/2014/main" id="{8A0A8267-E0E8-3099-8519-DF32E9D1991D}"/>
                </a:ext>
              </a:extLst>
            </p:cNvPr>
            <p:cNvCxnSpPr/>
            <p:nvPr/>
          </p:nvCxnSpPr>
          <p:spPr>
            <a:xfrm>
              <a:off x="340090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943;p55">
              <a:extLst>
                <a:ext uri="{FF2B5EF4-FFF2-40B4-BE49-F238E27FC236}">
                  <a16:creationId xmlns:a16="http://schemas.microsoft.com/office/drawing/2014/main" id="{7121BCD2-7991-7E20-20F6-CF1889A8F53A}"/>
                </a:ext>
              </a:extLst>
            </p:cNvPr>
            <p:cNvCxnSpPr/>
            <p:nvPr/>
          </p:nvCxnSpPr>
          <p:spPr>
            <a:xfrm>
              <a:off x="4790851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944;p55">
              <a:extLst>
                <a:ext uri="{FF2B5EF4-FFF2-40B4-BE49-F238E27FC236}">
                  <a16:creationId xmlns:a16="http://schemas.microsoft.com/office/drawing/2014/main" id="{48C72B88-ED90-E108-6A2E-301F88781DE9}"/>
                </a:ext>
              </a:extLst>
            </p:cNvPr>
            <p:cNvCxnSpPr/>
            <p:nvPr/>
          </p:nvCxnSpPr>
          <p:spPr>
            <a:xfrm>
              <a:off x="618079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3" name="Google Shape;950;p55">
            <a:extLst>
              <a:ext uri="{FF2B5EF4-FFF2-40B4-BE49-F238E27FC236}">
                <a16:creationId xmlns:a16="http://schemas.microsoft.com/office/drawing/2014/main" id="{344349C4-C0AC-DD3B-B348-D719162F22A8}"/>
              </a:ext>
            </a:extLst>
          </p:cNvPr>
          <p:cNvSpPr txBox="1"/>
          <p:nvPr/>
        </p:nvSpPr>
        <p:spPr>
          <a:xfrm>
            <a:off x="764271" y="1893713"/>
            <a:ext cx="20169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2"/>
                </a:solidFill>
                <a:latin typeface="Bebas Neue"/>
                <a:ea typeface="Bebas Neue"/>
                <a:cs typeface="Bebas Neue"/>
              </a:rPr>
              <a:t>BEGINNINGS</a:t>
            </a:r>
          </a:p>
        </p:txBody>
      </p:sp>
      <p:sp>
        <p:nvSpPr>
          <p:cNvPr id="31" name="Google Shape;299;p38">
            <a:extLst>
              <a:ext uri="{FF2B5EF4-FFF2-40B4-BE49-F238E27FC236}">
                <a16:creationId xmlns:a16="http://schemas.microsoft.com/office/drawing/2014/main" id="{88E91BF0-B92A-270A-A96D-643714ADBD1A}"/>
              </a:ext>
            </a:extLst>
          </p:cNvPr>
          <p:cNvSpPr txBox="1">
            <a:spLocks/>
          </p:cNvSpPr>
          <p:nvPr/>
        </p:nvSpPr>
        <p:spPr>
          <a:xfrm>
            <a:off x="-1088100" y="463091"/>
            <a:ext cx="6052440" cy="17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5400" dirty="0">
                <a:solidFill>
                  <a:srgbClr val="9B9A9F"/>
                </a:solidFill>
              </a:rPr>
              <a:t>History</a:t>
            </a:r>
            <a:endParaRPr lang="en-US" sz="5400" dirty="0">
              <a:solidFill>
                <a:srgbClr val="9B9A9F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E19E2C-37EA-BC1E-12F8-461552F888C7}"/>
              </a:ext>
            </a:extLst>
          </p:cNvPr>
          <p:cNvSpPr txBox="1"/>
          <p:nvPr/>
        </p:nvSpPr>
        <p:spPr>
          <a:xfrm>
            <a:off x="1193778" y="2197336"/>
            <a:ext cx="3376310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§"/>
            </a:pPr>
            <a:r>
              <a:rPr lang="en-US" sz="2000" dirty="0">
                <a:latin typeface="Raleway Medium"/>
              </a:rPr>
              <a:t>3000BC - first instance</a:t>
            </a:r>
            <a:br>
              <a:rPr lang="en-US" sz="2000" dirty="0">
                <a:latin typeface="Raleway Medium"/>
              </a:rPr>
            </a:br>
            <a:r>
              <a:rPr lang="en-US" sz="2000" dirty="0">
                <a:latin typeface="Raleway Medium"/>
              </a:rPr>
              <a:t>400BC, 1557, 1700, 19th, 20th century</a:t>
            </a:r>
            <a:endParaRPr lang="en-US" sz="2000"/>
          </a:p>
          <a:p>
            <a:endParaRPr lang="en-US" sz="2000" dirty="0">
              <a:latin typeface="Raleway Medium"/>
            </a:endParaRPr>
          </a:p>
          <a:p>
            <a:pPr marL="171450" indent="-171450">
              <a:buFont typeface="Wingdings"/>
              <a:buChar char="§"/>
            </a:pPr>
            <a:r>
              <a:rPr lang="en-US" sz="2000" dirty="0">
                <a:latin typeface="Tahoma"/>
                <a:ea typeface="Tahoma"/>
                <a:cs typeface="Tahoma"/>
              </a:rPr>
              <a:t>1950s, George C. Devol –Unimate</a:t>
            </a:r>
            <a:endParaRPr lang="en-US" sz="2000">
              <a:ea typeface="Tahoma"/>
            </a:endParaRPr>
          </a:p>
          <a:p>
            <a:r>
              <a:rPr lang="en-US" sz="2000" dirty="0">
                <a:latin typeface="Tahoma"/>
                <a:ea typeface="Tahoma"/>
                <a:cs typeface="Tahoma"/>
              </a:rPr>
              <a:t>    1958, Stanford Research</a:t>
            </a:r>
            <a:br>
              <a:rPr lang="en-US" sz="2000" dirty="0">
                <a:latin typeface="Tahoma"/>
                <a:ea typeface="Tahoma"/>
                <a:cs typeface="Tahoma"/>
              </a:rPr>
            </a:br>
            <a:r>
              <a:rPr lang="en-US" sz="2000" dirty="0">
                <a:latin typeface="Tahoma"/>
                <a:ea typeface="Tahoma"/>
                <a:cs typeface="Tahoma"/>
              </a:rPr>
              <a:t>    Institute – Wobbly the robot</a:t>
            </a:r>
            <a:endParaRPr lang="en-US" sz="2000" dirty="0"/>
          </a:p>
          <a:p>
            <a:endParaRPr lang="en-US" sz="1200" dirty="0">
              <a:latin typeface="Raleway Medium"/>
            </a:endParaRPr>
          </a:p>
          <a:p>
            <a:endParaRPr lang="en-US">
              <a:latin typeface="Raleway Medium"/>
            </a:endParaRPr>
          </a:p>
          <a:p>
            <a:endParaRPr lang="en-US">
              <a:latin typeface="Raleway Medium"/>
            </a:endParaRPr>
          </a:p>
        </p:txBody>
      </p:sp>
      <p:pic>
        <p:nvPicPr>
          <p:cNvPr id="4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7FDA277D-AF7B-A673-B1D5-0B8818204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450" y="2576401"/>
            <a:ext cx="3502018" cy="192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4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3" name="Google Shape;550;p46">
            <a:extLst>
              <a:ext uri="{FF2B5EF4-FFF2-40B4-BE49-F238E27FC236}">
                <a16:creationId xmlns:a16="http://schemas.microsoft.com/office/drawing/2014/main" id="{3C7A1B1E-E37F-B21C-6640-DCCCD87D04A2}"/>
              </a:ext>
            </a:extLst>
          </p:cNvPr>
          <p:cNvSpPr/>
          <p:nvPr/>
        </p:nvSpPr>
        <p:spPr>
          <a:xfrm>
            <a:off x="902945" y="1284037"/>
            <a:ext cx="7499387" cy="385361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935;p55">
            <a:extLst>
              <a:ext uri="{FF2B5EF4-FFF2-40B4-BE49-F238E27FC236}">
                <a16:creationId xmlns:a16="http://schemas.microsoft.com/office/drawing/2014/main" id="{D3AE89A5-0792-DBDB-0AE6-9CB703D8A2D7}"/>
              </a:ext>
            </a:extLst>
          </p:cNvPr>
          <p:cNvGrpSpPr/>
          <p:nvPr/>
        </p:nvGrpSpPr>
        <p:grpSpPr>
          <a:xfrm>
            <a:off x="1774036" y="1675777"/>
            <a:ext cx="5774762" cy="219600"/>
            <a:chOff x="1687207" y="3240745"/>
            <a:chExt cx="5774762" cy="219600"/>
          </a:xfrm>
        </p:grpSpPr>
        <p:sp>
          <p:nvSpPr>
            <p:cNvPr id="5" name="Google Shape;936;p55">
              <a:extLst>
                <a:ext uri="{FF2B5EF4-FFF2-40B4-BE49-F238E27FC236}">
                  <a16:creationId xmlns:a16="http://schemas.microsoft.com/office/drawing/2014/main" id="{26DD865F-6E0D-7C65-1DC0-337CABD2B842}"/>
                </a:ext>
              </a:extLst>
            </p:cNvPr>
            <p:cNvSpPr/>
            <p:nvPr/>
          </p:nvSpPr>
          <p:spPr>
            <a:xfrm>
              <a:off x="1687207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37;p55">
              <a:extLst>
                <a:ext uri="{FF2B5EF4-FFF2-40B4-BE49-F238E27FC236}">
                  <a16:creationId xmlns:a16="http://schemas.microsoft.com/office/drawing/2014/main" id="{F491F5A9-61B2-4646-FB4A-B0DE76EFE440}"/>
                </a:ext>
              </a:extLst>
            </p:cNvPr>
            <p:cNvSpPr/>
            <p:nvPr/>
          </p:nvSpPr>
          <p:spPr>
            <a:xfrm>
              <a:off x="4466678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38;p55">
              <a:extLst>
                <a:ext uri="{FF2B5EF4-FFF2-40B4-BE49-F238E27FC236}">
                  <a16:creationId xmlns:a16="http://schemas.microsoft.com/office/drawing/2014/main" id="{18FEDA5E-A014-B88B-1F01-7D2B20456E34}"/>
                </a:ext>
              </a:extLst>
            </p:cNvPr>
            <p:cNvSpPr/>
            <p:nvPr/>
          </p:nvSpPr>
          <p:spPr>
            <a:xfrm>
              <a:off x="7246569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39;p55">
              <a:extLst>
                <a:ext uri="{FF2B5EF4-FFF2-40B4-BE49-F238E27FC236}">
                  <a16:creationId xmlns:a16="http://schemas.microsoft.com/office/drawing/2014/main" id="{62A20528-2033-9B41-3488-513D95AFD6D1}"/>
                </a:ext>
              </a:extLst>
            </p:cNvPr>
            <p:cNvSpPr/>
            <p:nvPr/>
          </p:nvSpPr>
          <p:spPr>
            <a:xfrm>
              <a:off x="3076880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40;p55">
              <a:extLst>
                <a:ext uri="{FF2B5EF4-FFF2-40B4-BE49-F238E27FC236}">
                  <a16:creationId xmlns:a16="http://schemas.microsoft.com/office/drawing/2014/main" id="{7F14A8B3-D853-6237-623B-12C042E5E03B}"/>
                </a:ext>
              </a:extLst>
            </p:cNvPr>
            <p:cNvSpPr/>
            <p:nvPr/>
          </p:nvSpPr>
          <p:spPr>
            <a:xfrm>
              <a:off x="5856624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" name="Google Shape;941;p55">
              <a:extLst>
                <a:ext uri="{FF2B5EF4-FFF2-40B4-BE49-F238E27FC236}">
                  <a16:creationId xmlns:a16="http://schemas.microsoft.com/office/drawing/2014/main" id="{4EC15AB0-3DC8-D8CF-085A-988FF162DDAD}"/>
                </a:ext>
              </a:extLst>
            </p:cNvPr>
            <p:cNvCxnSpPr/>
            <p:nvPr/>
          </p:nvCxnSpPr>
          <p:spPr>
            <a:xfrm>
              <a:off x="2011233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942;p55">
              <a:extLst>
                <a:ext uri="{FF2B5EF4-FFF2-40B4-BE49-F238E27FC236}">
                  <a16:creationId xmlns:a16="http://schemas.microsoft.com/office/drawing/2014/main" id="{8A0A8267-E0E8-3099-8519-DF32E9D1991D}"/>
                </a:ext>
              </a:extLst>
            </p:cNvPr>
            <p:cNvCxnSpPr/>
            <p:nvPr/>
          </p:nvCxnSpPr>
          <p:spPr>
            <a:xfrm>
              <a:off x="340090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943;p55">
              <a:extLst>
                <a:ext uri="{FF2B5EF4-FFF2-40B4-BE49-F238E27FC236}">
                  <a16:creationId xmlns:a16="http://schemas.microsoft.com/office/drawing/2014/main" id="{7121BCD2-7991-7E20-20F6-CF1889A8F53A}"/>
                </a:ext>
              </a:extLst>
            </p:cNvPr>
            <p:cNvCxnSpPr/>
            <p:nvPr/>
          </p:nvCxnSpPr>
          <p:spPr>
            <a:xfrm>
              <a:off x="4790851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944;p55">
              <a:extLst>
                <a:ext uri="{FF2B5EF4-FFF2-40B4-BE49-F238E27FC236}">
                  <a16:creationId xmlns:a16="http://schemas.microsoft.com/office/drawing/2014/main" id="{48C72B88-ED90-E108-6A2E-301F88781DE9}"/>
                </a:ext>
              </a:extLst>
            </p:cNvPr>
            <p:cNvCxnSpPr/>
            <p:nvPr/>
          </p:nvCxnSpPr>
          <p:spPr>
            <a:xfrm>
              <a:off x="618079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5" name="Google Shape;954;p55">
            <a:extLst>
              <a:ext uri="{FF2B5EF4-FFF2-40B4-BE49-F238E27FC236}">
                <a16:creationId xmlns:a16="http://schemas.microsoft.com/office/drawing/2014/main" id="{66078BE9-B695-FBA1-612B-62CB305F3311}"/>
              </a:ext>
            </a:extLst>
          </p:cNvPr>
          <p:cNvSpPr txBox="1"/>
          <p:nvPr/>
        </p:nvSpPr>
        <p:spPr>
          <a:xfrm>
            <a:off x="3646325" y="1906345"/>
            <a:ext cx="20169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2500" dirty="0" err="1">
                <a:solidFill>
                  <a:schemeClr val="accent2"/>
                </a:solidFill>
                <a:latin typeface="Bebas Neue"/>
              </a:rPr>
              <a:t>CUrrent</a:t>
            </a:r>
            <a:r>
              <a:rPr lang="en" sz="2500" dirty="0">
                <a:solidFill>
                  <a:schemeClr val="accent2"/>
                </a:solidFill>
                <a:latin typeface="Bebas Neue"/>
              </a:rPr>
              <a:t> trends</a:t>
            </a:r>
          </a:p>
        </p:txBody>
      </p:sp>
      <p:sp>
        <p:nvSpPr>
          <p:cNvPr id="31" name="Google Shape;299;p38">
            <a:extLst>
              <a:ext uri="{FF2B5EF4-FFF2-40B4-BE49-F238E27FC236}">
                <a16:creationId xmlns:a16="http://schemas.microsoft.com/office/drawing/2014/main" id="{88E91BF0-B92A-270A-A96D-643714ADBD1A}"/>
              </a:ext>
            </a:extLst>
          </p:cNvPr>
          <p:cNvSpPr txBox="1">
            <a:spLocks/>
          </p:cNvSpPr>
          <p:nvPr/>
        </p:nvSpPr>
        <p:spPr>
          <a:xfrm>
            <a:off x="-1067690" y="442681"/>
            <a:ext cx="6052440" cy="17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5400" dirty="0">
                <a:solidFill>
                  <a:srgbClr val="9B9A9F"/>
                </a:solidFill>
              </a:rPr>
              <a:t>History</a:t>
            </a:r>
            <a:endParaRPr lang="en-US" sz="5400" dirty="0">
              <a:solidFill>
                <a:srgbClr val="9B9A9F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EF500E-05AE-1341-0790-54742BA06834}"/>
              </a:ext>
            </a:extLst>
          </p:cNvPr>
          <p:cNvSpPr txBox="1"/>
          <p:nvPr/>
        </p:nvSpPr>
        <p:spPr>
          <a:xfrm>
            <a:off x="1424038" y="2334136"/>
            <a:ext cx="4536697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§"/>
            </a:pPr>
            <a:r>
              <a:rPr lang="en-US" sz="2000" dirty="0">
                <a:solidFill>
                  <a:schemeClr val="tx1"/>
                </a:solidFill>
                <a:latin typeface="Raleway Medium"/>
              </a:rPr>
              <a:t>Robotic Process Automation (RPA)</a:t>
            </a:r>
            <a:endParaRPr lang="en-US" sz="2000"/>
          </a:p>
          <a:p>
            <a:pPr marL="171450" indent="-171450">
              <a:buFont typeface="Wingdings"/>
              <a:buChar char="§"/>
            </a:pPr>
            <a:r>
              <a:rPr lang="en-US" sz="2000" dirty="0">
                <a:solidFill>
                  <a:schemeClr val="tx1"/>
                </a:solidFill>
                <a:latin typeface="Raleway Medium"/>
                <a:ea typeface="Verdana"/>
              </a:rPr>
              <a:t>The Smart Factory</a:t>
            </a:r>
          </a:p>
          <a:p>
            <a:pPr marL="171450" indent="-171450">
              <a:buFont typeface="Wingdings"/>
              <a:buChar char="§"/>
            </a:pPr>
            <a:r>
              <a:rPr lang="en-US" sz="2000" dirty="0">
                <a:solidFill>
                  <a:schemeClr val="tx1"/>
                </a:solidFill>
                <a:latin typeface="Raleway Medium"/>
                <a:ea typeface="Verdana"/>
              </a:rPr>
              <a:t>Robotics as a Service (RaaS)</a:t>
            </a:r>
          </a:p>
          <a:p>
            <a:pPr marL="171450" indent="-171450">
              <a:buFont typeface="Wingdings"/>
              <a:buChar char="§"/>
            </a:pPr>
            <a:r>
              <a:rPr lang="en-US" sz="2000" err="1">
                <a:solidFill>
                  <a:schemeClr val="tx1"/>
                </a:solidFill>
                <a:latin typeface="Raleway Medium"/>
                <a:ea typeface="Verdana"/>
              </a:rPr>
              <a:t>Cobots</a:t>
            </a:r>
            <a:r>
              <a:rPr lang="en-US" sz="2000" dirty="0">
                <a:solidFill>
                  <a:schemeClr val="tx1"/>
                </a:solidFill>
                <a:latin typeface="Raleway Medium"/>
                <a:ea typeface="Verdana"/>
              </a:rPr>
              <a:t> and other multipurpose robots</a:t>
            </a:r>
            <a:endParaRPr lang="en-US" sz="2000">
              <a:solidFill>
                <a:schemeClr val="tx1"/>
              </a:solidFill>
              <a:latin typeface="Raleway Medium"/>
            </a:endParaRPr>
          </a:p>
          <a:p>
            <a:pPr marL="171450" indent="-171450">
              <a:buFont typeface="Wingdings"/>
              <a:buChar char="§"/>
            </a:pPr>
            <a:r>
              <a:rPr lang="en-US" sz="2000" dirty="0">
                <a:solidFill>
                  <a:schemeClr val="tx1"/>
                </a:solidFill>
                <a:latin typeface="Raleway Medium"/>
                <a:ea typeface="Verdana"/>
              </a:rPr>
              <a:t>Rise of delivery robots</a:t>
            </a:r>
          </a:p>
          <a:p>
            <a:pPr marL="171450" indent="-171450">
              <a:buFont typeface="Wingdings"/>
              <a:buChar char="§"/>
            </a:pPr>
            <a:r>
              <a:rPr lang="en-US" sz="2000" dirty="0">
                <a:solidFill>
                  <a:schemeClr val="tx1"/>
                </a:solidFill>
                <a:latin typeface="Raleway Medium"/>
                <a:ea typeface="Verdana"/>
              </a:rPr>
              <a:t>Decreased carbon footprint</a:t>
            </a:r>
          </a:p>
          <a:p>
            <a:endParaRPr lang="en-US" sz="2000" dirty="0">
              <a:latin typeface="Raleway Medium"/>
            </a:endParaRPr>
          </a:p>
        </p:txBody>
      </p:sp>
      <p:pic>
        <p:nvPicPr>
          <p:cNvPr id="11" name="Picture 14" descr="A picture containing floor, luggage, suitcase, indoor&#10;&#10;Description automatically generated">
            <a:extLst>
              <a:ext uri="{FF2B5EF4-FFF2-40B4-BE49-F238E27FC236}">
                <a16:creationId xmlns:a16="http://schemas.microsoft.com/office/drawing/2014/main" id="{4FCF81B2-27AD-D23E-2BA8-F0824F0115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3602" b="476"/>
          <a:stretch/>
        </p:blipFill>
        <p:spPr>
          <a:xfrm>
            <a:off x="5710260" y="2754612"/>
            <a:ext cx="2509465" cy="212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82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3" name="Google Shape;550;p46">
            <a:extLst>
              <a:ext uri="{FF2B5EF4-FFF2-40B4-BE49-F238E27FC236}">
                <a16:creationId xmlns:a16="http://schemas.microsoft.com/office/drawing/2014/main" id="{3C7A1B1E-E37F-B21C-6640-DCCCD87D04A2}"/>
              </a:ext>
            </a:extLst>
          </p:cNvPr>
          <p:cNvSpPr/>
          <p:nvPr/>
        </p:nvSpPr>
        <p:spPr>
          <a:xfrm>
            <a:off x="902945" y="1284037"/>
            <a:ext cx="7499387" cy="385361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935;p55">
            <a:extLst>
              <a:ext uri="{FF2B5EF4-FFF2-40B4-BE49-F238E27FC236}">
                <a16:creationId xmlns:a16="http://schemas.microsoft.com/office/drawing/2014/main" id="{D3AE89A5-0792-DBDB-0AE6-9CB703D8A2D7}"/>
              </a:ext>
            </a:extLst>
          </p:cNvPr>
          <p:cNvGrpSpPr/>
          <p:nvPr/>
        </p:nvGrpSpPr>
        <p:grpSpPr>
          <a:xfrm>
            <a:off x="1774036" y="1675777"/>
            <a:ext cx="5774762" cy="219600"/>
            <a:chOff x="1687207" y="3240745"/>
            <a:chExt cx="5774762" cy="219600"/>
          </a:xfrm>
        </p:grpSpPr>
        <p:sp>
          <p:nvSpPr>
            <p:cNvPr id="5" name="Google Shape;936;p55">
              <a:extLst>
                <a:ext uri="{FF2B5EF4-FFF2-40B4-BE49-F238E27FC236}">
                  <a16:creationId xmlns:a16="http://schemas.microsoft.com/office/drawing/2014/main" id="{26DD865F-6E0D-7C65-1DC0-337CABD2B842}"/>
                </a:ext>
              </a:extLst>
            </p:cNvPr>
            <p:cNvSpPr/>
            <p:nvPr/>
          </p:nvSpPr>
          <p:spPr>
            <a:xfrm>
              <a:off x="1687207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37;p55">
              <a:extLst>
                <a:ext uri="{FF2B5EF4-FFF2-40B4-BE49-F238E27FC236}">
                  <a16:creationId xmlns:a16="http://schemas.microsoft.com/office/drawing/2014/main" id="{F491F5A9-61B2-4646-FB4A-B0DE76EFE440}"/>
                </a:ext>
              </a:extLst>
            </p:cNvPr>
            <p:cNvSpPr/>
            <p:nvPr/>
          </p:nvSpPr>
          <p:spPr>
            <a:xfrm>
              <a:off x="4466678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38;p55">
              <a:extLst>
                <a:ext uri="{FF2B5EF4-FFF2-40B4-BE49-F238E27FC236}">
                  <a16:creationId xmlns:a16="http://schemas.microsoft.com/office/drawing/2014/main" id="{18FEDA5E-A014-B88B-1F01-7D2B20456E34}"/>
                </a:ext>
              </a:extLst>
            </p:cNvPr>
            <p:cNvSpPr/>
            <p:nvPr/>
          </p:nvSpPr>
          <p:spPr>
            <a:xfrm>
              <a:off x="7246569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39;p55">
              <a:extLst>
                <a:ext uri="{FF2B5EF4-FFF2-40B4-BE49-F238E27FC236}">
                  <a16:creationId xmlns:a16="http://schemas.microsoft.com/office/drawing/2014/main" id="{62A20528-2033-9B41-3488-513D95AFD6D1}"/>
                </a:ext>
              </a:extLst>
            </p:cNvPr>
            <p:cNvSpPr/>
            <p:nvPr/>
          </p:nvSpPr>
          <p:spPr>
            <a:xfrm>
              <a:off x="3076880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40;p55">
              <a:extLst>
                <a:ext uri="{FF2B5EF4-FFF2-40B4-BE49-F238E27FC236}">
                  <a16:creationId xmlns:a16="http://schemas.microsoft.com/office/drawing/2014/main" id="{7F14A8B3-D853-6237-623B-12C042E5E03B}"/>
                </a:ext>
              </a:extLst>
            </p:cNvPr>
            <p:cNvSpPr/>
            <p:nvPr/>
          </p:nvSpPr>
          <p:spPr>
            <a:xfrm>
              <a:off x="5856624" y="3240745"/>
              <a:ext cx="215400" cy="219600"/>
            </a:xfrm>
            <a:prstGeom prst="diamond">
              <a:avLst/>
            </a:prstGeom>
            <a:solidFill>
              <a:srgbClr val="9B9A9F"/>
            </a:solidFill>
            <a:ln w="19050" cap="flat" cmpd="sng">
              <a:solidFill>
                <a:srgbClr val="9B9A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" name="Google Shape;941;p55">
              <a:extLst>
                <a:ext uri="{FF2B5EF4-FFF2-40B4-BE49-F238E27FC236}">
                  <a16:creationId xmlns:a16="http://schemas.microsoft.com/office/drawing/2014/main" id="{4EC15AB0-3DC8-D8CF-085A-988FF162DDAD}"/>
                </a:ext>
              </a:extLst>
            </p:cNvPr>
            <p:cNvCxnSpPr/>
            <p:nvPr/>
          </p:nvCxnSpPr>
          <p:spPr>
            <a:xfrm>
              <a:off x="2011233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942;p55">
              <a:extLst>
                <a:ext uri="{FF2B5EF4-FFF2-40B4-BE49-F238E27FC236}">
                  <a16:creationId xmlns:a16="http://schemas.microsoft.com/office/drawing/2014/main" id="{8A0A8267-E0E8-3099-8519-DF32E9D1991D}"/>
                </a:ext>
              </a:extLst>
            </p:cNvPr>
            <p:cNvCxnSpPr/>
            <p:nvPr/>
          </p:nvCxnSpPr>
          <p:spPr>
            <a:xfrm>
              <a:off x="340090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943;p55">
              <a:extLst>
                <a:ext uri="{FF2B5EF4-FFF2-40B4-BE49-F238E27FC236}">
                  <a16:creationId xmlns:a16="http://schemas.microsoft.com/office/drawing/2014/main" id="{7121BCD2-7991-7E20-20F6-CF1889A8F53A}"/>
                </a:ext>
              </a:extLst>
            </p:cNvPr>
            <p:cNvCxnSpPr/>
            <p:nvPr/>
          </p:nvCxnSpPr>
          <p:spPr>
            <a:xfrm>
              <a:off x="4790851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944;p55">
              <a:extLst>
                <a:ext uri="{FF2B5EF4-FFF2-40B4-BE49-F238E27FC236}">
                  <a16:creationId xmlns:a16="http://schemas.microsoft.com/office/drawing/2014/main" id="{48C72B88-ED90-E108-6A2E-301F88781DE9}"/>
                </a:ext>
              </a:extLst>
            </p:cNvPr>
            <p:cNvCxnSpPr/>
            <p:nvPr/>
          </p:nvCxnSpPr>
          <p:spPr>
            <a:xfrm>
              <a:off x="6180796" y="3350516"/>
              <a:ext cx="957000" cy="0"/>
            </a:xfrm>
            <a:prstGeom prst="straightConnector1">
              <a:avLst/>
            </a:prstGeom>
            <a:solidFill>
              <a:srgbClr val="9B9A9F"/>
            </a:solidFill>
            <a:ln w="19050" cap="flat" cmpd="sng">
              <a:solidFill>
                <a:srgbClr val="3A3A3A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7" name="Google Shape;958;p55">
            <a:extLst>
              <a:ext uri="{FF2B5EF4-FFF2-40B4-BE49-F238E27FC236}">
                <a16:creationId xmlns:a16="http://schemas.microsoft.com/office/drawing/2014/main" id="{B62D57A2-3348-7CEB-D6A3-6DE87EFC4F25}"/>
              </a:ext>
            </a:extLst>
          </p:cNvPr>
          <p:cNvSpPr txBox="1"/>
          <p:nvPr/>
        </p:nvSpPr>
        <p:spPr>
          <a:xfrm>
            <a:off x="6083256" y="1908506"/>
            <a:ext cx="20169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en" sz="2500" dirty="0">
                <a:solidFill>
                  <a:schemeClr val="accent2"/>
                </a:solidFill>
                <a:latin typeface="Bebas Neue"/>
                <a:sym typeface="Bebas Neue"/>
              </a:rPr>
              <a:t>The future</a:t>
            </a:r>
            <a:endParaRPr lang="en" sz="2500" dirty="0">
              <a:solidFill>
                <a:schemeClr val="accent2"/>
              </a:solidFill>
              <a:latin typeface="Bebas Neue"/>
            </a:endParaRPr>
          </a:p>
        </p:txBody>
      </p:sp>
      <p:sp>
        <p:nvSpPr>
          <p:cNvPr id="31" name="Google Shape;299;p38">
            <a:extLst>
              <a:ext uri="{FF2B5EF4-FFF2-40B4-BE49-F238E27FC236}">
                <a16:creationId xmlns:a16="http://schemas.microsoft.com/office/drawing/2014/main" id="{88E91BF0-B92A-270A-A96D-643714ADBD1A}"/>
              </a:ext>
            </a:extLst>
          </p:cNvPr>
          <p:cNvSpPr txBox="1">
            <a:spLocks/>
          </p:cNvSpPr>
          <p:nvPr/>
        </p:nvSpPr>
        <p:spPr>
          <a:xfrm>
            <a:off x="-1057484" y="473297"/>
            <a:ext cx="6052440" cy="17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5400" dirty="0">
                <a:solidFill>
                  <a:srgbClr val="9B9A9F"/>
                </a:solidFill>
              </a:rPr>
              <a:t>History</a:t>
            </a:r>
            <a:endParaRPr lang="en-US" sz="5400" dirty="0">
              <a:solidFill>
                <a:srgbClr val="9B9A9F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C0C6377-830F-9E0D-2CB2-C98168DC5048}"/>
              </a:ext>
            </a:extLst>
          </p:cNvPr>
          <p:cNvSpPr txBox="1"/>
          <p:nvPr/>
        </p:nvSpPr>
        <p:spPr>
          <a:xfrm>
            <a:off x="3834062" y="2184968"/>
            <a:ext cx="4317471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r">
              <a:buFont typeface="Wingdings"/>
              <a:buChar char="§"/>
            </a:pPr>
            <a:r>
              <a:rPr lang="en-US" sz="2000" dirty="0">
                <a:solidFill>
                  <a:srgbClr val="191919"/>
                </a:solidFill>
                <a:latin typeface="Raleway Medium"/>
              </a:rPr>
              <a:t>Artificial Intelligence (AI)</a:t>
            </a:r>
            <a:endParaRPr lang="en-US" sz="2000">
              <a:latin typeface="Raleway Medium"/>
            </a:endParaRPr>
          </a:p>
          <a:p>
            <a:pPr marL="171450" indent="-171450" algn="r">
              <a:buFont typeface="Wingdings"/>
              <a:buChar char="§"/>
            </a:pPr>
            <a:r>
              <a:rPr lang="en-US" sz="2000" dirty="0">
                <a:solidFill>
                  <a:srgbClr val="191919"/>
                </a:solidFill>
                <a:latin typeface="Raleway Medium"/>
              </a:rPr>
              <a:t>Actions and thinking like humans</a:t>
            </a:r>
          </a:p>
          <a:p>
            <a:pPr marL="171450" indent="-171450" algn="r">
              <a:buFont typeface="Wingdings"/>
              <a:buChar char="§"/>
            </a:pPr>
            <a:r>
              <a:rPr lang="en-US" sz="2000" dirty="0">
                <a:solidFill>
                  <a:srgbClr val="191919"/>
                </a:solidFill>
                <a:latin typeface="Raleway Medium"/>
              </a:rPr>
              <a:t>Computer Vision</a:t>
            </a:r>
          </a:p>
          <a:p>
            <a:pPr marL="171450" indent="-171450" algn="r">
              <a:buFont typeface="Wingdings"/>
              <a:buChar char="§"/>
            </a:pPr>
            <a:r>
              <a:rPr lang="en-US" sz="2000" dirty="0">
                <a:solidFill>
                  <a:srgbClr val="191919"/>
                </a:solidFill>
                <a:latin typeface="Raleway Medium"/>
              </a:rPr>
              <a:t>Manipulation</a:t>
            </a:r>
          </a:p>
          <a:p>
            <a:pPr marL="171450" indent="-171450" algn="r">
              <a:buFont typeface="Wingdings"/>
              <a:buChar char="§"/>
            </a:pPr>
            <a:r>
              <a:rPr lang="en-US" sz="2000" dirty="0">
                <a:solidFill>
                  <a:srgbClr val="191919"/>
                </a:solidFill>
                <a:latin typeface="Raleway Medium"/>
              </a:rPr>
              <a:t>Motion control</a:t>
            </a:r>
          </a:p>
          <a:p>
            <a:pPr marL="171450" indent="-171450" algn="r">
              <a:buFont typeface="Wingdings"/>
              <a:buChar char="§"/>
            </a:pPr>
            <a:r>
              <a:rPr lang="en-US" sz="2000" dirty="0">
                <a:solidFill>
                  <a:srgbClr val="191919"/>
                </a:solidFill>
                <a:latin typeface="Raleway Medium"/>
              </a:rPr>
              <a:t>Language processing</a:t>
            </a:r>
          </a:p>
          <a:p>
            <a:pPr marL="171450" indent="-171450" algn="r">
              <a:buFont typeface="Wingdings"/>
              <a:buChar char="§"/>
            </a:pPr>
            <a:r>
              <a:rPr lang="en-US" sz="2000" dirty="0">
                <a:solidFill>
                  <a:srgbClr val="191919"/>
                </a:solidFill>
                <a:latin typeface="Raleway Medium"/>
              </a:rPr>
              <a:t>World perception</a:t>
            </a:r>
            <a:endParaRPr lang="en-US" sz="2000">
              <a:solidFill>
                <a:srgbClr val="191919"/>
              </a:solidFill>
              <a:latin typeface="Raleway Medium"/>
            </a:endParaRPr>
          </a:p>
        </p:txBody>
      </p:sp>
      <p:pic>
        <p:nvPicPr>
          <p:cNvPr id="15" name="Picture 15" descr="A picture containing text, person, indoor, person&#10;&#10;Description automatically generated">
            <a:extLst>
              <a:ext uri="{FF2B5EF4-FFF2-40B4-BE49-F238E27FC236}">
                <a16:creationId xmlns:a16="http://schemas.microsoft.com/office/drawing/2014/main" id="{CAA55565-A239-AA8E-4856-13F8145DC2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116" b="439"/>
          <a:stretch/>
        </p:blipFill>
        <p:spPr>
          <a:xfrm>
            <a:off x="1088880" y="2540396"/>
            <a:ext cx="2980470" cy="23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5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3" name="Google Shape;550;p46">
            <a:extLst>
              <a:ext uri="{FF2B5EF4-FFF2-40B4-BE49-F238E27FC236}">
                <a16:creationId xmlns:a16="http://schemas.microsoft.com/office/drawing/2014/main" id="{3C7A1B1E-E37F-B21C-6640-DCCCD87D04A2}"/>
              </a:ext>
            </a:extLst>
          </p:cNvPr>
          <p:cNvSpPr/>
          <p:nvPr/>
        </p:nvSpPr>
        <p:spPr>
          <a:xfrm>
            <a:off x="211501" y="973593"/>
            <a:ext cx="5114610" cy="366311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E7CFA-DFD3-3760-C18A-F53B2FE07DF9}"/>
              </a:ext>
            </a:extLst>
          </p:cNvPr>
          <p:cNvSpPr txBox="1"/>
          <p:nvPr/>
        </p:nvSpPr>
        <p:spPr>
          <a:xfrm>
            <a:off x="691444" y="1086555"/>
            <a:ext cx="4854222" cy="34360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D4574D-77FF-39C4-5E13-8B110359579C}"/>
              </a:ext>
            </a:extLst>
          </p:cNvPr>
          <p:cNvSpPr txBox="1"/>
          <p:nvPr/>
        </p:nvSpPr>
        <p:spPr>
          <a:xfrm>
            <a:off x="378177" y="1654529"/>
            <a:ext cx="478225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000" dirty="0">
              <a:solidFill>
                <a:srgbClr val="3A3A3A"/>
              </a:solidFill>
              <a:latin typeface="Raleway Medium"/>
            </a:endParaRPr>
          </a:p>
          <a:p>
            <a:endParaRPr lang="en-US" sz="2400">
              <a:solidFill>
                <a:srgbClr val="3A3A3A"/>
              </a:solidFill>
              <a:latin typeface="Raleway Medium"/>
            </a:endParaRPr>
          </a:p>
        </p:txBody>
      </p:sp>
      <p:sp>
        <p:nvSpPr>
          <p:cNvPr id="19" name="Google Shape;299;p38">
            <a:extLst>
              <a:ext uri="{FF2B5EF4-FFF2-40B4-BE49-F238E27FC236}">
                <a16:creationId xmlns:a16="http://schemas.microsoft.com/office/drawing/2014/main" id="{B19DBEB4-DA34-8253-5649-4534438CA4BE}"/>
              </a:ext>
            </a:extLst>
          </p:cNvPr>
          <p:cNvSpPr txBox="1">
            <a:spLocks/>
          </p:cNvSpPr>
          <p:nvPr/>
        </p:nvSpPr>
        <p:spPr>
          <a:xfrm>
            <a:off x="-463693" y="80577"/>
            <a:ext cx="6394710" cy="18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5400">
                <a:solidFill>
                  <a:srgbClr val="9B9A9F"/>
                </a:solidFill>
              </a:rPr>
              <a:t>Robotics in Bulgaria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A2744E-83DB-31F0-9D9A-0243F662373A}"/>
              </a:ext>
            </a:extLst>
          </p:cNvPr>
          <p:cNvSpPr txBox="1"/>
          <p:nvPr/>
        </p:nvSpPr>
        <p:spPr>
          <a:xfrm>
            <a:off x="305912" y="1401319"/>
            <a:ext cx="5111220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Char char="•"/>
            </a:pPr>
            <a:r>
              <a:rPr lang="en-US" sz="2000" dirty="0">
                <a:latin typeface="Raleway Medium"/>
              </a:rPr>
              <a:t>1971 – first robot in Bulgaria, family name "Pirin"</a:t>
            </a:r>
            <a:endParaRPr lang="en-US" sz="2000"/>
          </a:p>
          <a:p>
            <a:pPr marL="171450" indent="-171450">
              <a:buChar char="•"/>
            </a:pPr>
            <a:r>
              <a:rPr lang="en-US" sz="2000" dirty="0">
                <a:latin typeface="Raleway Medium"/>
              </a:rPr>
              <a:t>Automation and robotics companies</a:t>
            </a:r>
            <a:endParaRPr lang="en-US" sz="2000"/>
          </a:p>
          <a:p>
            <a:pPr marL="171450" indent="-171450">
              <a:buChar char="•"/>
            </a:pPr>
            <a:r>
              <a:rPr lang="en-US" sz="2000" dirty="0">
                <a:latin typeface="Raleway Medium"/>
              </a:rPr>
              <a:t>Company distributors/representatives for robot manufacturers</a:t>
            </a:r>
            <a:endParaRPr lang="en-US" sz="2000"/>
          </a:p>
          <a:p>
            <a:pPr marL="171450" indent="-171450">
              <a:buChar char="•"/>
            </a:pPr>
            <a:r>
              <a:rPr lang="en-US" sz="2000" dirty="0">
                <a:latin typeface="Raleway Medium"/>
              </a:rPr>
              <a:t>Robotics schools for young and old</a:t>
            </a:r>
            <a:endParaRPr lang="en-US" sz="2000"/>
          </a:p>
          <a:p>
            <a:pPr marL="171450" indent="-171450">
              <a:buChar char="•"/>
            </a:pPr>
            <a:r>
              <a:rPr lang="en-US" sz="2000" dirty="0">
                <a:latin typeface="Raleway Medium"/>
              </a:rPr>
              <a:t> PARA – Professional Association for Robotics and Automation</a:t>
            </a:r>
            <a:endParaRPr lang="en-US" sz="2000"/>
          </a:p>
          <a:p>
            <a:pPr marL="171450" indent="-171450">
              <a:buChar char="•"/>
            </a:pPr>
            <a:r>
              <a:rPr lang="en-US" sz="2000" dirty="0">
                <a:latin typeface="Raleway Medium"/>
              </a:rPr>
              <a:t>The first Bulgarian collaborative robot</a:t>
            </a:r>
            <a:endParaRPr lang="en-US" sz="2000"/>
          </a:p>
          <a:p>
            <a:pPr marL="171450" indent="-171450">
              <a:buFont typeface="Wingdings"/>
              <a:buChar char="§"/>
            </a:pPr>
            <a:endParaRPr lang="en-US" sz="2000" dirty="0">
              <a:latin typeface="Raleway Medium"/>
            </a:endParaRPr>
          </a:p>
          <a:p>
            <a:endParaRPr lang="en-US" sz="2000" dirty="0">
              <a:latin typeface="Raleway Medium"/>
            </a:endParaRPr>
          </a:p>
          <a:p>
            <a:endParaRPr lang="en-US" sz="2000" dirty="0">
              <a:latin typeface="Raleway Medium"/>
            </a:endParaRPr>
          </a:p>
          <a:p>
            <a:endParaRPr lang="en-US" sz="2000" dirty="0">
              <a:latin typeface="Raleway Medium"/>
            </a:endParaRPr>
          </a:p>
        </p:txBody>
      </p:sp>
      <p:pic>
        <p:nvPicPr>
          <p:cNvPr id="9" name="Picture 9" descr="A picture containing text, outdoor, black, white&#10;&#10;Description automatically generated">
            <a:extLst>
              <a:ext uri="{FF2B5EF4-FFF2-40B4-BE49-F238E27FC236}">
                <a16:creationId xmlns:a16="http://schemas.microsoft.com/office/drawing/2014/main" id="{5DA27528-E611-B03E-484B-F479EE863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230" y="199142"/>
            <a:ext cx="2743200" cy="2826608"/>
          </a:xfrm>
          <a:prstGeom prst="rect">
            <a:avLst/>
          </a:prstGeom>
        </p:spPr>
      </p:pic>
      <p:pic>
        <p:nvPicPr>
          <p:cNvPr id="10" name="Picture 13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id="{E9E55D21-1983-6B8B-04CB-0D623CA41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846" y="3269076"/>
            <a:ext cx="2743200" cy="170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93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5" name="Google Shape;550;p46">
            <a:extLst>
              <a:ext uri="{FF2B5EF4-FFF2-40B4-BE49-F238E27FC236}">
                <a16:creationId xmlns:a16="http://schemas.microsoft.com/office/drawing/2014/main" id="{15516B65-BD59-3A0E-823B-80D921BF8E98}"/>
              </a:ext>
            </a:extLst>
          </p:cNvPr>
          <p:cNvSpPr/>
          <p:nvPr/>
        </p:nvSpPr>
        <p:spPr>
          <a:xfrm>
            <a:off x="790056" y="1989592"/>
            <a:ext cx="7704000" cy="123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99;p38">
            <a:extLst>
              <a:ext uri="{FF2B5EF4-FFF2-40B4-BE49-F238E27FC236}">
                <a16:creationId xmlns:a16="http://schemas.microsoft.com/office/drawing/2014/main" id="{8E0C1A3B-1785-8CB2-4009-10360D20FDBB}"/>
              </a:ext>
            </a:extLst>
          </p:cNvPr>
          <p:cNvSpPr txBox="1">
            <a:spLocks/>
          </p:cNvSpPr>
          <p:nvPr/>
        </p:nvSpPr>
        <p:spPr>
          <a:xfrm>
            <a:off x="2100661" y="1751472"/>
            <a:ext cx="6394710" cy="18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ebas Neue"/>
              <a:buNone/>
              <a:defRPr sz="5000" b="0" i="0" u="none" strike="noStrike" cap="none">
                <a:solidFill>
                  <a:schemeClr val="accen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6000" dirty="0">
                <a:solidFill>
                  <a:srgbClr val="9B9A9F"/>
                </a:solidFill>
              </a:rPr>
              <a:t>Our Contribution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E5A146-3BE6-778D-F0C4-17E1AF4DADC4}"/>
              </a:ext>
            </a:extLst>
          </p:cNvPr>
          <p:cNvSpPr/>
          <p:nvPr/>
        </p:nvSpPr>
        <p:spPr>
          <a:xfrm>
            <a:off x="1277055" y="2158999"/>
            <a:ext cx="825499" cy="896055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rgbClr val="9B9A9F"/>
              </a:solidFill>
              <a:cs typeface="Arial"/>
            </a:endParaRPr>
          </a:p>
        </p:txBody>
      </p:sp>
      <p:pic>
        <p:nvPicPr>
          <p:cNvPr id="2" name="Graphic 2" descr="Group of women with solid fill">
            <a:extLst>
              <a:ext uri="{FF2B5EF4-FFF2-40B4-BE49-F238E27FC236}">
                <a16:creationId xmlns:a16="http://schemas.microsoft.com/office/drawing/2014/main" id="{5CAFDFE7-FBE8-F51F-BE31-BC934F380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226684" y="21145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5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 descr="Logo&#10;&#10;Description automatically generated">
            <a:extLst>
              <a:ext uri="{FF2B5EF4-FFF2-40B4-BE49-F238E27FC236}">
                <a16:creationId xmlns:a16="http://schemas.microsoft.com/office/drawing/2014/main" id="{161A42A2-09DE-99A9-FB44-0683BF95C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4857" b="45012"/>
          <a:stretch/>
        </p:blipFill>
        <p:spPr>
          <a:xfrm>
            <a:off x="-31044" y="1114"/>
            <a:ext cx="7808258" cy="1674821"/>
          </a:xfrm>
          <a:prstGeom prst="rect">
            <a:avLst/>
          </a:prstGeom>
        </p:spPr>
      </p:pic>
      <p:pic>
        <p:nvPicPr>
          <p:cNvPr id="13" name="Picture 13" descr="Logo&#10;&#10;Description automatically generated">
            <a:extLst>
              <a:ext uri="{FF2B5EF4-FFF2-40B4-BE49-F238E27FC236}">
                <a16:creationId xmlns:a16="http://schemas.microsoft.com/office/drawing/2014/main" id="{2674DFC7-D73C-1691-D85A-573656486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0437" b="49733"/>
          <a:stretch/>
        </p:blipFill>
        <p:spPr>
          <a:xfrm rot="6420000">
            <a:off x="7451438" y="-209117"/>
            <a:ext cx="2638361" cy="148650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CE617A-5827-B016-84FA-0D0BA47CAB86}"/>
              </a:ext>
            </a:extLst>
          </p:cNvPr>
          <p:cNvSpPr/>
          <p:nvPr/>
        </p:nvSpPr>
        <p:spPr>
          <a:xfrm>
            <a:off x="-1" y="3309055"/>
            <a:ext cx="804333" cy="1834444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598ED557-B136-1813-C4C8-6F8886A1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44" y="3906665"/>
            <a:ext cx="3434644" cy="12318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D4574D-77FF-39C4-5E13-8B110359579C}"/>
              </a:ext>
            </a:extLst>
          </p:cNvPr>
          <p:cNvSpPr txBox="1"/>
          <p:nvPr/>
        </p:nvSpPr>
        <p:spPr>
          <a:xfrm>
            <a:off x="378177" y="1654529"/>
            <a:ext cx="478225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000" dirty="0">
              <a:solidFill>
                <a:srgbClr val="3A3A3A"/>
              </a:solidFill>
              <a:latin typeface="Raleway Medium"/>
            </a:endParaRPr>
          </a:p>
          <a:p>
            <a:endParaRPr lang="en-US" sz="2400">
              <a:solidFill>
                <a:srgbClr val="3A3A3A"/>
              </a:solidFill>
              <a:latin typeface="Raleway Medium"/>
            </a:endParaRPr>
          </a:p>
        </p:txBody>
      </p:sp>
      <p:pic>
        <p:nvPicPr>
          <p:cNvPr id="2" name="Picture 4" descr="A picture containing person, hand, toy&#10;&#10;Description automatically generated">
            <a:extLst>
              <a:ext uri="{FF2B5EF4-FFF2-40B4-BE49-F238E27FC236}">
                <a16:creationId xmlns:a16="http://schemas.microsoft.com/office/drawing/2014/main" id="{3237AE53-A02F-C45E-301C-9960832D5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067" y="114638"/>
            <a:ext cx="3575755" cy="5013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28C21-81C2-E8C7-5458-81C386F1BB14}"/>
              </a:ext>
            </a:extLst>
          </p:cNvPr>
          <p:cNvSpPr txBox="1"/>
          <p:nvPr/>
        </p:nvSpPr>
        <p:spPr>
          <a:xfrm>
            <a:off x="3725333" y="4691946"/>
            <a:ext cx="277988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solidFill>
                  <a:schemeClr val="bg1"/>
                </a:solidFill>
              </a:rPr>
              <a:t>Our robot – SHREK!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7" descr="A picture containing person, table, indoor, worktable&#10;&#10;Description automatically generated">
            <a:extLst>
              <a:ext uri="{FF2B5EF4-FFF2-40B4-BE49-F238E27FC236}">
                <a16:creationId xmlns:a16="http://schemas.microsoft.com/office/drawing/2014/main" id="{63D1B189-19CE-3012-DDBB-64F2BD9FC0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2" b="25210"/>
          <a:stretch/>
        </p:blipFill>
        <p:spPr>
          <a:xfrm>
            <a:off x="3231015" y="1153272"/>
            <a:ext cx="2375817" cy="237518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54807A85-1FC0-2622-7446-3F6C072CA7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3" t="11732" r="743" b="20112"/>
          <a:stretch/>
        </p:blipFill>
        <p:spPr>
          <a:xfrm>
            <a:off x="547007" y="2663664"/>
            <a:ext cx="2528933" cy="2306332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F8399293-A008-EB1F-E094-06C315D2A0E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9" r="372" b="20448"/>
          <a:stretch/>
        </p:blipFill>
        <p:spPr>
          <a:xfrm>
            <a:off x="724579" y="234789"/>
            <a:ext cx="2177839" cy="230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74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910D9A2-0B67-1F17-79EB-88471CA90A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" t="17409" r="2033" b="817"/>
          <a:stretch/>
        </p:blipFill>
        <p:spPr>
          <a:xfrm>
            <a:off x="-1" y="1"/>
            <a:ext cx="9141799" cy="51470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2B79A76-B872-F180-37C0-96677B4DD1AD}"/>
                  </a:ext>
                </a:extLst>
              </p14:cNvPr>
              <p14:cNvContentPartPr/>
              <p14:nvPr/>
            </p14:nvContentPartPr>
            <p14:xfrm>
              <a:off x="7514166" y="155222"/>
              <a:ext cx="820978" cy="415306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2B79A76-B872-F180-37C0-96677B4DD1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96178" y="137243"/>
                <a:ext cx="856594" cy="4509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9642E9E-163B-7CA4-E756-5E4BA68F98DF}"/>
                  </a:ext>
                </a:extLst>
              </p14:cNvPr>
              <p14:cNvContentPartPr/>
              <p14:nvPr/>
            </p14:nvContentPartPr>
            <p14:xfrm>
              <a:off x="7473739" y="204611"/>
              <a:ext cx="411741" cy="57246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9642E9E-163B-7CA4-E756-5E4BA68F98D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55743" y="186722"/>
                <a:ext cx="447372" cy="926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49056F6-B871-10DA-9D72-0BB67BC5C692}"/>
                  </a:ext>
                </a:extLst>
              </p14:cNvPr>
              <p14:cNvContentPartPr/>
              <p14:nvPr/>
            </p14:nvContentPartPr>
            <p14:xfrm>
              <a:off x="7198482" y="189813"/>
              <a:ext cx="958326" cy="564505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49056F6-B871-10DA-9D72-0BB67BC5C6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80489" y="171824"/>
                <a:ext cx="993953" cy="600124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3C555C9-49E6-2FFF-FAD6-A82511386335}"/>
              </a:ext>
            </a:extLst>
          </p:cNvPr>
          <p:cNvSpPr/>
          <p:nvPr/>
        </p:nvSpPr>
        <p:spPr>
          <a:xfrm>
            <a:off x="1019" y="2452347"/>
            <a:ext cx="3545342" cy="176450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GB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6BA26DE7-3DA2-848F-9010-A66939D031C8}"/>
              </a:ext>
            </a:extLst>
          </p:cNvPr>
          <p:cNvSpPr txBox="1"/>
          <p:nvPr/>
        </p:nvSpPr>
        <p:spPr>
          <a:xfrm>
            <a:off x="3527" y="2672795"/>
            <a:ext cx="3722360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>
                <a:solidFill>
                  <a:srgbClr val="3A3A3A"/>
                </a:solidFill>
                <a:latin typeface="Bebas Neue"/>
              </a:rPr>
              <a:t>Thank you for the attention</a:t>
            </a:r>
          </a:p>
        </p:txBody>
      </p:sp>
    </p:spTree>
    <p:extLst>
      <p:ext uri="{BB962C8B-B14F-4D97-AF65-F5344CB8AC3E}">
        <p14:creationId xmlns:p14="http://schemas.microsoft.com/office/powerpoint/2010/main" val="2123655774"/>
      </p:ext>
    </p:extLst>
  </p:cSld>
  <p:clrMapOvr>
    <a:masterClrMapping/>
  </p:clrMapOvr>
</p:sld>
</file>

<file path=ppt/theme/theme1.xml><?xml version="1.0" encoding="utf-8"?>
<a:theme xmlns:a="http://schemas.openxmlformats.org/drawingml/2006/main" name="Artificial Intelligence (AI) Startup Business Plan by Slidesgo">
  <a:themeElements>
    <a:clrScheme name="Simple Light">
      <a:dk1>
        <a:srgbClr val="191919"/>
      </a:dk1>
      <a:lt1>
        <a:srgbClr val="FFFFFF"/>
      </a:lt1>
      <a:dk2>
        <a:srgbClr val="C1C1C1"/>
      </a:dk2>
      <a:lt2>
        <a:srgbClr val="E7E7E7"/>
      </a:lt2>
      <a:accent1>
        <a:srgbClr val="6E79E4"/>
      </a:accent1>
      <a:accent2>
        <a:srgbClr val="3C3C3B"/>
      </a:accent2>
      <a:accent3>
        <a:srgbClr val="5C64B8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AEDD809159BB489BDD38B52BE341F2" ma:contentTypeVersion="13" ma:contentTypeDescription="Create a new document." ma:contentTypeScope="" ma:versionID="586cf7698ec7185f62aa70b9b1563ca1">
  <xsd:schema xmlns:xsd="http://www.w3.org/2001/XMLSchema" xmlns:xs="http://www.w3.org/2001/XMLSchema" xmlns:p="http://schemas.microsoft.com/office/2006/metadata/properties" xmlns:ns2="99a7d148-629a-40e4-9c75-91240861e9c7" xmlns:ns3="3350f2fa-c317-4af4-b95c-6be23da35804" targetNamespace="http://schemas.microsoft.com/office/2006/metadata/properties" ma:root="true" ma:fieldsID="2eae037b35a3e9525c146002d8bdfa18" ns2:_="" ns3:_="">
    <xsd:import namespace="99a7d148-629a-40e4-9c75-91240861e9c7"/>
    <xsd:import namespace="3350f2fa-c317-4af4-b95c-6be23da358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a7d148-629a-40e4-9c75-91240861e9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d274294-ecf5-4079-adba-cfa73a85dd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50f2fa-c317-4af4-b95c-6be23da35804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e58214e8-fe4b-4403-a31f-db620bd63c0a}" ma:internalName="TaxCatchAll" ma:showField="CatchAllData" ma:web="3350f2fa-c317-4af4-b95c-6be23da358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0E87DE-7EB8-4CEE-B812-430D94E27D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D498A6-9363-4A19-A090-09EAC884E3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a7d148-629a-40e4-9c75-91240861e9c7"/>
    <ds:schemaRef ds:uri="3350f2fa-c317-4af4-b95c-6be23da358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Office PowerPoint</Application>
  <PresentationFormat>On-screen Show (16:9)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Raleway Medium</vt:lpstr>
      <vt:lpstr>Arial</vt:lpstr>
      <vt:lpstr>Raleway</vt:lpstr>
      <vt:lpstr>Bebas Neue</vt:lpstr>
      <vt:lpstr>Nunito</vt:lpstr>
      <vt:lpstr>Wingdings</vt:lpstr>
      <vt:lpstr>Verdana</vt:lpstr>
      <vt:lpstr>Tahoma</vt:lpstr>
      <vt:lpstr>Artificial Intelligence (AI) Startup Business Plan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(AI)</dc:title>
  <dc:creator>Elitsa Grozdanova</dc:creator>
  <cp:lastModifiedBy>Elitsa Grozdanova</cp:lastModifiedBy>
  <cp:revision>248</cp:revision>
  <dcterms:modified xsi:type="dcterms:W3CDTF">2023-10-24T20:58:38Z</dcterms:modified>
</cp:coreProperties>
</file>