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6" r:id="rId5"/>
    <p:sldMasterId id="2147483698" r:id="rId6"/>
    <p:sldMasterId id="2147483711" r:id="rId7"/>
  </p:sldMasterIdLst>
  <p:notesMasterIdLst>
    <p:notesMasterId r:id="rId19"/>
  </p:notesMasterIdLst>
  <p:sldIdLst>
    <p:sldId id="256" r:id="rId8"/>
    <p:sldId id="281" r:id="rId9"/>
    <p:sldId id="289" r:id="rId10"/>
    <p:sldId id="266" r:id="rId11"/>
    <p:sldId id="279" r:id="rId12"/>
    <p:sldId id="287" r:id="rId13"/>
    <p:sldId id="259" r:id="rId14"/>
    <p:sldId id="288" r:id="rId15"/>
    <p:sldId id="290" r:id="rId16"/>
    <p:sldId id="291" r:id="rId17"/>
    <p:sldId id="285" r:id="rId1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5"/>
    <a:srgbClr val="FFFF37"/>
    <a:srgbClr val="FFD966"/>
    <a:srgbClr val="FFC1C2"/>
    <a:srgbClr val="182322"/>
    <a:srgbClr val="C2185B"/>
    <a:srgbClr val="F53061"/>
    <a:srgbClr val="096B43"/>
    <a:srgbClr val="007434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Светъл стил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2818" autoAdjust="0"/>
  </p:normalViewPr>
  <p:slideViewPr>
    <p:cSldViewPr snapToGrid="0">
      <p:cViewPr varScale="1">
        <p:scale>
          <a:sx n="64" d="100"/>
          <a:sy n="64" d="100"/>
        </p:scale>
        <p:origin x="9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 /><Relationship Id="rId13" Type="http://schemas.openxmlformats.org/officeDocument/2006/relationships/slide" Target="slides/slide6.xml" /><Relationship Id="rId18" Type="http://schemas.openxmlformats.org/officeDocument/2006/relationships/slide" Target="slides/slide11.xml" /><Relationship Id="rId3" Type="http://schemas.openxmlformats.org/officeDocument/2006/relationships/customXml" Target="../customXml/item3.xml" /><Relationship Id="rId21" Type="http://schemas.openxmlformats.org/officeDocument/2006/relationships/viewProps" Target="viewProps.xml" /><Relationship Id="rId7" Type="http://schemas.openxmlformats.org/officeDocument/2006/relationships/slideMaster" Target="slideMasters/slideMaster4.xml" /><Relationship Id="rId12" Type="http://schemas.openxmlformats.org/officeDocument/2006/relationships/slide" Target="slides/slide5.xml" /><Relationship Id="rId17" Type="http://schemas.openxmlformats.org/officeDocument/2006/relationships/slide" Target="slides/slide10.xml" /><Relationship Id="rId2" Type="http://schemas.openxmlformats.org/officeDocument/2006/relationships/customXml" Target="../customXml/item2.xml" /><Relationship Id="rId16" Type="http://schemas.openxmlformats.org/officeDocument/2006/relationships/slide" Target="slides/slide9.xml" /><Relationship Id="rId20" Type="http://schemas.openxmlformats.org/officeDocument/2006/relationships/presProps" Target="presProps.xml" /><Relationship Id="rId1" Type="http://schemas.openxmlformats.org/officeDocument/2006/relationships/customXml" Target="../customXml/item1.xml" /><Relationship Id="rId6" Type="http://schemas.openxmlformats.org/officeDocument/2006/relationships/slideMaster" Target="slideMasters/slideMaster3.xml" /><Relationship Id="rId11" Type="http://schemas.openxmlformats.org/officeDocument/2006/relationships/slide" Target="slides/slide4.xml" /><Relationship Id="rId5" Type="http://schemas.openxmlformats.org/officeDocument/2006/relationships/slideMaster" Target="slideMasters/slideMaster2.xml" /><Relationship Id="rId15" Type="http://schemas.openxmlformats.org/officeDocument/2006/relationships/slide" Target="slides/slide8.xml" /><Relationship Id="rId23" Type="http://schemas.openxmlformats.org/officeDocument/2006/relationships/tableStyles" Target="tableStyles.xml" /><Relationship Id="rId10" Type="http://schemas.openxmlformats.org/officeDocument/2006/relationships/slide" Target="slides/slide3.xml" /><Relationship Id="rId19" Type="http://schemas.openxmlformats.org/officeDocument/2006/relationships/notesMaster" Target="notesMasters/notesMaster1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2.xml" /><Relationship Id="rId14" Type="http://schemas.openxmlformats.org/officeDocument/2006/relationships/slide" Target="slides/slide7.xml" /><Relationship Id="rId22" Type="http://schemas.openxmlformats.org/officeDocument/2006/relationships/theme" Target="theme/theme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A5EC4E-6248-45AA-885C-09CE196E15D6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0338C5DB-E0E3-47FB-ADCE-D969634877AD}">
      <dgm:prSet phldrT="[Текст]" custT="1"/>
      <dgm:spPr>
        <a:solidFill>
          <a:schemeClr val="tx1">
            <a:lumMod val="25000"/>
          </a:schemeClr>
        </a:solidFill>
        <a:ln w="57150"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endParaRPr lang="en-US" sz="3200" b="0" i="0" dirty="0">
            <a:effectLst/>
            <a:latin typeface="-apple-system"/>
          </a:endParaRPr>
        </a:p>
        <a:p>
          <a:endParaRPr lang="en-US" sz="3200" b="0" i="0" dirty="0">
            <a:effectLst/>
            <a:latin typeface="-apple-system"/>
          </a:endParaRPr>
        </a:p>
        <a:p>
          <a:r>
            <a:rPr lang="en-US" sz="4400" b="0" i="0" dirty="0">
              <a:effectLst/>
              <a:latin typeface="-apple-system"/>
            </a:rPr>
            <a:t>Programing</a:t>
          </a:r>
          <a:endParaRPr lang="bg-BG" sz="6000" dirty="0"/>
        </a:p>
      </dgm:t>
    </dgm:pt>
    <dgm:pt modelId="{2D8098E4-977C-4EB0-87E3-30E44E52DCF0}" type="parTrans" cxnId="{1CC6B32B-04B1-47D8-968C-55D5DBB40FA9}">
      <dgm:prSet/>
      <dgm:spPr/>
      <dgm:t>
        <a:bodyPr/>
        <a:lstStyle/>
        <a:p>
          <a:endParaRPr lang="bg-BG"/>
        </a:p>
      </dgm:t>
    </dgm:pt>
    <dgm:pt modelId="{32B8035A-0558-4E9B-9FC3-DBCE18AD7F9C}" type="sibTrans" cxnId="{1CC6B32B-04B1-47D8-968C-55D5DBB40FA9}">
      <dgm:prSet/>
      <dgm:spPr/>
      <dgm:t>
        <a:bodyPr/>
        <a:lstStyle/>
        <a:p>
          <a:endParaRPr lang="bg-BG"/>
        </a:p>
      </dgm:t>
    </dgm:pt>
    <dgm:pt modelId="{23802A18-F04C-4AA6-88B7-BDD9236FF0FE}">
      <dgm:prSet phldrT="[Текст]"/>
      <dgm:spPr>
        <a:solidFill>
          <a:schemeClr val="tx1">
            <a:lumMod val="25000"/>
          </a:schemeClr>
        </a:soli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r>
            <a:rPr lang="en-US" b="0" i="0" dirty="0">
              <a:effectLst/>
              <a:latin typeface="-apple-system"/>
            </a:rPr>
            <a:t>Coding</a:t>
          </a:r>
          <a:endParaRPr lang="bg-BG" dirty="0"/>
        </a:p>
      </dgm:t>
    </dgm:pt>
    <dgm:pt modelId="{46A40D67-6A68-4314-80E7-38A87B704875}" type="parTrans" cxnId="{77DB002B-6A8B-4B16-A02F-3DCC57AFBFAB}">
      <dgm:prSet/>
      <dgm:spPr/>
      <dgm:t>
        <a:bodyPr/>
        <a:lstStyle/>
        <a:p>
          <a:endParaRPr lang="bg-BG"/>
        </a:p>
      </dgm:t>
    </dgm:pt>
    <dgm:pt modelId="{359B2D8D-DD53-4475-B78F-3A9E73957B9C}" type="sibTrans" cxnId="{77DB002B-6A8B-4B16-A02F-3DCC57AFBFAB}">
      <dgm:prSet/>
      <dgm:spPr/>
      <dgm:t>
        <a:bodyPr/>
        <a:lstStyle/>
        <a:p>
          <a:endParaRPr lang="bg-BG"/>
        </a:p>
      </dgm:t>
    </dgm:pt>
    <dgm:pt modelId="{73B78791-3C22-4CBA-80C2-1B750547B10B}" type="pres">
      <dgm:prSet presAssocID="{D1A5EC4E-6248-45AA-885C-09CE196E15D6}" presName="Name0" presStyleCnt="0">
        <dgm:presLayoutVars>
          <dgm:dir/>
          <dgm:animLvl val="lvl"/>
          <dgm:resizeHandles val="exact"/>
        </dgm:presLayoutVars>
      </dgm:prSet>
      <dgm:spPr/>
    </dgm:pt>
    <dgm:pt modelId="{C0040604-EA8A-4423-A9D1-1C9F6EE9002D}" type="pres">
      <dgm:prSet presAssocID="{0338C5DB-E0E3-47FB-ADCE-D969634877AD}" presName="Name8" presStyleCnt="0"/>
      <dgm:spPr/>
    </dgm:pt>
    <dgm:pt modelId="{1FE49B3F-22D3-4F24-A96B-E936108530BF}" type="pres">
      <dgm:prSet presAssocID="{0338C5DB-E0E3-47FB-ADCE-D969634877AD}" presName="level" presStyleLbl="node1" presStyleIdx="0" presStyleCnt="2" custScaleY="254984" custLinFactNeighborX="772" custLinFactNeighborY="-11298">
        <dgm:presLayoutVars>
          <dgm:chMax val="1"/>
          <dgm:bulletEnabled val="1"/>
        </dgm:presLayoutVars>
      </dgm:prSet>
      <dgm:spPr/>
    </dgm:pt>
    <dgm:pt modelId="{A78FC9D3-77F2-45EC-84C6-31F512A426DA}" type="pres">
      <dgm:prSet presAssocID="{0338C5DB-E0E3-47FB-ADCE-D969634877A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6B220D9-3E9B-42BD-AABD-009272703E05}" type="pres">
      <dgm:prSet presAssocID="{23802A18-F04C-4AA6-88B7-BDD9236FF0FE}" presName="Name8" presStyleCnt="0"/>
      <dgm:spPr/>
    </dgm:pt>
    <dgm:pt modelId="{C65609DD-F77E-473E-92A0-4BB57FBDD02C}" type="pres">
      <dgm:prSet presAssocID="{23802A18-F04C-4AA6-88B7-BDD9236FF0FE}" presName="level" presStyleLbl="node1" presStyleIdx="1" presStyleCnt="2" custLinFactNeighborX="17432" custLinFactNeighborY="15629">
        <dgm:presLayoutVars>
          <dgm:chMax val="1"/>
          <dgm:bulletEnabled val="1"/>
        </dgm:presLayoutVars>
      </dgm:prSet>
      <dgm:spPr/>
    </dgm:pt>
    <dgm:pt modelId="{6AEF2E4C-091A-47AD-99AA-FDFA880209D1}" type="pres">
      <dgm:prSet presAssocID="{23802A18-F04C-4AA6-88B7-BDD9236FF0FE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D72A0314-F4F1-403F-8617-DEA5753AB358}" type="presOf" srcId="{23802A18-F04C-4AA6-88B7-BDD9236FF0FE}" destId="{C65609DD-F77E-473E-92A0-4BB57FBDD02C}" srcOrd="0" destOrd="0" presId="urn:microsoft.com/office/officeart/2005/8/layout/pyramid1"/>
    <dgm:cxn modelId="{77DB002B-6A8B-4B16-A02F-3DCC57AFBFAB}" srcId="{D1A5EC4E-6248-45AA-885C-09CE196E15D6}" destId="{23802A18-F04C-4AA6-88B7-BDD9236FF0FE}" srcOrd="1" destOrd="0" parTransId="{46A40D67-6A68-4314-80E7-38A87B704875}" sibTransId="{359B2D8D-DD53-4475-B78F-3A9E73957B9C}"/>
    <dgm:cxn modelId="{1CC6B32B-04B1-47D8-968C-55D5DBB40FA9}" srcId="{D1A5EC4E-6248-45AA-885C-09CE196E15D6}" destId="{0338C5DB-E0E3-47FB-ADCE-D969634877AD}" srcOrd="0" destOrd="0" parTransId="{2D8098E4-977C-4EB0-87E3-30E44E52DCF0}" sibTransId="{32B8035A-0558-4E9B-9FC3-DBCE18AD7F9C}"/>
    <dgm:cxn modelId="{50A6A152-58C6-429B-A3CC-AF0FB17F0157}" type="presOf" srcId="{D1A5EC4E-6248-45AA-885C-09CE196E15D6}" destId="{73B78791-3C22-4CBA-80C2-1B750547B10B}" srcOrd="0" destOrd="0" presId="urn:microsoft.com/office/officeart/2005/8/layout/pyramid1"/>
    <dgm:cxn modelId="{6F7CA0DE-2774-4FF4-B29D-4898EA6CAAE7}" type="presOf" srcId="{0338C5DB-E0E3-47FB-ADCE-D969634877AD}" destId="{1FE49B3F-22D3-4F24-A96B-E936108530BF}" srcOrd="0" destOrd="0" presId="urn:microsoft.com/office/officeart/2005/8/layout/pyramid1"/>
    <dgm:cxn modelId="{8B8E70E4-87F4-4979-88FA-4CE11F07523A}" type="presOf" srcId="{23802A18-F04C-4AA6-88B7-BDD9236FF0FE}" destId="{6AEF2E4C-091A-47AD-99AA-FDFA880209D1}" srcOrd="1" destOrd="0" presId="urn:microsoft.com/office/officeart/2005/8/layout/pyramid1"/>
    <dgm:cxn modelId="{4E29FFFD-9F9A-4A24-BC60-84A3C36D52B1}" type="presOf" srcId="{0338C5DB-E0E3-47FB-ADCE-D969634877AD}" destId="{A78FC9D3-77F2-45EC-84C6-31F512A426DA}" srcOrd="1" destOrd="0" presId="urn:microsoft.com/office/officeart/2005/8/layout/pyramid1"/>
    <dgm:cxn modelId="{440F7692-D77A-446E-BC95-8C8807A3F848}" type="presParOf" srcId="{73B78791-3C22-4CBA-80C2-1B750547B10B}" destId="{C0040604-EA8A-4423-A9D1-1C9F6EE9002D}" srcOrd="0" destOrd="0" presId="urn:microsoft.com/office/officeart/2005/8/layout/pyramid1"/>
    <dgm:cxn modelId="{CD672072-E0DD-4803-A4E4-A3DDD78DE2EC}" type="presParOf" srcId="{C0040604-EA8A-4423-A9D1-1C9F6EE9002D}" destId="{1FE49B3F-22D3-4F24-A96B-E936108530BF}" srcOrd="0" destOrd="0" presId="urn:microsoft.com/office/officeart/2005/8/layout/pyramid1"/>
    <dgm:cxn modelId="{E5C86581-996C-417B-830F-EF722955A68E}" type="presParOf" srcId="{C0040604-EA8A-4423-A9D1-1C9F6EE9002D}" destId="{A78FC9D3-77F2-45EC-84C6-31F512A426DA}" srcOrd="1" destOrd="0" presId="urn:microsoft.com/office/officeart/2005/8/layout/pyramid1"/>
    <dgm:cxn modelId="{BC37AC42-D7E2-4DB5-B73D-2DC7B4F9C4BB}" type="presParOf" srcId="{73B78791-3C22-4CBA-80C2-1B750547B10B}" destId="{E6B220D9-3E9B-42BD-AABD-009272703E05}" srcOrd="1" destOrd="0" presId="urn:microsoft.com/office/officeart/2005/8/layout/pyramid1"/>
    <dgm:cxn modelId="{9251F2B7-C16B-464D-9C9A-47CFC85F844B}" type="presParOf" srcId="{E6B220D9-3E9B-42BD-AABD-009272703E05}" destId="{C65609DD-F77E-473E-92A0-4BB57FBDD02C}" srcOrd="0" destOrd="0" presId="urn:microsoft.com/office/officeart/2005/8/layout/pyramid1"/>
    <dgm:cxn modelId="{EB7B5FD7-48A6-4D5B-A7D4-508842825EDF}" type="presParOf" srcId="{E6B220D9-3E9B-42BD-AABD-009272703E05}" destId="{6AEF2E4C-091A-47AD-99AA-FDFA880209D1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E49B3F-22D3-4F24-A96B-E936108530BF}">
      <dsp:nvSpPr>
        <dsp:cNvPr id="0" name=""/>
        <dsp:cNvSpPr/>
      </dsp:nvSpPr>
      <dsp:spPr>
        <a:xfrm>
          <a:off x="859298" y="0"/>
          <a:ext cx="4216161" cy="2458662"/>
        </a:xfrm>
        <a:prstGeom prst="trapezoid">
          <a:avLst>
            <a:gd name="adj" fmla="val 85741"/>
          </a:avLst>
        </a:prstGeom>
        <a:solidFill>
          <a:schemeClr val="tx1">
            <a:lumMod val="25000"/>
          </a:schemeClr>
        </a:solidFill>
        <a:ln w="5715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b="0" i="0" kern="1200" dirty="0">
            <a:effectLst/>
            <a:latin typeface="-apple-system"/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b="0" i="0" kern="1200" dirty="0">
            <a:effectLst/>
            <a:latin typeface="-apple-system"/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0" i="0" kern="1200" dirty="0">
              <a:effectLst/>
              <a:latin typeface="-apple-system"/>
            </a:rPr>
            <a:t>Programing</a:t>
          </a:r>
          <a:endParaRPr lang="bg-BG" sz="6000" kern="1200" dirty="0"/>
        </a:p>
      </dsp:txBody>
      <dsp:txXfrm>
        <a:off x="859298" y="0"/>
        <a:ext cx="4216161" cy="2458662"/>
      </dsp:txXfrm>
    </dsp:sp>
    <dsp:sp modelId="{C65609DD-F77E-473E-92A0-4BB57FBDD02C}">
      <dsp:nvSpPr>
        <dsp:cNvPr id="0" name=""/>
        <dsp:cNvSpPr/>
      </dsp:nvSpPr>
      <dsp:spPr>
        <a:xfrm>
          <a:off x="0" y="2458662"/>
          <a:ext cx="5869662" cy="964241"/>
        </a:xfrm>
        <a:prstGeom prst="trapezoid">
          <a:avLst>
            <a:gd name="adj" fmla="val 85741"/>
          </a:avLst>
        </a:prstGeom>
        <a:solidFill>
          <a:schemeClr val="tx1">
            <a:lumMod val="25000"/>
          </a:schemeClr>
        </a:soli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800" b="0" i="0" kern="1200" dirty="0">
              <a:effectLst/>
              <a:latin typeface="-apple-system"/>
            </a:rPr>
            <a:t>Coding</a:t>
          </a:r>
          <a:endParaRPr lang="bg-BG" sz="5800" kern="1200" dirty="0"/>
        </a:p>
      </dsp:txBody>
      <dsp:txXfrm>
        <a:off x="1027190" y="2458662"/>
        <a:ext cx="3815280" cy="9642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FE22B-F265-4673-A7B6-7C836871E6D3}" type="datetimeFigureOut">
              <a:rPr lang="bg-BG" smtClean="0"/>
              <a:t>23.10.2023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C789B9-F34A-4934-B58E-FAE55F085D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93709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10facb75130_0_14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" name="Google Shape;965;g10facb75130_0_14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10facb75130_0_230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" name="Google Shape;1243;g10facb75130_0_230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 /><Relationship Id="rId3" Type="http://schemas.openxmlformats.org/officeDocument/2006/relationships/hyperlink" Target="https://bit.ly/3cMOuEp" TargetMode="External" /><Relationship Id="rId7" Type="http://schemas.openxmlformats.org/officeDocument/2006/relationships/hyperlink" Target="https://www.instagram.com/bochins.paw" TargetMode="External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2.xml" /><Relationship Id="rId6" Type="http://schemas.openxmlformats.org/officeDocument/2006/relationships/image" Target="../media/image3.png" /><Relationship Id="rId5" Type="http://schemas.openxmlformats.org/officeDocument/2006/relationships/hyperlink" Target="https://vt.tiktok.com/ZSJS9nQWc/" TargetMode="External" /><Relationship Id="rId10" Type="http://schemas.openxmlformats.org/officeDocument/2006/relationships/hyperlink" Target="http://www.bochinspaw.com/" TargetMode="External" /><Relationship Id="rId4" Type="http://schemas.openxmlformats.org/officeDocument/2006/relationships/image" Target="../media/image2.png" /><Relationship Id="rId9" Type="http://schemas.microsoft.com/office/2007/relationships/hdphoto" Target="../media/hdphoto1.wdp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 /><Relationship Id="rId2" Type="http://schemas.openxmlformats.org/officeDocument/2006/relationships/hyperlink" Target="http://bit.ly/2Tynxth" TargetMode="External" /><Relationship Id="rId1" Type="http://schemas.openxmlformats.org/officeDocument/2006/relationships/slideMaster" Target="../slideMasters/slideMaster4.xml" /><Relationship Id="rId4" Type="http://schemas.openxmlformats.org/officeDocument/2006/relationships/hyperlink" Target="http://bit.ly/2TtBDfr" TargetMode="External" 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535095" y="-815240"/>
            <a:ext cx="6058948" cy="6021839"/>
            <a:chOff x="-1901322" y="-611430"/>
            <a:chExt cx="4544211" cy="4516379"/>
          </a:xfrm>
        </p:grpSpPr>
        <p:sp>
          <p:nvSpPr>
            <p:cNvPr id="10" name="Google Shape;10;p2"/>
            <p:cNvSpPr/>
            <p:nvPr/>
          </p:nvSpPr>
          <p:spPr>
            <a:xfrm>
              <a:off x="-1901322" y="1923004"/>
              <a:ext cx="2552990" cy="1507257"/>
            </a:xfrm>
            <a:custGeom>
              <a:avLst/>
              <a:gdLst/>
              <a:ahLst/>
              <a:cxnLst/>
              <a:rect l="l" t="t" r="r" b="b"/>
              <a:pathLst>
                <a:path w="17209" h="10160" extrusionOk="0">
                  <a:moveTo>
                    <a:pt x="13158" y="0"/>
                  </a:moveTo>
                  <a:lnTo>
                    <a:pt x="9820" y="3343"/>
                  </a:lnTo>
                  <a:lnTo>
                    <a:pt x="6778" y="3343"/>
                  </a:lnTo>
                  <a:lnTo>
                    <a:pt x="1" y="10119"/>
                  </a:lnTo>
                  <a:lnTo>
                    <a:pt x="6353" y="10159"/>
                  </a:lnTo>
                  <a:lnTo>
                    <a:pt x="8319" y="8198"/>
                  </a:lnTo>
                  <a:lnTo>
                    <a:pt x="9015" y="8198"/>
                  </a:lnTo>
                  <a:lnTo>
                    <a:pt x="1720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929521" y="-366300"/>
              <a:ext cx="3031815" cy="2004573"/>
            </a:xfrm>
            <a:custGeom>
              <a:avLst/>
              <a:gdLst/>
              <a:ahLst/>
              <a:cxnLst/>
              <a:rect l="l" t="t" r="r" b="b"/>
              <a:pathLst>
                <a:path w="24054" h="15904" extrusionOk="0">
                  <a:moveTo>
                    <a:pt x="17228" y="0"/>
                  </a:moveTo>
                  <a:lnTo>
                    <a:pt x="9955" y="7274"/>
                  </a:lnTo>
                  <a:lnTo>
                    <a:pt x="6725" y="7274"/>
                  </a:lnTo>
                  <a:lnTo>
                    <a:pt x="2610" y="11384"/>
                  </a:lnTo>
                  <a:lnTo>
                    <a:pt x="2610" y="13298"/>
                  </a:lnTo>
                  <a:lnTo>
                    <a:pt x="0" y="15904"/>
                  </a:lnTo>
                  <a:lnTo>
                    <a:pt x="7093" y="15904"/>
                  </a:lnTo>
                  <a:lnTo>
                    <a:pt x="12993" y="10003"/>
                  </a:lnTo>
                  <a:lnTo>
                    <a:pt x="15207" y="10003"/>
                  </a:lnTo>
                  <a:lnTo>
                    <a:pt x="19494" y="5716"/>
                  </a:lnTo>
                  <a:lnTo>
                    <a:pt x="19494" y="4560"/>
                  </a:lnTo>
                  <a:lnTo>
                    <a:pt x="240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2" name="Google Shape;12;p2"/>
            <p:cNvGrpSpPr/>
            <p:nvPr/>
          </p:nvGrpSpPr>
          <p:grpSpPr>
            <a:xfrm>
              <a:off x="1841214" y="348501"/>
              <a:ext cx="801675" cy="397824"/>
              <a:chOff x="1622300" y="2291700"/>
              <a:chExt cx="118800" cy="58950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1672825" y="2291800"/>
                <a:ext cx="17950" cy="1782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713" extrusionOk="0">
                    <a:moveTo>
                      <a:pt x="101" y="0"/>
                    </a:moveTo>
                    <a:lnTo>
                      <a:pt x="1" y="96"/>
                    </a:lnTo>
                    <a:lnTo>
                      <a:pt x="621" y="713"/>
                    </a:lnTo>
                    <a:lnTo>
                      <a:pt x="717" y="617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1672825" y="2291700"/>
                <a:ext cx="1795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717" extrusionOk="0">
                    <a:moveTo>
                      <a:pt x="621" y="0"/>
                    </a:moveTo>
                    <a:lnTo>
                      <a:pt x="1" y="621"/>
                    </a:lnTo>
                    <a:lnTo>
                      <a:pt x="101" y="717"/>
                    </a:lnTo>
                    <a:lnTo>
                      <a:pt x="717" y="100"/>
                    </a:lnTo>
                    <a:lnTo>
                      <a:pt x="62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1723150" y="2291700"/>
                <a:ext cx="1795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717" extrusionOk="0">
                    <a:moveTo>
                      <a:pt x="97" y="0"/>
                    </a:moveTo>
                    <a:lnTo>
                      <a:pt x="1" y="100"/>
                    </a:lnTo>
                    <a:lnTo>
                      <a:pt x="617" y="717"/>
                    </a:lnTo>
                    <a:lnTo>
                      <a:pt x="718" y="621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1723150" y="2291700"/>
                <a:ext cx="1795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717" extrusionOk="0">
                    <a:moveTo>
                      <a:pt x="617" y="0"/>
                    </a:moveTo>
                    <a:lnTo>
                      <a:pt x="1" y="621"/>
                    </a:lnTo>
                    <a:lnTo>
                      <a:pt x="101" y="717"/>
                    </a:lnTo>
                    <a:lnTo>
                      <a:pt x="718" y="100"/>
                    </a:lnTo>
                    <a:lnTo>
                      <a:pt x="61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1622300" y="2332725"/>
                <a:ext cx="17825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3" h="717" extrusionOk="0">
                    <a:moveTo>
                      <a:pt x="96" y="0"/>
                    </a:moveTo>
                    <a:lnTo>
                      <a:pt x="0" y="96"/>
                    </a:lnTo>
                    <a:lnTo>
                      <a:pt x="617" y="717"/>
                    </a:lnTo>
                    <a:lnTo>
                      <a:pt x="713" y="617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1622300" y="2332725"/>
                <a:ext cx="17825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3" h="717" extrusionOk="0">
                    <a:moveTo>
                      <a:pt x="617" y="0"/>
                    </a:moveTo>
                    <a:lnTo>
                      <a:pt x="0" y="617"/>
                    </a:lnTo>
                    <a:lnTo>
                      <a:pt x="96" y="717"/>
                    </a:lnTo>
                    <a:lnTo>
                      <a:pt x="713" y="96"/>
                    </a:lnTo>
                    <a:lnTo>
                      <a:pt x="61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1672525" y="2332625"/>
                <a:ext cx="1795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717" extrusionOk="0">
                    <a:moveTo>
                      <a:pt x="101" y="0"/>
                    </a:moveTo>
                    <a:lnTo>
                      <a:pt x="1" y="100"/>
                    </a:lnTo>
                    <a:lnTo>
                      <a:pt x="621" y="717"/>
                    </a:lnTo>
                    <a:lnTo>
                      <a:pt x="717" y="621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1672525" y="2332725"/>
                <a:ext cx="1795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717" extrusionOk="0">
                    <a:moveTo>
                      <a:pt x="621" y="0"/>
                    </a:moveTo>
                    <a:lnTo>
                      <a:pt x="1" y="617"/>
                    </a:lnTo>
                    <a:lnTo>
                      <a:pt x="101" y="717"/>
                    </a:lnTo>
                    <a:lnTo>
                      <a:pt x="717" y="96"/>
                    </a:lnTo>
                    <a:lnTo>
                      <a:pt x="62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1" name="Google Shape;21;p2"/>
            <p:cNvGrpSpPr/>
            <p:nvPr/>
          </p:nvGrpSpPr>
          <p:grpSpPr>
            <a:xfrm>
              <a:off x="-484614" y="-611430"/>
              <a:ext cx="3127481" cy="4516379"/>
              <a:chOff x="278245" y="-184325"/>
              <a:chExt cx="2358228" cy="3405504"/>
            </a:xfrm>
          </p:grpSpPr>
          <p:grpSp>
            <p:nvGrpSpPr>
              <p:cNvPr id="22" name="Google Shape;22;p2"/>
              <p:cNvGrpSpPr/>
              <p:nvPr/>
            </p:nvGrpSpPr>
            <p:grpSpPr>
              <a:xfrm>
                <a:off x="278245" y="-184325"/>
                <a:ext cx="2358228" cy="3336759"/>
                <a:chOff x="1181475" y="2041825"/>
                <a:chExt cx="620325" cy="877725"/>
              </a:xfrm>
            </p:grpSpPr>
            <p:sp>
              <p:nvSpPr>
                <p:cNvPr id="23" name="Google Shape;23;p2"/>
                <p:cNvSpPr/>
                <p:nvPr/>
              </p:nvSpPr>
              <p:spPr>
                <a:xfrm>
                  <a:off x="1185375" y="2377350"/>
                  <a:ext cx="119525" cy="11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81" h="4780" extrusionOk="0">
                      <a:moveTo>
                        <a:pt x="4780" y="0"/>
                      </a:moveTo>
                      <a:lnTo>
                        <a:pt x="2390" y="2390"/>
                      </a:lnTo>
                      <a:lnTo>
                        <a:pt x="1" y="4780"/>
                      </a:lnTo>
                      <a:lnTo>
                        <a:pt x="1362" y="4780"/>
                      </a:lnTo>
                      <a:lnTo>
                        <a:pt x="3071" y="3071"/>
                      </a:lnTo>
                      <a:lnTo>
                        <a:pt x="4780" y="1361"/>
                      </a:lnTo>
                      <a:lnTo>
                        <a:pt x="478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" name="Google Shape;24;p2"/>
                <p:cNvSpPr/>
                <p:nvPr/>
              </p:nvSpPr>
              <p:spPr>
                <a:xfrm>
                  <a:off x="1767500" y="2041825"/>
                  <a:ext cx="34300" cy="2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2" h="1177" extrusionOk="0">
                      <a:moveTo>
                        <a:pt x="782" y="310"/>
                      </a:moveTo>
                      <a:cubicBezTo>
                        <a:pt x="924" y="310"/>
                        <a:pt x="1061" y="421"/>
                        <a:pt x="1061" y="588"/>
                      </a:cubicBezTo>
                      <a:cubicBezTo>
                        <a:pt x="1061" y="741"/>
                        <a:pt x="937" y="865"/>
                        <a:pt x="785" y="865"/>
                      </a:cubicBezTo>
                      <a:cubicBezTo>
                        <a:pt x="537" y="865"/>
                        <a:pt x="413" y="568"/>
                        <a:pt x="589" y="392"/>
                      </a:cubicBezTo>
                      <a:cubicBezTo>
                        <a:pt x="644" y="335"/>
                        <a:pt x="714" y="310"/>
                        <a:pt x="782" y="310"/>
                      </a:cubicBezTo>
                      <a:close/>
                      <a:moveTo>
                        <a:pt x="785" y="0"/>
                      </a:moveTo>
                      <a:cubicBezTo>
                        <a:pt x="260" y="0"/>
                        <a:pt x="0" y="632"/>
                        <a:pt x="369" y="1005"/>
                      </a:cubicBezTo>
                      <a:cubicBezTo>
                        <a:pt x="488" y="1123"/>
                        <a:pt x="635" y="1176"/>
                        <a:pt x="779" y="1176"/>
                      </a:cubicBezTo>
                      <a:cubicBezTo>
                        <a:pt x="1082" y="1176"/>
                        <a:pt x="1372" y="940"/>
                        <a:pt x="1369" y="584"/>
                      </a:cubicBezTo>
                      <a:cubicBezTo>
                        <a:pt x="1369" y="264"/>
                        <a:pt x="1105" y="4"/>
                        <a:pt x="7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5" name="Google Shape;25;p2"/>
                <p:cNvSpPr/>
                <p:nvPr/>
              </p:nvSpPr>
              <p:spPr>
                <a:xfrm>
                  <a:off x="1181475" y="2060725"/>
                  <a:ext cx="600250" cy="85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10" h="34353" extrusionOk="0">
                      <a:moveTo>
                        <a:pt x="23789" y="1"/>
                      </a:moveTo>
                      <a:lnTo>
                        <a:pt x="15584" y="8210"/>
                      </a:lnTo>
                      <a:lnTo>
                        <a:pt x="9043" y="8210"/>
                      </a:lnTo>
                      <a:lnTo>
                        <a:pt x="8995" y="8254"/>
                      </a:lnTo>
                      <a:lnTo>
                        <a:pt x="1" y="17249"/>
                      </a:lnTo>
                      <a:lnTo>
                        <a:pt x="1" y="20091"/>
                      </a:lnTo>
                      <a:lnTo>
                        <a:pt x="5493" y="25583"/>
                      </a:lnTo>
                      <a:lnTo>
                        <a:pt x="5493" y="30098"/>
                      </a:lnTo>
                      <a:lnTo>
                        <a:pt x="1458" y="34137"/>
                      </a:lnTo>
                      <a:lnTo>
                        <a:pt x="1678" y="34353"/>
                      </a:lnTo>
                      <a:lnTo>
                        <a:pt x="5805" y="30226"/>
                      </a:lnTo>
                      <a:lnTo>
                        <a:pt x="5805" y="25454"/>
                      </a:lnTo>
                      <a:lnTo>
                        <a:pt x="313" y="19963"/>
                      </a:lnTo>
                      <a:lnTo>
                        <a:pt x="313" y="17377"/>
                      </a:lnTo>
                      <a:lnTo>
                        <a:pt x="9171" y="8519"/>
                      </a:lnTo>
                      <a:lnTo>
                        <a:pt x="15712" y="8519"/>
                      </a:lnTo>
                      <a:lnTo>
                        <a:pt x="15756" y="8475"/>
                      </a:lnTo>
                      <a:lnTo>
                        <a:pt x="24010" y="221"/>
                      </a:lnTo>
                      <a:lnTo>
                        <a:pt x="23789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" name="Google Shape;26;p2"/>
                <p:cNvSpPr/>
                <p:nvPr/>
              </p:nvSpPr>
              <p:spPr>
                <a:xfrm>
                  <a:off x="1260925" y="2268575"/>
                  <a:ext cx="243200" cy="370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28" h="14823" extrusionOk="0">
                      <a:moveTo>
                        <a:pt x="9640" y="0"/>
                      </a:moveTo>
                      <a:lnTo>
                        <a:pt x="4148" y="5492"/>
                      </a:lnTo>
                      <a:lnTo>
                        <a:pt x="4148" y="10588"/>
                      </a:lnTo>
                      <a:lnTo>
                        <a:pt x="1" y="14735"/>
                      </a:lnTo>
                      <a:lnTo>
                        <a:pt x="89" y="14823"/>
                      </a:lnTo>
                      <a:lnTo>
                        <a:pt x="4272" y="10640"/>
                      </a:lnTo>
                      <a:lnTo>
                        <a:pt x="4272" y="5544"/>
                      </a:lnTo>
                      <a:lnTo>
                        <a:pt x="9728" y="88"/>
                      </a:lnTo>
                      <a:lnTo>
                        <a:pt x="964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" name="Google Shape;27;p2"/>
                <p:cNvSpPr/>
                <p:nvPr/>
              </p:nvSpPr>
              <p:spPr>
                <a:xfrm>
                  <a:off x="1194400" y="2571875"/>
                  <a:ext cx="129400" cy="204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6" h="8175" extrusionOk="0">
                      <a:moveTo>
                        <a:pt x="0" y="1"/>
                      </a:moveTo>
                      <a:lnTo>
                        <a:pt x="0" y="3087"/>
                      </a:lnTo>
                      <a:lnTo>
                        <a:pt x="5088" y="8175"/>
                      </a:lnTo>
                      <a:lnTo>
                        <a:pt x="5176" y="8087"/>
                      </a:lnTo>
                      <a:lnTo>
                        <a:pt x="124" y="3035"/>
                      </a:lnTo>
                      <a:lnTo>
                        <a:pt x="12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28" name="Google Shape;28;p2"/>
              <p:cNvSpPr/>
              <p:nvPr/>
            </p:nvSpPr>
            <p:spPr>
              <a:xfrm>
                <a:off x="336260" y="3109317"/>
                <a:ext cx="130395" cy="111862"/>
              </a:xfrm>
              <a:custGeom>
                <a:avLst/>
                <a:gdLst/>
                <a:ahLst/>
                <a:cxnLst/>
                <a:rect l="l" t="t" r="r" b="b"/>
                <a:pathLst>
                  <a:path w="1372" h="1177" extrusionOk="0">
                    <a:moveTo>
                      <a:pt x="782" y="310"/>
                    </a:moveTo>
                    <a:cubicBezTo>
                      <a:pt x="924" y="310"/>
                      <a:pt x="1061" y="421"/>
                      <a:pt x="1061" y="588"/>
                    </a:cubicBezTo>
                    <a:cubicBezTo>
                      <a:pt x="1061" y="741"/>
                      <a:pt x="937" y="865"/>
                      <a:pt x="785" y="865"/>
                    </a:cubicBezTo>
                    <a:cubicBezTo>
                      <a:pt x="537" y="865"/>
                      <a:pt x="413" y="568"/>
                      <a:pt x="589" y="392"/>
                    </a:cubicBezTo>
                    <a:cubicBezTo>
                      <a:pt x="644" y="335"/>
                      <a:pt x="714" y="310"/>
                      <a:pt x="782" y="310"/>
                    </a:cubicBezTo>
                    <a:close/>
                    <a:moveTo>
                      <a:pt x="785" y="0"/>
                    </a:moveTo>
                    <a:cubicBezTo>
                      <a:pt x="260" y="0"/>
                      <a:pt x="0" y="632"/>
                      <a:pt x="369" y="1005"/>
                    </a:cubicBezTo>
                    <a:cubicBezTo>
                      <a:pt x="488" y="1123"/>
                      <a:pt x="635" y="1176"/>
                      <a:pt x="779" y="1176"/>
                    </a:cubicBezTo>
                    <a:cubicBezTo>
                      <a:pt x="1082" y="1176"/>
                      <a:pt x="1372" y="940"/>
                      <a:pt x="1369" y="584"/>
                    </a:cubicBezTo>
                    <a:cubicBezTo>
                      <a:pt x="1369" y="264"/>
                      <a:pt x="1105" y="4"/>
                      <a:pt x="7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7512934" y="-1431825"/>
            <a:ext cx="10056221" cy="10182188"/>
            <a:chOff x="5482300" y="-1150069"/>
            <a:chExt cx="7542166" cy="7636641"/>
          </a:xfrm>
        </p:grpSpPr>
        <p:sp>
          <p:nvSpPr>
            <p:cNvPr id="30" name="Google Shape;30;p2"/>
            <p:cNvSpPr/>
            <p:nvPr/>
          </p:nvSpPr>
          <p:spPr>
            <a:xfrm rot="10800000" flipH="1">
              <a:off x="6369828" y="-1150069"/>
              <a:ext cx="6654639" cy="7636641"/>
            </a:xfrm>
            <a:custGeom>
              <a:avLst/>
              <a:gdLst/>
              <a:ahLst/>
              <a:cxnLst/>
              <a:rect l="l" t="t" r="r" b="b"/>
              <a:pathLst>
                <a:path w="71832" h="82432" extrusionOk="0">
                  <a:moveTo>
                    <a:pt x="205" y="1"/>
                  </a:moveTo>
                  <a:lnTo>
                    <a:pt x="1" y="205"/>
                  </a:lnTo>
                  <a:lnTo>
                    <a:pt x="27924" y="28129"/>
                  </a:lnTo>
                  <a:lnTo>
                    <a:pt x="27924" y="38728"/>
                  </a:lnTo>
                  <a:lnTo>
                    <a:pt x="36526" y="47330"/>
                  </a:lnTo>
                  <a:lnTo>
                    <a:pt x="45629" y="56433"/>
                  </a:lnTo>
                  <a:lnTo>
                    <a:pt x="71627" y="82431"/>
                  </a:lnTo>
                  <a:lnTo>
                    <a:pt x="71831" y="82227"/>
                  </a:lnTo>
                  <a:lnTo>
                    <a:pt x="46493" y="56889"/>
                  </a:lnTo>
                  <a:lnTo>
                    <a:pt x="46493" y="47935"/>
                  </a:lnTo>
                  <a:lnTo>
                    <a:pt x="53711" y="40954"/>
                  </a:lnTo>
                  <a:lnTo>
                    <a:pt x="51481" y="38724"/>
                  </a:lnTo>
                  <a:lnTo>
                    <a:pt x="37095" y="38724"/>
                  </a:lnTo>
                  <a:lnTo>
                    <a:pt x="32496" y="34125"/>
                  </a:lnTo>
                  <a:lnTo>
                    <a:pt x="32496" y="32288"/>
                  </a:lnTo>
                  <a:lnTo>
                    <a:pt x="27924" y="27712"/>
                  </a:lnTo>
                  <a:lnTo>
                    <a:pt x="27924" y="27720"/>
                  </a:lnTo>
                  <a:lnTo>
                    <a:pt x="20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1" name="Google Shape;31;p2"/>
            <p:cNvGrpSpPr/>
            <p:nvPr/>
          </p:nvGrpSpPr>
          <p:grpSpPr>
            <a:xfrm rot="10800000" flipH="1">
              <a:off x="6016263" y="1621720"/>
              <a:ext cx="2553081" cy="3705670"/>
              <a:chOff x="6769513" y="299393"/>
              <a:chExt cx="1308620" cy="1899525"/>
            </a:xfrm>
          </p:grpSpPr>
          <p:sp>
            <p:nvSpPr>
              <p:cNvPr id="32" name="Google Shape;32;p2"/>
              <p:cNvSpPr/>
              <p:nvPr/>
            </p:nvSpPr>
            <p:spPr>
              <a:xfrm>
                <a:off x="7817889" y="1007055"/>
                <a:ext cx="252070" cy="252070"/>
              </a:xfrm>
              <a:custGeom>
                <a:avLst/>
                <a:gdLst/>
                <a:ahLst/>
                <a:cxnLst/>
                <a:rect l="l" t="t" r="r" b="b"/>
                <a:pathLst>
                  <a:path w="4564" h="4564" extrusionOk="0">
                    <a:moveTo>
                      <a:pt x="0" y="1"/>
                    </a:moveTo>
                    <a:lnTo>
                      <a:pt x="0" y="1302"/>
                    </a:lnTo>
                    <a:lnTo>
                      <a:pt x="1629" y="2931"/>
                    </a:lnTo>
                    <a:lnTo>
                      <a:pt x="3263" y="4564"/>
                    </a:lnTo>
                    <a:lnTo>
                      <a:pt x="4563" y="4564"/>
                    </a:lnTo>
                    <a:lnTo>
                      <a:pt x="2282" y="228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7983027" y="2137006"/>
                <a:ext cx="72351" cy="61913"/>
              </a:xfrm>
              <a:custGeom>
                <a:avLst/>
                <a:gdLst/>
                <a:ahLst/>
                <a:cxnLst/>
                <a:rect l="l" t="t" r="r" b="b"/>
                <a:pathLst>
                  <a:path w="1310" h="1121" extrusionOk="0">
                    <a:moveTo>
                      <a:pt x="563" y="294"/>
                    </a:moveTo>
                    <a:cubicBezTo>
                      <a:pt x="628" y="294"/>
                      <a:pt x="695" y="318"/>
                      <a:pt x="749" y="372"/>
                    </a:cubicBezTo>
                    <a:cubicBezTo>
                      <a:pt x="913" y="536"/>
                      <a:pt x="797" y="821"/>
                      <a:pt x="561" y="821"/>
                    </a:cubicBezTo>
                    <a:cubicBezTo>
                      <a:pt x="417" y="821"/>
                      <a:pt x="297" y="704"/>
                      <a:pt x="297" y="560"/>
                    </a:cubicBezTo>
                    <a:cubicBezTo>
                      <a:pt x="297" y="400"/>
                      <a:pt x="427" y="294"/>
                      <a:pt x="563" y="294"/>
                    </a:cubicBezTo>
                    <a:close/>
                    <a:moveTo>
                      <a:pt x="561" y="0"/>
                    </a:moveTo>
                    <a:cubicBezTo>
                      <a:pt x="252" y="0"/>
                      <a:pt x="0" y="248"/>
                      <a:pt x="0" y="560"/>
                    </a:cubicBezTo>
                    <a:cubicBezTo>
                      <a:pt x="0" y="897"/>
                      <a:pt x="278" y="1121"/>
                      <a:pt x="566" y="1121"/>
                    </a:cubicBezTo>
                    <a:cubicBezTo>
                      <a:pt x="704" y="1121"/>
                      <a:pt x="843" y="1070"/>
                      <a:pt x="957" y="957"/>
                    </a:cubicBezTo>
                    <a:cubicBezTo>
                      <a:pt x="1309" y="600"/>
                      <a:pt x="1061" y="0"/>
                      <a:pt x="5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6769513" y="299393"/>
                <a:ext cx="61968" cy="61747"/>
              </a:xfrm>
              <a:custGeom>
                <a:avLst/>
                <a:gdLst/>
                <a:ahLst/>
                <a:cxnLst/>
                <a:rect l="l" t="t" r="r" b="b"/>
                <a:pathLst>
                  <a:path w="1122" h="1118" extrusionOk="0">
                    <a:moveTo>
                      <a:pt x="561" y="293"/>
                    </a:moveTo>
                    <a:cubicBezTo>
                      <a:pt x="705" y="293"/>
                      <a:pt x="825" y="413"/>
                      <a:pt x="825" y="557"/>
                    </a:cubicBezTo>
                    <a:cubicBezTo>
                      <a:pt x="825" y="705"/>
                      <a:pt x="705" y="821"/>
                      <a:pt x="561" y="821"/>
                    </a:cubicBezTo>
                    <a:cubicBezTo>
                      <a:pt x="417" y="821"/>
                      <a:pt x="297" y="705"/>
                      <a:pt x="297" y="557"/>
                    </a:cubicBezTo>
                    <a:cubicBezTo>
                      <a:pt x="297" y="413"/>
                      <a:pt x="417" y="293"/>
                      <a:pt x="561" y="293"/>
                    </a:cubicBezTo>
                    <a:close/>
                    <a:moveTo>
                      <a:pt x="554" y="1"/>
                    </a:moveTo>
                    <a:cubicBezTo>
                      <a:pt x="249" y="1"/>
                      <a:pt x="1" y="251"/>
                      <a:pt x="1" y="557"/>
                    </a:cubicBezTo>
                    <a:cubicBezTo>
                      <a:pt x="1" y="865"/>
                      <a:pt x="253" y="1117"/>
                      <a:pt x="561" y="1117"/>
                    </a:cubicBezTo>
                    <a:cubicBezTo>
                      <a:pt x="869" y="1117"/>
                      <a:pt x="1122" y="865"/>
                      <a:pt x="1122" y="557"/>
                    </a:cubicBezTo>
                    <a:cubicBezTo>
                      <a:pt x="1122" y="249"/>
                      <a:pt x="869" y="1"/>
                      <a:pt x="561" y="1"/>
                    </a:cubicBezTo>
                    <a:cubicBezTo>
                      <a:pt x="559" y="1"/>
                      <a:pt x="556" y="1"/>
                      <a:pt x="55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6811985" y="339214"/>
                <a:ext cx="1266148" cy="1811765"/>
              </a:xfrm>
              <a:custGeom>
                <a:avLst/>
                <a:gdLst/>
                <a:ahLst/>
                <a:cxnLst/>
                <a:rect l="l" t="t" r="r" b="b"/>
                <a:pathLst>
                  <a:path w="22925" h="32804" extrusionOk="0">
                    <a:moveTo>
                      <a:pt x="208" y="0"/>
                    </a:moveTo>
                    <a:lnTo>
                      <a:pt x="0" y="208"/>
                    </a:lnTo>
                    <a:lnTo>
                      <a:pt x="7878" y="8090"/>
                    </a:lnTo>
                    <a:lnTo>
                      <a:pt x="7922" y="8134"/>
                    </a:lnTo>
                    <a:lnTo>
                      <a:pt x="14170" y="8134"/>
                    </a:lnTo>
                    <a:lnTo>
                      <a:pt x="22628" y="16592"/>
                    </a:lnTo>
                    <a:lnTo>
                      <a:pt x="22628" y="19058"/>
                    </a:lnTo>
                    <a:lnTo>
                      <a:pt x="17385" y="24301"/>
                    </a:lnTo>
                    <a:lnTo>
                      <a:pt x="17385" y="28860"/>
                    </a:lnTo>
                    <a:lnTo>
                      <a:pt x="21323" y="32803"/>
                    </a:lnTo>
                    <a:lnTo>
                      <a:pt x="21532" y="32595"/>
                    </a:lnTo>
                    <a:lnTo>
                      <a:pt x="17681" y="28740"/>
                    </a:lnTo>
                    <a:lnTo>
                      <a:pt x="17681" y="24425"/>
                    </a:lnTo>
                    <a:lnTo>
                      <a:pt x="22925" y="19182"/>
                    </a:lnTo>
                    <a:lnTo>
                      <a:pt x="22925" y="16468"/>
                    </a:lnTo>
                    <a:lnTo>
                      <a:pt x="14334" y="7878"/>
                    </a:lnTo>
                    <a:lnTo>
                      <a:pt x="14290" y="7838"/>
                    </a:lnTo>
                    <a:lnTo>
                      <a:pt x="8046" y="7838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7397589" y="777575"/>
                <a:ext cx="512976" cy="781781"/>
              </a:xfrm>
              <a:custGeom>
                <a:avLst/>
                <a:gdLst/>
                <a:ahLst/>
                <a:cxnLst/>
                <a:rect l="l" t="t" r="r" b="b"/>
                <a:pathLst>
                  <a:path w="9288" h="14155" extrusionOk="0">
                    <a:moveTo>
                      <a:pt x="81" y="1"/>
                    </a:moveTo>
                    <a:lnTo>
                      <a:pt x="1" y="85"/>
                    </a:lnTo>
                    <a:lnTo>
                      <a:pt x="5209" y="5292"/>
                    </a:lnTo>
                    <a:lnTo>
                      <a:pt x="5209" y="10160"/>
                    </a:lnTo>
                    <a:lnTo>
                      <a:pt x="9203" y="14155"/>
                    </a:lnTo>
                    <a:lnTo>
                      <a:pt x="9287" y="14071"/>
                    </a:lnTo>
                    <a:lnTo>
                      <a:pt x="5325" y="10108"/>
                    </a:lnTo>
                    <a:lnTo>
                      <a:pt x="5325" y="5244"/>
                    </a:lnTo>
                    <a:lnTo>
                      <a:pt x="8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7777847" y="1417359"/>
                <a:ext cx="273112" cy="431181"/>
              </a:xfrm>
              <a:custGeom>
                <a:avLst/>
                <a:gdLst/>
                <a:ahLst/>
                <a:cxnLst/>
                <a:rect l="l" t="t" r="r" b="b"/>
                <a:pathLst>
                  <a:path w="4945" h="7807" extrusionOk="0">
                    <a:moveTo>
                      <a:pt x="4824" y="1"/>
                    </a:moveTo>
                    <a:lnTo>
                      <a:pt x="4824" y="2899"/>
                    </a:lnTo>
                    <a:lnTo>
                      <a:pt x="1" y="7722"/>
                    </a:lnTo>
                    <a:lnTo>
                      <a:pt x="85" y="7806"/>
                    </a:lnTo>
                    <a:lnTo>
                      <a:pt x="4944" y="2951"/>
                    </a:lnTo>
                    <a:lnTo>
                      <a:pt x="494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38" name="Google Shape;38;p2"/>
            <p:cNvSpPr/>
            <p:nvPr/>
          </p:nvSpPr>
          <p:spPr>
            <a:xfrm rot="10800000" flipH="1">
              <a:off x="8322117" y="3604890"/>
              <a:ext cx="1464987" cy="2586938"/>
            </a:xfrm>
            <a:custGeom>
              <a:avLst/>
              <a:gdLst/>
              <a:ahLst/>
              <a:cxnLst/>
              <a:rect l="l" t="t" r="r" b="b"/>
              <a:pathLst>
                <a:path w="9972" h="17609" extrusionOk="0">
                  <a:moveTo>
                    <a:pt x="1" y="0"/>
                  </a:moveTo>
                  <a:lnTo>
                    <a:pt x="1" y="4948"/>
                  </a:lnTo>
                  <a:lnTo>
                    <a:pt x="9720" y="14670"/>
                  </a:lnTo>
                  <a:lnTo>
                    <a:pt x="9720" y="17608"/>
                  </a:lnTo>
                  <a:lnTo>
                    <a:pt x="9972" y="17608"/>
                  </a:lnTo>
                  <a:lnTo>
                    <a:pt x="9972" y="14566"/>
                  </a:lnTo>
                  <a:lnTo>
                    <a:pt x="249" y="4843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9" name="Google Shape;39;p2"/>
            <p:cNvGrpSpPr/>
            <p:nvPr/>
          </p:nvGrpSpPr>
          <p:grpSpPr>
            <a:xfrm flipH="1">
              <a:off x="5482300" y="4423789"/>
              <a:ext cx="827314" cy="410158"/>
              <a:chOff x="5989375" y="1843575"/>
              <a:chExt cx="136525" cy="67675"/>
            </a:xfrm>
          </p:grpSpPr>
          <p:sp>
            <p:nvSpPr>
              <p:cNvPr id="40" name="Google Shape;40;p2"/>
              <p:cNvSpPr/>
              <p:nvPr/>
            </p:nvSpPr>
            <p:spPr>
              <a:xfrm>
                <a:off x="6047225" y="1843575"/>
                <a:ext cx="20525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1" h="822" extrusionOk="0">
                    <a:moveTo>
                      <a:pt x="709" y="0"/>
                    </a:moveTo>
                    <a:lnTo>
                      <a:pt x="0" y="709"/>
                    </a:lnTo>
                    <a:lnTo>
                      <a:pt x="112" y="821"/>
                    </a:lnTo>
                    <a:lnTo>
                      <a:pt x="821" y="113"/>
                    </a:lnTo>
                    <a:lnTo>
                      <a:pt x="70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6047225" y="1843575"/>
                <a:ext cx="20525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1" h="822" extrusionOk="0">
                    <a:moveTo>
                      <a:pt x="112" y="0"/>
                    </a:moveTo>
                    <a:lnTo>
                      <a:pt x="0" y="113"/>
                    </a:lnTo>
                    <a:lnTo>
                      <a:pt x="709" y="821"/>
                    </a:lnTo>
                    <a:lnTo>
                      <a:pt x="821" y="709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5989475" y="1843675"/>
                <a:ext cx="2065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6" h="822" extrusionOk="0">
                    <a:moveTo>
                      <a:pt x="713" y="0"/>
                    </a:moveTo>
                    <a:lnTo>
                      <a:pt x="1" y="709"/>
                    </a:lnTo>
                    <a:lnTo>
                      <a:pt x="113" y="821"/>
                    </a:lnTo>
                    <a:lnTo>
                      <a:pt x="825" y="113"/>
                    </a:lnTo>
                    <a:lnTo>
                      <a:pt x="71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5989375" y="1843575"/>
                <a:ext cx="2065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6" h="822" extrusionOk="0">
                    <a:moveTo>
                      <a:pt x="117" y="0"/>
                    </a:moveTo>
                    <a:lnTo>
                      <a:pt x="1" y="113"/>
                    </a:lnTo>
                    <a:lnTo>
                      <a:pt x="713" y="821"/>
                    </a:lnTo>
                    <a:lnTo>
                      <a:pt x="825" y="709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6105350" y="1890600"/>
                <a:ext cx="20550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6" extrusionOk="0">
                    <a:moveTo>
                      <a:pt x="709" y="1"/>
                    </a:moveTo>
                    <a:lnTo>
                      <a:pt x="1" y="713"/>
                    </a:lnTo>
                    <a:lnTo>
                      <a:pt x="113" y="825"/>
                    </a:lnTo>
                    <a:lnTo>
                      <a:pt x="821" y="113"/>
                    </a:lnTo>
                    <a:lnTo>
                      <a:pt x="70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6105350" y="1890600"/>
                <a:ext cx="20550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6" extrusionOk="0">
                    <a:moveTo>
                      <a:pt x="113" y="1"/>
                    </a:moveTo>
                    <a:lnTo>
                      <a:pt x="1" y="113"/>
                    </a:lnTo>
                    <a:lnTo>
                      <a:pt x="709" y="825"/>
                    </a:lnTo>
                    <a:lnTo>
                      <a:pt x="821" y="709"/>
                    </a:lnTo>
                    <a:lnTo>
                      <a:pt x="11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6047525" y="1890600"/>
                <a:ext cx="2062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5" h="826" extrusionOk="0">
                    <a:moveTo>
                      <a:pt x="713" y="1"/>
                    </a:moveTo>
                    <a:lnTo>
                      <a:pt x="0" y="709"/>
                    </a:lnTo>
                    <a:lnTo>
                      <a:pt x="116" y="825"/>
                    </a:lnTo>
                    <a:lnTo>
                      <a:pt x="825" y="113"/>
                    </a:lnTo>
                    <a:lnTo>
                      <a:pt x="71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6047525" y="1890600"/>
                <a:ext cx="2062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5" h="826" extrusionOk="0">
                    <a:moveTo>
                      <a:pt x="112" y="1"/>
                    </a:moveTo>
                    <a:lnTo>
                      <a:pt x="0" y="113"/>
                    </a:lnTo>
                    <a:lnTo>
                      <a:pt x="713" y="825"/>
                    </a:lnTo>
                    <a:lnTo>
                      <a:pt x="825" y="709"/>
                    </a:lnTo>
                    <a:lnTo>
                      <a:pt x="11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8" name="Google Shape;48;p2"/>
            <p:cNvSpPr/>
            <p:nvPr/>
          </p:nvSpPr>
          <p:spPr>
            <a:xfrm rot="10800000" flipH="1">
              <a:off x="7424539" y="4645063"/>
              <a:ext cx="727773" cy="727773"/>
            </a:xfrm>
            <a:custGeom>
              <a:avLst/>
              <a:gdLst/>
              <a:ahLst/>
              <a:cxnLst/>
              <a:rect l="l" t="t" r="r" b="b"/>
              <a:pathLst>
                <a:path w="9936" h="9936" fill="none" extrusionOk="0">
                  <a:moveTo>
                    <a:pt x="8170" y="1770"/>
                  </a:moveTo>
                  <a:cubicBezTo>
                    <a:pt x="9936" y="3535"/>
                    <a:pt x="9936" y="6401"/>
                    <a:pt x="8170" y="8170"/>
                  </a:cubicBezTo>
                  <a:cubicBezTo>
                    <a:pt x="6401" y="9935"/>
                    <a:pt x="3535" y="9935"/>
                    <a:pt x="1770" y="8170"/>
                  </a:cubicBezTo>
                  <a:cubicBezTo>
                    <a:pt x="1" y="6401"/>
                    <a:pt x="1" y="3535"/>
                    <a:pt x="1770" y="1770"/>
                  </a:cubicBezTo>
                  <a:cubicBezTo>
                    <a:pt x="3535" y="0"/>
                    <a:pt x="6401" y="0"/>
                    <a:pt x="8170" y="1770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40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9" name="Google Shape;49;p2"/>
          <p:cNvSpPr txBox="1">
            <a:spLocks noGrp="1"/>
          </p:cNvSpPr>
          <p:nvPr>
            <p:ph type="ctrTitle"/>
          </p:nvPr>
        </p:nvSpPr>
        <p:spPr>
          <a:xfrm>
            <a:off x="1728217" y="1684800"/>
            <a:ext cx="8735600" cy="28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6133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50" name="Google Shape;50;p2"/>
          <p:cNvSpPr txBox="1">
            <a:spLocks noGrp="1"/>
          </p:cNvSpPr>
          <p:nvPr>
            <p:ph type="subTitle" idx="1"/>
          </p:nvPr>
        </p:nvSpPr>
        <p:spPr>
          <a:xfrm>
            <a:off x="1728184" y="4555200"/>
            <a:ext cx="8735600" cy="61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0644028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oogle Shape;52;p3"/>
          <p:cNvGrpSpPr/>
          <p:nvPr/>
        </p:nvGrpSpPr>
        <p:grpSpPr>
          <a:xfrm>
            <a:off x="-1830768" y="-1613200"/>
            <a:ext cx="15853536" cy="10084399"/>
            <a:chOff x="-1373076" y="-1366629"/>
            <a:chExt cx="11890152" cy="7563299"/>
          </a:xfrm>
        </p:grpSpPr>
        <p:sp>
          <p:nvSpPr>
            <p:cNvPr id="53" name="Google Shape;53;p3"/>
            <p:cNvSpPr/>
            <p:nvPr/>
          </p:nvSpPr>
          <p:spPr>
            <a:xfrm flipH="1">
              <a:off x="7225808" y="-184949"/>
              <a:ext cx="2698418" cy="1592456"/>
            </a:xfrm>
            <a:custGeom>
              <a:avLst/>
              <a:gdLst/>
              <a:ahLst/>
              <a:cxnLst/>
              <a:rect l="l" t="t" r="r" b="b"/>
              <a:pathLst>
                <a:path w="22289" h="13154" extrusionOk="0">
                  <a:moveTo>
                    <a:pt x="14063" y="0"/>
                  </a:moveTo>
                  <a:lnTo>
                    <a:pt x="11521" y="2542"/>
                  </a:lnTo>
                  <a:lnTo>
                    <a:pt x="10616" y="2542"/>
                  </a:lnTo>
                  <a:lnTo>
                    <a:pt x="1" y="13154"/>
                  </a:lnTo>
                  <a:lnTo>
                    <a:pt x="5249" y="13154"/>
                  </a:lnTo>
                  <a:lnTo>
                    <a:pt x="9572" y="8831"/>
                  </a:lnTo>
                  <a:lnTo>
                    <a:pt x="13515" y="8831"/>
                  </a:lnTo>
                  <a:lnTo>
                    <a:pt x="22289" y="52"/>
                  </a:lnTo>
                  <a:lnTo>
                    <a:pt x="140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4" name="Google Shape;54;p3"/>
            <p:cNvGrpSpPr/>
            <p:nvPr/>
          </p:nvGrpSpPr>
          <p:grpSpPr>
            <a:xfrm>
              <a:off x="5467203" y="316173"/>
              <a:ext cx="5049873" cy="5880497"/>
              <a:chOff x="5462123" y="316173"/>
              <a:chExt cx="5049873" cy="5880497"/>
            </a:xfrm>
          </p:grpSpPr>
          <p:sp>
            <p:nvSpPr>
              <p:cNvPr id="55" name="Google Shape;55;p3"/>
              <p:cNvSpPr/>
              <p:nvPr/>
            </p:nvSpPr>
            <p:spPr>
              <a:xfrm>
                <a:off x="6129588" y="3610364"/>
                <a:ext cx="4382407" cy="2586307"/>
              </a:xfrm>
              <a:custGeom>
                <a:avLst/>
                <a:gdLst/>
                <a:ahLst/>
                <a:cxnLst/>
                <a:rect l="l" t="t" r="r" b="b"/>
                <a:pathLst>
                  <a:path w="22289" h="13154" extrusionOk="0">
                    <a:moveTo>
                      <a:pt x="17041" y="1"/>
                    </a:moveTo>
                    <a:lnTo>
                      <a:pt x="12718" y="4324"/>
                    </a:lnTo>
                    <a:lnTo>
                      <a:pt x="8779" y="4324"/>
                    </a:lnTo>
                    <a:lnTo>
                      <a:pt x="1" y="13102"/>
                    </a:lnTo>
                    <a:lnTo>
                      <a:pt x="8231" y="13154"/>
                    </a:lnTo>
                    <a:lnTo>
                      <a:pt x="10773" y="10612"/>
                    </a:lnTo>
                    <a:lnTo>
                      <a:pt x="11677" y="10612"/>
                    </a:lnTo>
                    <a:lnTo>
                      <a:pt x="222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56" name="Google Shape;56;p3"/>
              <p:cNvGrpSpPr/>
              <p:nvPr/>
            </p:nvGrpSpPr>
            <p:grpSpPr>
              <a:xfrm>
                <a:off x="5462123" y="316173"/>
                <a:ext cx="3851865" cy="5347559"/>
                <a:chOff x="4825133" y="589757"/>
                <a:chExt cx="3851865" cy="5347559"/>
              </a:xfrm>
            </p:grpSpPr>
            <p:sp>
              <p:nvSpPr>
                <p:cNvPr id="57" name="Google Shape;57;p3"/>
                <p:cNvSpPr/>
                <p:nvPr/>
              </p:nvSpPr>
              <p:spPr>
                <a:xfrm>
                  <a:off x="4908115" y="679122"/>
                  <a:ext cx="3676746" cy="5123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76" h="60996" extrusionOk="0">
                      <a:moveTo>
                        <a:pt x="43432" y="1"/>
                      </a:moveTo>
                      <a:lnTo>
                        <a:pt x="33665" y="9768"/>
                      </a:lnTo>
                      <a:lnTo>
                        <a:pt x="33665" y="36891"/>
                      </a:lnTo>
                      <a:lnTo>
                        <a:pt x="20804" y="49752"/>
                      </a:lnTo>
                      <a:lnTo>
                        <a:pt x="1" y="49752"/>
                      </a:lnTo>
                      <a:lnTo>
                        <a:pt x="1" y="60996"/>
                      </a:lnTo>
                      <a:lnTo>
                        <a:pt x="489" y="60996"/>
                      </a:lnTo>
                      <a:lnTo>
                        <a:pt x="489" y="50240"/>
                      </a:lnTo>
                      <a:lnTo>
                        <a:pt x="21004" y="50240"/>
                      </a:lnTo>
                      <a:lnTo>
                        <a:pt x="21076" y="50168"/>
                      </a:lnTo>
                      <a:lnTo>
                        <a:pt x="34153" y="37091"/>
                      </a:lnTo>
                      <a:lnTo>
                        <a:pt x="34153" y="9972"/>
                      </a:lnTo>
                      <a:lnTo>
                        <a:pt x="43776" y="345"/>
                      </a:lnTo>
                      <a:lnTo>
                        <a:pt x="43432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" name="Google Shape;58;p3"/>
                <p:cNvSpPr/>
                <p:nvPr/>
              </p:nvSpPr>
              <p:spPr>
                <a:xfrm>
                  <a:off x="6907161" y="4010501"/>
                  <a:ext cx="633201" cy="6332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9" h="7539" extrusionOk="0">
                      <a:moveTo>
                        <a:pt x="5389" y="1"/>
                      </a:moveTo>
                      <a:lnTo>
                        <a:pt x="2695" y="2699"/>
                      </a:lnTo>
                      <a:lnTo>
                        <a:pt x="1" y="5393"/>
                      </a:lnTo>
                      <a:lnTo>
                        <a:pt x="1" y="7538"/>
                      </a:lnTo>
                      <a:lnTo>
                        <a:pt x="3767" y="3771"/>
                      </a:lnTo>
                      <a:lnTo>
                        <a:pt x="7538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" name="Google Shape;59;p3"/>
                <p:cNvSpPr/>
                <p:nvPr/>
              </p:nvSpPr>
              <p:spPr>
                <a:xfrm>
                  <a:off x="4825133" y="5781599"/>
                  <a:ext cx="181250" cy="1557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8" h="1854" extrusionOk="0">
                      <a:moveTo>
                        <a:pt x="1231" y="490"/>
                      </a:moveTo>
                      <a:cubicBezTo>
                        <a:pt x="1455" y="490"/>
                        <a:pt x="1669" y="663"/>
                        <a:pt x="1669" y="925"/>
                      </a:cubicBezTo>
                      <a:cubicBezTo>
                        <a:pt x="1669" y="1165"/>
                        <a:pt x="1477" y="1362"/>
                        <a:pt x="1237" y="1362"/>
                      </a:cubicBezTo>
                      <a:cubicBezTo>
                        <a:pt x="845" y="1362"/>
                        <a:pt x="653" y="893"/>
                        <a:pt x="925" y="617"/>
                      </a:cubicBezTo>
                      <a:cubicBezTo>
                        <a:pt x="1014" y="529"/>
                        <a:pt x="1124" y="490"/>
                        <a:pt x="1231" y="490"/>
                      </a:cubicBezTo>
                      <a:close/>
                      <a:moveTo>
                        <a:pt x="1237" y="1"/>
                      </a:moveTo>
                      <a:cubicBezTo>
                        <a:pt x="413" y="1"/>
                        <a:pt x="0" y="997"/>
                        <a:pt x="581" y="1582"/>
                      </a:cubicBezTo>
                      <a:cubicBezTo>
                        <a:pt x="769" y="1769"/>
                        <a:pt x="1001" y="1853"/>
                        <a:pt x="1227" y="1853"/>
                      </a:cubicBezTo>
                      <a:cubicBezTo>
                        <a:pt x="1703" y="1853"/>
                        <a:pt x="2158" y="1484"/>
                        <a:pt x="2158" y="925"/>
                      </a:cubicBezTo>
                      <a:cubicBezTo>
                        <a:pt x="2158" y="417"/>
                        <a:pt x="1745" y="5"/>
                        <a:pt x="123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" name="Google Shape;60;p3"/>
                <p:cNvSpPr/>
                <p:nvPr/>
              </p:nvSpPr>
              <p:spPr>
                <a:xfrm>
                  <a:off x="8495412" y="589757"/>
                  <a:ext cx="181586" cy="155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2" h="1849" extrusionOk="0">
                      <a:moveTo>
                        <a:pt x="1233" y="485"/>
                      </a:moveTo>
                      <a:cubicBezTo>
                        <a:pt x="1457" y="485"/>
                        <a:pt x="1673" y="658"/>
                        <a:pt x="1673" y="921"/>
                      </a:cubicBezTo>
                      <a:cubicBezTo>
                        <a:pt x="1673" y="1165"/>
                        <a:pt x="1477" y="1357"/>
                        <a:pt x="1237" y="1357"/>
                      </a:cubicBezTo>
                      <a:cubicBezTo>
                        <a:pt x="849" y="1357"/>
                        <a:pt x="653" y="889"/>
                        <a:pt x="929" y="613"/>
                      </a:cubicBezTo>
                      <a:cubicBezTo>
                        <a:pt x="1017" y="525"/>
                        <a:pt x="1126" y="485"/>
                        <a:pt x="1233" y="485"/>
                      </a:cubicBezTo>
                      <a:close/>
                      <a:moveTo>
                        <a:pt x="1237" y="0"/>
                      </a:moveTo>
                      <a:cubicBezTo>
                        <a:pt x="412" y="0"/>
                        <a:pt x="0" y="993"/>
                        <a:pt x="585" y="1577"/>
                      </a:cubicBezTo>
                      <a:cubicBezTo>
                        <a:pt x="772" y="1765"/>
                        <a:pt x="1003" y="1849"/>
                        <a:pt x="1229" y="1849"/>
                      </a:cubicBezTo>
                      <a:cubicBezTo>
                        <a:pt x="1705" y="1849"/>
                        <a:pt x="2162" y="1479"/>
                        <a:pt x="2162" y="921"/>
                      </a:cubicBezTo>
                      <a:cubicBezTo>
                        <a:pt x="2158" y="412"/>
                        <a:pt x="1745" y="0"/>
                        <a:pt x="123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" name="Google Shape;61;p3"/>
                <p:cNvSpPr/>
                <p:nvPr/>
              </p:nvSpPr>
              <p:spPr>
                <a:xfrm>
                  <a:off x="4922981" y="4878622"/>
                  <a:ext cx="948499" cy="556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93" h="6629" extrusionOk="0">
                      <a:moveTo>
                        <a:pt x="11152" y="0"/>
                      </a:moveTo>
                      <a:lnTo>
                        <a:pt x="8026" y="3126"/>
                      </a:lnTo>
                      <a:lnTo>
                        <a:pt x="3362" y="3126"/>
                      </a:lnTo>
                      <a:lnTo>
                        <a:pt x="0" y="6493"/>
                      </a:lnTo>
                      <a:lnTo>
                        <a:pt x="140" y="6629"/>
                      </a:lnTo>
                      <a:lnTo>
                        <a:pt x="3447" y="3322"/>
                      </a:lnTo>
                      <a:lnTo>
                        <a:pt x="8106" y="3322"/>
                      </a:lnTo>
                      <a:lnTo>
                        <a:pt x="11292" y="136"/>
                      </a:lnTo>
                      <a:lnTo>
                        <a:pt x="1115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62" name="Google Shape;62;p3"/>
            <p:cNvSpPr/>
            <p:nvPr/>
          </p:nvSpPr>
          <p:spPr>
            <a:xfrm flipH="1">
              <a:off x="-880479" y="4202588"/>
              <a:ext cx="2494083" cy="1471900"/>
            </a:xfrm>
            <a:custGeom>
              <a:avLst/>
              <a:gdLst/>
              <a:ahLst/>
              <a:cxnLst/>
              <a:rect l="l" t="t" r="r" b="b"/>
              <a:pathLst>
                <a:path w="22289" h="13154" extrusionOk="0">
                  <a:moveTo>
                    <a:pt x="14063" y="0"/>
                  </a:moveTo>
                  <a:lnTo>
                    <a:pt x="11521" y="2542"/>
                  </a:lnTo>
                  <a:lnTo>
                    <a:pt x="10616" y="2542"/>
                  </a:lnTo>
                  <a:lnTo>
                    <a:pt x="1" y="13154"/>
                  </a:lnTo>
                  <a:lnTo>
                    <a:pt x="5249" y="13154"/>
                  </a:lnTo>
                  <a:lnTo>
                    <a:pt x="9572" y="8831"/>
                  </a:lnTo>
                  <a:lnTo>
                    <a:pt x="13515" y="8831"/>
                  </a:lnTo>
                  <a:lnTo>
                    <a:pt x="22289" y="52"/>
                  </a:lnTo>
                  <a:lnTo>
                    <a:pt x="140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-1311941" y="-578758"/>
              <a:ext cx="4078254" cy="2696967"/>
            </a:xfrm>
            <a:custGeom>
              <a:avLst/>
              <a:gdLst/>
              <a:ahLst/>
              <a:cxnLst/>
              <a:rect l="l" t="t" r="r" b="b"/>
              <a:pathLst>
                <a:path w="31143" h="20595" extrusionOk="0">
                  <a:moveTo>
                    <a:pt x="21964" y="0"/>
                  </a:moveTo>
                  <a:lnTo>
                    <a:pt x="14323" y="7641"/>
                  </a:lnTo>
                  <a:lnTo>
                    <a:pt x="11457" y="7641"/>
                  </a:lnTo>
                  <a:lnTo>
                    <a:pt x="5905" y="13193"/>
                  </a:lnTo>
                  <a:lnTo>
                    <a:pt x="5905" y="14690"/>
                  </a:lnTo>
                  <a:lnTo>
                    <a:pt x="1" y="20595"/>
                  </a:lnTo>
                  <a:lnTo>
                    <a:pt x="8835" y="20595"/>
                  </a:lnTo>
                  <a:lnTo>
                    <a:pt x="18254" y="11176"/>
                  </a:lnTo>
                  <a:lnTo>
                    <a:pt x="22441" y="11176"/>
                  </a:lnTo>
                  <a:lnTo>
                    <a:pt x="27768" y="5848"/>
                  </a:lnTo>
                  <a:lnTo>
                    <a:pt x="27768" y="3374"/>
                  </a:lnTo>
                  <a:lnTo>
                    <a:pt x="3114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4" name="Google Shape;64;p3"/>
            <p:cNvGrpSpPr/>
            <p:nvPr/>
          </p:nvGrpSpPr>
          <p:grpSpPr>
            <a:xfrm flipH="1">
              <a:off x="1274215" y="4295411"/>
              <a:ext cx="647437" cy="321825"/>
              <a:chOff x="7990044" y="3252744"/>
              <a:chExt cx="516874" cy="256925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8208922" y="3431894"/>
                <a:ext cx="78111" cy="77775"/>
              </a:xfrm>
              <a:custGeom>
                <a:avLst/>
                <a:gdLst/>
                <a:ahLst/>
                <a:cxnLst/>
                <a:rect l="l" t="t" r="r" b="b"/>
                <a:pathLst>
                  <a:path w="930" h="926" extrusionOk="0">
                    <a:moveTo>
                      <a:pt x="129" y="1"/>
                    </a:moveTo>
                    <a:lnTo>
                      <a:pt x="1" y="125"/>
                    </a:lnTo>
                    <a:lnTo>
                      <a:pt x="801" y="926"/>
                    </a:lnTo>
                    <a:lnTo>
                      <a:pt x="929" y="798"/>
                    </a:lnTo>
                    <a:lnTo>
                      <a:pt x="12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8208922" y="3431558"/>
                <a:ext cx="77775" cy="77775"/>
              </a:xfrm>
              <a:custGeom>
                <a:avLst/>
                <a:gdLst/>
                <a:ahLst/>
                <a:cxnLst/>
                <a:rect l="l" t="t" r="r" b="b"/>
                <a:pathLst>
                  <a:path w="926" h="926" extrusionOk="0">
                    <a:moveTo>
                      <a:pt x="801" y="1"/>
                    </a:moveTo>
                    <a:lnTo>
                      <a:pt x="1" y="798"/>
                    </a:lnTo>
                    <a:lnTo>
                      <a:pt x="125" y="926"/>
                    </a:lnTo>
                    <a:lnTo>
                      <a:pt x="925" y="125"/>
                    </a:lnTo>
                    <a:lnTo>
                      <a:pt x="80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" name="Google Shape;67;p3"/>
              <p:cNvSpPr/>
              <p:nvPr/>
            </p:nvSpPr>
            <p:spPr>
              <a:xfrm>
                <a:off x="7990044" y="3431894"/>
                <a:ext cx="78111" cy="77775"/>
              </a:xfrm>
              <a:custGeom>
                <a:avLst/>
                <a:gdLst/>
                <a:ahLst/>
                <a:cxnLst/>
                <a:rect l="l" t="t" r="r" b="b"/>
                <a:pathLst>
                  <a:path w="930" h="926" extrusionOk="0">
                    <a:moveTo>
                      <a:pt x="129" y="1"/>
                    </a:moveTo>
                    <a:lnTo>
                      <a:pt x="1" y="125"/>
                    </a:lnTo>
                    <a:lnTo>
                      <a:pt x="801" y="926"/>
                    </a:lnTo>
                    <a:lnTo>
                      <a:pt x="930" y="798"/>
                    </a:lnTo>
                    <a:lnTo>
                      <a:pt x="12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" name="Google Shape;68;p3"/>
              <p:cNvSpPr/>
              <p:nvPr/>
            </p:nvSpPr>
            <p:spPr>
              <a:xfrm>
                <a:off x="7990044" y="3431558"/>
                <a:ext cx="77775" cy="77775"/>
              </a:xfrm>
              <a:custGeom>
                <a:avLst/>
                <a:gdLst/>
                <a:ahLst/>
                <a:cxnLst/>
                <a:rect l="l" t="t" r="r" b="b"/>
                <a:pathLst>
                  <a:path w="926" h="926" extrusionOk="0">
                    <a:moveTo>
                      <a:pt x="801" y="1"/>
                    </a:moveTo>
                    <a:lnTo>
                      <a:pt x="1" y="798"/>
                    </a:lnTo>
                    <a:lnTo>
                      <a:pt x="129" y="926"/>
                    </a:lnTo>
                    <a:lnTo>
                      <a:pt x="926" y="125"/>
                    </a:lnTo>
                    <a:lnTo>
                      <a:pt x="80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8428808" y="3252744"/>
                <a:ext cx="78111" cy="78111"/>
              </a:xfrm>
              <a:custGeom>
                <a:avLst/>
                <a:gdLst/>
                <a:ahLst/>
                <a:cxnLst/>
                <a:rect l="l" t="t" r="r" b="b"/>
                <a:pathLst>
                  <a:path w="930" h="930" extrusionOk="0">
                    <a:moveTo>
                      <a:pt x="129" y="0"/>
                    </a:moveTo>
                    <a:lnTo>
                      <a:pt x="1" y="129"/>
                    </a:lnTo>
                    <a:lnTo>
                      <a:pt x="801" y="929"/>
                    </a:lnTo>
                    <a:lnTo>
                      <a:pt x="929" y="801"/>
                    </a:lnTo>
                    <a:lnTo>
                      <a:pt x="12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8429144" y="3253080"/>
                <a:ext cx="77775" cy="78111"/>
              </a:xfrm>
              <a:custGeom>
                <a:avLst/>
                <a:gdLst/>
                <a:ahLst/>
                <a:cxnLst/>
                <a:rect l="l" t="t" r="r" b="b"/>
                <a:pathLst>
                  <a:path w="926" h="930" extrusionOk="0">
                    <a:moveTo>
                      <a:pt x="797" y="0"/>
                    </a:moveTo>
                    <a:lnTo>
                      <a:pt x="1" y="801"/>
                    </a:lnTo>
                    <a:lnTo>
                      <a:pt x="125" y="929"/>
                    </a:lnTo>
                    <a:lnTo>
                      <a:pt x="925" y="129"/>
                    </a:lnTo>
                    <a:lnTo>
                      <a:pt x="79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" name="Google Shape;71;p3"/>
              <p:cNvSpPr/>
              <p:nvPr/>
            </p:nvSpPr>
            <p:spPr>
              <a:xfrm>
                <a:off x="8209930" y="3252744"/>
                <a:ext cx="78111" cy="78111"/>
              </a:xfrm>
              <a:custGeom>
                <a:avLst/>
                <a:gdLst/>
                <a:ahLst/>
                <a:cxnLst/>
                <a:rect l="l" t="t" r="r" b="b"/>
                <a:pathLst>
                  <a:path w="930" h="930" extrusionOk="0">
                    <a:moveTo>
                      <a:pt x="129" y="0"/>
                    </a:moveTo>
                    <a:lnTo>
                      <a:pt x="1" y="129"/>
                    </a:lnTo>
                    <a:lnTo>
                      <a:pt x="801" y="929"/>
                    </a:lnTo>
                    <a:lnTo>
                      <a:pt x="929" y="801"/>
                    </a:lnTo>
                    <a:lnTo>
                      <a:pt x="12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8210266" y="3253080"/>
                <a:ext cx="77775" cy="78111"/>
              </a:xfrm>
              <a:custGeom>
                <a:avLst/>
                <a:gdLst/>
                <a:ahLst/>
                <a:cxnLst/>
                <a:rect l="l" t="t" r="r" b="b"/>
                <a:pathLst>
                  <a:path w="926" h="930" extrusionOk="0">
                    <a:moveTo>
                      <a:pt x="801" y="0"/>
                    </a:moveTo>
                    <a:lnTo>
                      <a:pt x="1" y="801"/>
                    </a:lnTo>
                    <a:lnTo>
                      <a:pt x="125" y="929"/>
                    </a:lnTo>
                    <a:lnTo>
                      <a:pt x="925" y="129"/>
                    </a:lnTo>
                    <a:lnTo>
                      <a:pt x="80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73" name="Google Shape;73;p3"/>
            <p:cNvGrpSpPr/>
            <p:nvPr/>
          </p:nvGrpSpPr>
          <p:grpSpPr>
            <a:xfrm>
              <a:off x="175385" y="-1366629"/>
              <a:ext cx="3039353" cy="3203144"/>
              <a:chOff x="7797455" y="1505164"/>
              <a:chExt cx="3773251" cy="3976591"/>
            </a:xfrm>
          </p:grpSpPr>
          <p:sp>
            <p:nvSpPr>
              <p:cNvPr id="74" name="Google Shape;74;p3"/>
              <p:cNvSpPr/>
              <p:nvPr/>
            </p:nvSpPr>
            <p:spPr>
              <a:xfrm>
                <a:off x="11404490" y="1966101"/>
                <a:ext cx="75759" cy="531321"/>
              </a:xfrm>
              <a:custGeom>
                <a:avLst/>
                <a:gdLst/>
                <a:ahLst/>
                <a:cxnLst/>
                <a:rect l="l" t="t" r="r" b="b"/>
                <a:pathLst>
                  <a:path w="902" h="6326" extrusionOk="0">
                    <a:moveTo>
                      <a:pt x="901" y="1"/>
                    </a:moveTo>
                    <a:lnTo>
                      <a:pt x="1" y="901"/>
                    </a:lnTo>
                    <a:lnTo>
                      <a:pt x="1" y="3163"/>
                    </a:lnTo>
                    <a:lnTo>
                      <a:pt x="1" y="5424"/>
                    </a:lnTo>
                    <a:lnTo>
                      <a:pt x="901" y="6325"/>
                    </a:lnTo>
                    <a:lnTo>
                      <a:pt x="901" y="3163"/>
                    </a:lnTo>
                    <a:lnTo>
                      <a:pt x="90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8507171" y="4423732"/>
                <a:ext cx="375603" cy="375939"/>
              </a:xfrm>
              <a:custGeom>
                <a:avLst/>
                <a:gdLst/>
                <a:ahLst/>
                <a:cxnLst/>
                <a:rect l="l" t="t" r="r" b="b"/>
                <a:pathLst>
                  <a:path w="4472" h="4476" extrusionOk="0">
                    <a:moveTo>
                      <a:pt x="4471" y="0"/>
                    </a:moveTo>
                    <a:lnTo>
                      <a:pt x="2234" y="2238"/>
                    </a:lnTo>
                    <a:lnTo>
                      <a:pt x="0" y="4475"/>
                    </a:lnTo>
                    <a:lnTo>
                      <a:pt x="1273" y="4475"/>
                    </a:lnTo>
                    <a:lnTo>
                      <a:pt x="2870" y="2874"/>
                    </a:lnTo>
                    <a:lnTo>
                      <a:pt x="4471" y="1273"/>
                    </a:lnTo>
                    <a:lnTo>
                      <a:pt x="447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" name="Google Shape;76;p3"/>
              <p:cNvSpPr/>
              <p:nvPr/>
            </p:nvSpPr>
            <p:spPr>
              <a:xfrm>
                <a:off x="7797455" y="5326373"/>
                <a:ext cx="181250" cy="155382"/>
              </a:xfrm>
              <a:custGeom>
                <a:avLst/>
                <a:gdLst/>
                <a:ahLst/>
                <a:cxnLst/>
                <a:rect l="l" t="t" r="r" b="b"/>
                <a:pathLst>
                  <a:path w="2158" h="1850" extrusionOk="0">
                    <a:moveTo>
                      <a:pt x="1231" y="488"/>
                    </a:moveTo>
                    <a:cubicBezTo>
                      <a:pt x="1455" y="488"/>
                      <a:pt x="1669" y="663"/>
                      <a:pt x="1669" y="925"/>
                    </a:cubicBezTo>
                    <a:cubicBezTo>
                      <a:pt x="1669" y="1166"/>
                      <a:pt x="1473" y="1362"/>
                      <a:pt x="1233" y="1362"/>
                    </a:cubicBezTo>
                    <a:cubicBezTo>
                      <a:pt x="845" y="1358"/>
                      <a:pt x="653" y="889"/>
                      <a:pt x="925" y="617"/>
                    </a:cubicBezTo>
                    <a:cubicBezTo>
                      <a:pt x="1014" y="528"/>
                      <a:pt x="1124" y="488"/>
                      <a:pt x="1231" y="488"/>
                    </a:cubicBezTo>
                    <a:close/>
                    <a:moveTo>
                      <a:pt x="1233" y="1"/>
                    </a:moveTo>
                    <a:cubicBezTo>
                      <a:pt x="413" y="1"/>
                      <a:pt x="0" y="998"/>
                      <a:pt x="581" y="1578"/>
                    </a:cubicBezTo>
                    <a:cubicBezTo>
                      <a:pt x="768" y="1765"/>
                      <a:pt x="999" y="1849"/>
                      <a:pt x="1226" y="1849"/>
                    </a:cubicBezTo>
                    <a:cubicBezTo>
                      <a:pt x="1701" y="1849"/>
                      <a:pt x="2158" y="1481"/>
                      <a:pt x="2158" y="925"/>
                    </a:cubicBezTo>
                    <a:cubicBezTo>
                      <a:pt x="2158" y="413"/>
                      <a:pt x="1746" y="1"/>
                      <a:pt x="1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" name="Google Shape;77;p3"/>
              <p:cNvSpPr/>
              <p:nvPr/>
            </p:nvSpPr>
            <p:spPr>
              <a:xfrm>
                <a:off x="11389036" y="1505164"/>
                <a:ext cx="181670" cy="155382"/>
              </a:xfrm>
              <a:custGeom>
                <a:avLst/>
                <a:gdLst/>
                <a:ahLst/>
                <a:cxnLst/>
                <a:rect l="l" t="t" r="r" b="b"/>
                <a:pathLst>
                  <a:path w="2163" h="1850" extrusionOk="0">
                    <a:moveTo>
                      <a:pt x="1233" y="488"/>
                    </a:moveTo>
                    <a:cubicBezTo>
                      <a:pt x="1457" y="488"/>
                      <a:pt x="1674" y="663"/>
                      <a:pt x="1674" y="925"/>
                    </a:cubicBezTo>
                    <a:cubicBezTo>
                      <a:pt x="1674" y="1166"/>
                      <a:pt x="1478" y="1358"/>
                      <a:pt x="1237" y="1362"/>
                    </a:cubicBezTo>
                    <a:cubicBezTo>
                      <a:pt x="849" y="1362"/>
                      <a:pt x="653" y="889"/>
                      <a:pt x="929" y="617"/>
                    </a:cubicBezTo>
                    <a:cubicBezTo>
                      <a:pt x="1017" y="528"/>
                      <a:pt x="1126" y="488"/>
                      <a:pt x="1233" y="488"/>
                    </a:cubicBezTo>
                    <a:close/>
                    <a:moveTo>
                      <a:pt x="1237" y="1"/>
                    </a:moveTo>
                    <a:cubicBezTo>
                      <a:pt x="413" y="1"/>
                      <a:pt x="1" y="998"/>
                      <a:pt x="585" y="1578"/>
                    </a:cubicBezTo>
                    <a:cubicBezTo>
                      <a:pt x="772" y="1765"/>
                      <a:pt x="1003" y="1849"/>
                      <a:pt x="1230" y="1849"/>
                    </a:cubicBezTo>
                    <a:cubicBezTo>
                      <a:pt x="1705" y="1849"/>
                      <a:pt x="2162" y="1481"/>
                      <a:pt x="2162" y="925"/>
                    </a:cubicBezTo>
                    <a:cubicBezTo>
                      <a:pt x="2162" y="413"/>
                      <a:pt x="1746" y="1"/>
                      <a:pt x="123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7919157" y="1639968"/>
                <a:ext cx="3594352" cy="3738983"/>
              </a:xfrm>
              <a:custGeom>
                <a:avLst/>
                <a:gdLst/>
                <a:ahLst/>
                <a:cxnLst/>
                <a:rect l="l" t="t" r="r" b="b"/>
                <a:pathLst>
                  <a:path w="42795" h="44517" extrusionOk="0">
                    <a:moveTo>
                      <a:pt x="42306" y="1"/>
                    </a:moveTo>
                    <a:lnTo>
                      <a:pt x="42306" y="12025"/>
                    </a:lnTo>
                    <a:lnTo>
                      <a:pt x="23925" y="30406"/>
                    </a:lnTo>
                    <a:lnTo>
                      <a:pt x="13762" y="30406"/>
                    </a:lnTo>
                    <a:lnTo>
                      <a:pt x="13690" y="30478"/>
                    </a:lnTo>
                    <a:lnTo>
                      <a:pt x="0" y="44172"/>
                    </a:lnTo>
                    <a:lnTo>
                      <a:pt x="345" y="44516"/>
                    </a:lnTo>
                    <a:lnTo>
                      <a:pt x="13966" y="30895"/>
                    </a:lnTo>
                    <a:lnTo>
                      <a:pt x="24125" y="30895"/>
                    </a:lnTo>
                    <a:lnTo>
                      <a:pt x="24197" y="30823"/>
                    </a:lnTo>
                    <a:lnTo>
                      <a:pt x="42795" y="12230"/>
                    </a:lnTo>
                    <a:lnTo>
                      <a:pt x="4279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10208640" y="2996574"/>
                <a:ext cx="956898" cy="954546"/>
              </a:xfrm>
              <a:custGeom>
                <a:avLst/>
                <a:gdLst/>
                <a:ahLst/>
                <a:cxnLst/>
                <a:rect l="l" t="t" r="r" b="b"/>
                <a:pathLst>
                  <a:path w="11393" h="11365" extrusionOk="0">
                    <a:moveTo>
                      <a:pt x="11196" y="0"/>
                    </a:moveTo>
                    <a:lnTo>
                      <a:pt x="11196" y="5008"/>
                    </a:lnTo>
                    <a:lnTo>
                      <a:pt x="5036" y="11168"/>
                    </a:lnTo>
                    <a:lnTo>
                      <a:pt x="1" y="11168"/>
                    </a:lnTo>
                    <a:lnTo>
                      <a:pt x="1" y="11364"/>
                    </a:lnTo>
                    <a:lnTo>
                      <a:pt x="5120" y="11364"/>
                    </a:lnTo>
                    <a:lnTo>
                      <a:pt x="11393" y="5088"/>
                    </a:lnTo>
                    <a:lnTo>
                      <a:pt x="1139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80" name="Google Shape;80;p3"/>
            <p:cNvGrpSpPr/>
            <p:nvPr/>
          </p:nvGrpSpPr>
          <p:grpSpPr>
            <a:xfrm>
              <a:off x="-1373076" y="1927074"/>
              <a:ext cx="2698431" cy="3917462"/>
              <a:chOff x="7726148" y="679122"/>
              <a:chExt cx="2698431" cy="3917462"/>
            </a:xfrm>
          </p:grpSpPr>
          <p:sp>
            <p:nvSpPr>
              <p:cNvPr id="81" name="Google Shape;81;p3"/>
              <p:cNvSpPr/>
              <p:nvPr/>
            </p:nvSpPr>
            <p:spPr>
              <a:xfrm>
                <a:off x="7726148" y="4468667"/>
                <a:ext cx="148998" cy="127917"/>
              </a:xfrm>
              <a:custGeom>
                <a:avLst/>
                <a:gdLst/>
                <a:ahLst/>
                <a:cxnLst/>
                <a:rect l="l" t="t" r="r" b="b"/>
                <a:pathLst>
                  <a:path w="1774" h="1523" extrusionOk="0">
                    <a:moveTo>
                      <a:pt x="757" y="406"/>
                    </a:moveTo>
                    <a:cubicBezTo>
                      <a:pt x="1077" y="406"/>
                      <a:pt x="1238" y="790"/>
                      <a:pt x="1009" y="1014"/>
                    </a:cubicBezTo>
                    <a:cubicBezTo>
                      <a:pt x="937" y="1087"/>
                      <a:pt x="847" y="1120"/>
                      <a:pt x="759" y="1120"/>
                    </a:cubicBezTo>
                    <a:cubicBezTo>
                      <a:pt x="576" y="1120"/>
                      <a:pt x="401" y="978"/>
                      <a:pt x="401" y="762"/>
                    </a:cubicBezTo>
                    <a:cubicBezTo>
                      <a:pt x="401" y="566"/>
                      <a:pt x="561" y="406"/>
                      <a:pt x="757" y="406"/>
                    </a:cubicBezTo>
                    <a:close/>
                    <a:moveTo>
                      <a:pt x="764" y="1"/>
                    </a:moveTo>
                    <a:cubicBezTo>
                      <a:pt x="374" y="1"/>
                      <a:pt x="1" y="305"/>
                      <a:pt x="1" y="762"/>
                    </a:cubicBezTo>
                    <a:cubicBezTo>
                      <a:pt x="1" y="1182"/>
                      <a:pt x="337" y="1519"/>
                      <a:pt x="757" y="1523"/>
                    </a:cubicBezTo>
                    <a:cubicBezTo>
                      <a:pt x="1434" y="1523"/>
                      <a:pt x="1774" y="702"/>
                      <a:pt x="1294" y="226"/>
                    </a:cubicBezTo>
                    <a:cubicBezTo>
                      <a:pt x="1139" y="70"/>
                      <a:pt x="950" y="1"/>
                      <a:pt x="76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2" name="Google Shape;82;p3"/>
              <p:cNvSpPr/>
              <p:nvPr/>
            </p:nvSpPr>
            <p:spPr>
              <a:xfrm>
                <a:off x="9887546" y="2617023"/>
                <a:ext cx="520234" cy="519814"/>
              </a:xfrm>
              <a:custGeom>
                <a:avLst/>
                <a:gdLst/>
                <a:ahLst/>
                <a:cxnLst/>
                <a:rect l="l" t="t" r="r" b="b"/>
                <a:pathLst>
                  <a:path w="6194" h="6189" extrusionOk="0">
                    <a:moveTo>
                      <a:pt x="4428" y="0"/>
                    </a:moveTo>
                    <a:lnTo>
                      <a:pt x="2214" y="2214"/>
                    </a:lnTo>
                    <a:lnTo>
                      <a:pt x="1" y="4427"/>
                    </a:lnTo>
                    <a:lnTo>
                      <a:pt x="1" y="6188"/>
                    </a:lnTo>
                    <a:lnTo>
                      <a:pt x="3095" y="3094"/>
                    </a:lnTo>
                    <a:lnTo>
                      <a:pt x="619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3" name="Google Shape;83;p3"/>
              <p:cNvSpPr/>
              <p:nvPr/>
            </p:nvSpPr>
            <p:spPr>
              <a:xfrm>
                <a:off x="10228462" y="679122"/>
                <a:ext cx="148998" cy="127833"/>
              </a:xfrm>
              <a:custGeom>
                <a:avLst/>
                <a:gdLst/>
                <a:ahLst/>
                <a:cxnLst/>
                <a:rect l="l" t="t" r="r" b="b"/>
                <a:pathLst>
                  <a:path w="1774" h="1522" extrusionOk="0">
                    <a:moveTo>
                      <a:pt x="761" y="401"/>
                    </a:moveTo>
                    <a:cubicBezTo>
                      <a:pt x="1082" y="401"/>
                      <a:pt x="1238" y="789"/>
                      <a:pt x="1013" y="1014"/>
                    </a:cubicBezTo>
                    <a:cubicBezTo>
                      <a:pt x="941" y="1086"/>
                      <a:pt x="851" y="1119"/>
                      <a:pt x="763" y="1119"/>
                    </a:cubicBezTo>
                    <a:cubicBezTo>
                      <a:pt x="580" y="1119"/>
                      <a:pt x="405" y="978"/>
                      <a:pt x="405" y="761"/>
                    </a:cubicBezTo>
                    <a:cubicBezTo>
                      <a:pt x="405" y="565"/>
                      <a:pt x="565" y="405"/>
                      <a:pt x="761" y="401"/>
                    </a:cubicBezTo>
                    <a:close/>
                    <a:moveTo>
                      <a:pt x="767" y="0"/>
                    </a:moveTo>
                    <a:cubicBezTo>
                      <a:pt x="376" y="0"/>
                      <a:pt x="1" y="304"/>
                      <a:pt x="1" y="761"/>
                    </a:cubicBezTo>
                    <a:cubicBezTo>
                      <a:pt x="1" y="1182"/>
                      <a:pt x="341" y="1518"/>
                      <a:pt x="761" y="1522"/>
                    </a:cubicBezTo>
                    <a:cubicBezTo>
                      <a:pt x="1438" y="1522"/>
                      <a:pt x="1774" y="701"/>
                      <a:pt x="1298" y="225"/>
                    </a:cubicBezTo>
                    <a:cubicBezTo>
                      <a:pt x="1144" y="70"/>
                      <a:pt x="953" y="0"/>
                      <a:pt x="76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" name="Google Shape;84;p3"/>
              <p:cNvSpPr/>
              <p:nvPr/>
            </p:nvSpPr>
            <p:spPr>
              <a:xfrm>
                <a:off x="7813245" y="777978"/>
                <a:ext cx="2611333" cy="3736295"/>
              </a:xfrm>
              <a:custGeom>
                <a:avLst/>
                <a:gdLst/>
                <a:ahLst/>
                <a:cxnLst/>
                <a:rect l="l" t="t" r="r" b="b"/>
                <a:pathLst>
                  <a:path w="31091" h="44485" extrusionOk="0">
                    <a:moveTo>
                      <a:pt x="28921" y="1"/>
                    </a:moveTo>
                    <a:lnTo>
                      <a:pt x="23577" y="5344"/>
                    </a:lnTo>
                    <a:lnTo>
                      <a:pt x="23577" y="11525"/>
                    </a:lnTo>
                    <a:lnTo>
                      <a:pt x="30686" y="18638"/>
                    </a:lnTo>
                    <a:lnTo>
                      <a:pt x="30686" y="21984"/>
                    </a:lnTo>
                    <a:lnTo>
                      <a:pt x="19218" y="33456"/>
                    </a:lnTo>
                    <a:lnTo>
                      <a:pt x="10744" y="33456"/>
                    </a:lnTo>
                    <a:lnTo>
                      <a:pt x="10688" y="33512"/>
                    </a:lnTo>
                    <a:lnTo>
                      <a:pt x="0" y="44200"/>
                    </a:lnTo>
                    <a:lnTo>
                      <a:pt x="285" y="44484"/>
                    </a:lnTo>
                    <a:lnTo>
                      <a:pt x="10912" y="33857"/>
                    </a:lnTo>
                    <a:lnTo>
                      <a:pt x="19382" y="33857"/>
                    </a:lnTo>
                    <a:lnTo>
                      <a:pt x="19442" y="33797"/>
                    </a:lnTo>
                    <a:lnTo>
                      <a:pt x="31090" y="22148"/>
                    </a:lnTo>
                    <a:lnTo>
                      <a:pt x="31090" y="18474"/>
                    </a:lnTo>
                    <a:lnTo>
                      <a:pt x="23977" y="11361"/>
                    </a:lnTo>
                    <a:lnTo>
                      <a:pt x="23977" y="5509"/>
                    </a:lnTo>
                    <a:lnTo>
                      <a:pt x="29205" y="285"/>
                    </a:lnTo>
                    <a:lnTo>
                      <a:pt x="2892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9020853" y="1998017"/>
                <a:ext cx="1057770" cy="1611852"/>
              </a:xfrm>
              <a:custGeom>
                <a:avLst/>
                <a:gdLst/>
                <a:ahLst/>
                <a:cxnLst/>
                <a:rect l="l" t="t" r="r" b="b"/>
                <a:pathLst>
                  <a:path w="12594" h="19191" extrusionOk="0">
                    <a:moveTo>
                      <a:pt x="12481" y="1"/>
                    </a:moveTo>
                    <a:lnTo>
                      <a:pt x="7066" y="5417"/>
                    </a:lnTo>
                    <a:lnTo>
                      <a:pt x="7066" y="12017"/>
                    </a:lnTo>
                    <a:lnTo>
                      <a:pt x="1" y="19078"/>
                    </a:lnTo>
                    <a:lnTo>
                      <a:pt x="117" y="19190"/>
                    </a:lnTo>
                    <a:lnTo>
                      <a:pt x="7226" y="12081"/>
                    </a:lnTo>
                    <a:lnTo>
                      <a:pt x="7226" y="5485"/>
                    </a:lnTo>
                    <a:lnTo>
                      <a:pt x="12593" y="113"/>
                    </a:lnTo>
                    <a:lnTo>
                      <a:pt x="1248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9805572" y="1401268"/>
                <a:ext cx="562817" cy="889370"/>
              </a:xfrm>
              <a:custGeom>
                <a:avLst/>
                <a:gdLst/>
                <a:ahLst/>
                <a:cxnLst/>
                <a:rect l="l" t="t" r="r" b="b"/>
                <a:pathLst>
                  <a:path w="6701" h="10589" extrusionOk="0">
                    <a:moveTo>
                      <a:pt x="112" y="1"/>
                    </a:moveTo>
                    <a:lnTo>
                      <a:pt x="0" y="117"/>
                    </a:lnTo>
                    <a:lnTo>
                      <a:pt x="6541" y="6658"/>
                    </a:lnTo>
                    <a:lnTo>
                      <a:pt x="6541" y="10588"/>
                    </a:lnTo>
                    <a:lnTo>
                      <a:pt x="6701" y="10588"/>
                    </a:lnTo>
                    <a:lnTo>
                      <a:pt x="6701" y="6590"/>
                    </a:lnTo>
                    <a:lnTo>
                      <a:pt x="11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87" name="Google Shape;87;p3"/>
            <p:cNvGrpSpPr/>
            <p:nvPr/>
          </p:nvGrpSpPr>
          <p:grpSpPr>
            <a:xfrm>
              <a:off x="562194" y="410025"/>
              <a:ext cx="258605" cy="258941"/>
              <a:chOff x="8925357" y="2817675"/>
              <a:chExt cx="258605" cy="258941"/>
            </a:xfrm>
          </p:grpSpPr>
          <p:sp>
            <p:nvSpPr>
              <p:cNvPr id="88" name="Google Shape;88;p3"/>
              <p:cNvSpPr/>
              <p:nvPr/>
            </p:nvSpPr>
            <p:spPr>
              <a:xfrm>
                <a:off x="9033956" y="2817675"/>
                <a:ext cx="41155" cy="258941"/>
              </a:xfrm>
              <a:custGeom>
                <a:avLst/>
                <a:gdLst/>
                <a:ahLst/>
                <a:cxnLst/>
                <a:rect l="l" t="t" r="r" b="b"/>
                <a:pathLst>
                  <a:path w="490" h="3083" extrusionOk="0">
                    <a:moveTo>
                      <a:pt x="1" y="1"/>
                    </a:moveTo>
                    <a:lnTo>
                      <a:pt x="1" y="3083"/>
                    </a:lnTo>
                    <a:lnTo>
                      <a:pt x="489" y="3083"/>
                    </a:lnTo>
                    <a:lnTo>
                      <a:pt x="48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9" name="Google Shape;89;p3"/>
              <p:cNvSpPr/>
              <p:nvPr/>
            </p:nvSpPr>
            <p:spPr>
              <a:xfrm>
                <a:off x="8925357" y="2926610"/>
                <a:ext cx="258605" cy="41155"/>
              </a:xfrm>
              <a:custGeom>
                <a:avLst/>
                <a:gdLst/>
                <a:ahLst/>
                <a:cxnLst/>
                <a:rect l="l" t="t" r="r" b="b"/>
                <a:pathLst>
                  <a:path w="3079" h="490" extrusionOk="0">
                    <a:moveTo>
                      <a:pt x="1" y="1"/>
                    </a:moveTo>
                    <a:lnTo>
                      <a:pt x="1" y="489"/>
                    </a:lnTo>
                    <a:lnTo>
                      <a:pt x="3079" y="489"/>
                    </a:lnTo>
                    <a:lnTo>
                      <a:pt x="307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0" name="Google Shape;90;p3"/>
            <p:cNvGrpSpPr/>
            <p:nvPr/>
          </p:nvGrpSpPr>
          <p:grpSpPr>
            <a:xfrm rot="5400000">
              <a:off x="8467489" y="2523161"/>
              <a:ext cx="556854" cy="97176"/>
              <a:chOff x="8351789" y="4872911"/>
              <a:chExt cx="556854" cy="97176"/>
            </a:xfrm>
          </p:grpSpPr>
          <p:sp>
            <p:nvSpPr>
              <p:cNvPr id="91" name="Google Shape;91;p3"/>
              <p:cNvSpPr/>
              <p:nvPr/>
            </p:nvSpPr>
            <p:spPr>
              <a:xfrm>
                <a:off x="8351789" y="4872911"/>
                <a:ext cx="137324" cy="97176"/>
              </a:xfrm>
              <a:custGeom>
                <a:avLst/>
                <a:gdLst/>
                <a:ahLst/>
                <a:cxnLst/>
                <a:rect l="l" t="t" r="r" b="b"/>
                <a:pathLst>
                  <a:path w="1635" h="1157" extrusionOk="0">
                    <a:moveTo>
                      <a:pt x="1" y="0"/>
                    </a:moveTo>
                    <a:lnTo>
                      <a:pt x="954" y="1157"/>
                    </a:lnTo>
                    <a:lnTo>
                      <a:pt x="1634" y="1157"/>
                    </a:lnTo>
                    <a:lnTo>
                      <a:pt x="67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" name="Google Shape;92;p3"/>
              <p:cNvSpPr/>
              <p:nvPr/>
            </p:nvSpPr>
            <p:spPr>
              <a:xfrm>
                <a:off x="8456357" y="4872911"/>
                <a:ext cx="137576" cy="97176"/>
              </a:xfrm>
              <a:custGeom>
                <a:avLst/>
                <a:gdLst/>
                <a:ahLst/>
                <a:cxnLst/>
                <a:rect l="l" t="t" r="r" b="b"/>
                <a:pathLst>
                  <a:path w="1638" h="1157" extrusionOk="0">
                    <a:moveTo>
                      <a:pt x="1" y="0"/>
                    </a:moveTo>
                    <a:lnTo>
                      <a:pt x="958" y="1157"/>
                    </a:lnTo>
                    <a:lnTo>
                      <a:pt x="1638" y="1157"/>
                    </a:lnTo>
                    <a:lnTo>
                      <a:pt x="68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8561260" y="4872911"/>
                <a:ext cx="137576" cy="97176"/>
              </a:xfrm>
              <a:custGeom>
                <a:avLst/>
                <a:gdLst/>
                <a:ahLst/>
                <a:cxnLst/>
                <a:rect l="l" t="t" r="r" b="b"/>
                <a:pathLst>
                  <a:path w="1638" h="1157" extrusionOk="0">
                    <a:moveTo>
                      <a:pt x="1" y="0"/>
                    </a:moveTo>
                    <a:lnTo>
                      <a:pt x="957" y="1157"/>
                    </a:lnTo>
                    <a:lnTo>
                      <a:pt x="1638" y="1157"/>
                    </a:lnTo>
                    <a:lnTo>
                      <a:pt x="68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" name="Google Shape;94;p3"/>
              <p:cNvSpPr/>
              <p:nvPr/>
            </p:nvSpPr>
            <p:spPr>
              <a:xfrm>
                <a:off x="8666164" y="4872911"/>
                <a:ext cx="137576" cy="97176"/>
              </a:xfrm>
              <a:custGeom>
                <a:avLst/>
                <a:gdLst/>
                <a:ahLst/>
                <a:cxnLst/>
                <a:rect l="l" t="t" r="r" b="b"/>
                <a:pathLst>
                  <a:path w="1638" h="1157" extrusionOk="0">
                    <a:moveTo>
                      <a:pt x="1" y="0"/>
                    </a:moveTo>
                    <a:lnTo>
                      <a:pt x="957" y="1157"/>
                    </a:lnTo>
                    <a:lnTo>
                      <a:pt x="1638" y="1157"/>
                    </a:lnTo>
                    <a:lnTo>
                      <a:pt x="68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>
                <a:off x="8771067" y="4872911"/>
                <a:ext cx="137576" cy="97176"/>
              </a:xfrm>
              <a:custGeom>
                <a:avLst/>
                <a:gdLst/>
                <a:ahLst/>
                <a:cxnLst/>
                <a:rect l="l" t="t" r="r" b="b"/>
                <a:pathLst>
                  <a:path w="1638" h="1157" extrusionOk="0">
                    <a:moveTo>
                      <a:pt x="0" y="0"/>
                    </a:moveTo>
                    <a:lnTo>
                      <a:pt x="957" y="1157"/>
                    </a:lnTo>
                    <a:lnTo>
                      <a:pt x="1638" y="1157"/>
                    </a:lnTo>
                    <a:lnTo>
                      <a:pt x="68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96" name="Google Shape;96;p3"/>
            <p:cNvSpPr/>
            <p:nvPr/>
          </p:nvSpPr>
          <p:spPr>
            <a:xfrm>
              <a:off x="7306875" y="4600447"/>
              <a:ext cx="2229499" cy="657745"/>
            </a:xfrm>
            <a:custGeom>
              <a:avLst/>
              <a:gdLst/>
              <a:ahLst/>
              <a:cxnLst/>
              <a:rect l="l" t="t" r="r" b="b"/>
              <a:pathLst>
                <a:path w="21985" h="6486" extrusionOk="0">
                  <a:moveTo>
                    <a:pt x="21784" y="1"/>
                  </a:moveTo>
                  <a:lnTo>
                    <a:pt x="19442" y="2342"/>
                  </a:lnTo>
                  <a:lnTo>
                    <a:pt x="3943" y="2342"/>
                  </a:lnTo>
                  <a:lnTo>
                    <a:pt x="0" y="6285"/>
                  </a:lnTo>
                  <a:lnTo>
                    <a:pt x="201" y="6485"/>
                  </a:lnTo>
                  <a:lnTo>
                    <a:pt x="4059" y="2626"/>
                  </a:lnTo>
                  <a:lnTo>
                    <a:pt x="19558" y="2626"/>
                  </a:lnTo>
                  <a:lnTo>
                    <a:pt x="21984" y="201"/>
                  </a:lnTo>
                  <a:lnTo>
                    <a:pt x="2178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3"/>
            <p:cNvSpPr/>
            <p:nvPr/>
          </p:nvSpPr>
          <p:spPr>
            <a:xfrm rot="-5400000">
              <a:off x="7658071" y="-461281"/>
              <a:ext cx="1325446" cy="1878100"/>
            </a:xfrm>
            <a:custGeom>
              <a:avLst/>
              <a:gdLst/>
              <a:ahLst/>
              <a:cxnLst/>
              <a:rect l="l" t="t" r="r" b="b"/>
              <a:pathLst>
                <a:path w="15781" h="22361" extrusionOk="0">
                  <a:moveTo>
                    <a:pt x="15640" y="0"/>
                  </a:moveTo>
                  <a:lnTo>
                    <a:pt x="9404" y="6237"/>
                  </a:lnTo>
                  <a:lnTo>
                    <a:pt x="9404" y="12821"/>
                  </a:lnTo>
                  <a:lnTo>
                    <a:pt x="1" y="22224"/>
                  </a:lnTo>
                  <a:lnTo>
                    <a:pt x="141" y="22360"/>
                  </a:lnTo>
                  <a:lnTo>
                    <a:pt x="9600" y="12902"/>
                  </a:lnTo>
                  <a:lnTo>
                    <a:pt x="9600" y="6317"/>
                  </a:lnTo>
                  <a:lnTo>
                    <a:pt x="15780" y="137"/>
                  </a:lnTo>
                  <a:lnTo>
                    <a:pt x="156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8" name="Google Shape;98;p3"/>
          <p:cNvSpPr txBox="1">
            <a:spLocks noGrp="1"/>
          </p:cNvSpPr>
          <p:nvPr>
            <p:ph type="title"/>
          </p:nvPr>
        </p:nvSpPr>
        <p:spPr>
          <a:xfrm>
            <a:off x="1760400" y="2795511"/>
            <a:ext cx="8671200" cy="140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title" idx="2" hasCustomPrompt="1"/>
          </p:nvPr>
        </p:nvSpPr>
        <p:spPr>
          <a:xfrm>
            <a:off x="5220600" y="1550736"/>
            <a:ext cx="1750800" cy="10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7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r>
              <a:t>xx%</a:t>
            </a:r>
          </a:p>
        </p:txBody>
      </p:sp>
      <p:sp>
        <p:nvSpPr>
          <p:cNvPr id="100" name="Google Shape;100;p3"/>
          <p:cNvSpPr txBox="1">
            <a:spLocks noGrp="1"/>
          </p:cNvSpPr>
          <p:nvPr>
            <p:ph type="subTitle" idx="1"/>
          </p:nvPr>
        </p:nvSpPr>
        <p:spPr>
          <a:xfrm>
            <a:off x="4069800" y="4356371"/>
            <a:ext cx="4052400" cy="9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31186705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4"/>
          <p:cNvGrpSpPr/>
          <p:nvPr/>
        </p:nvGrpSpPr>
        <p:grpSpPr>
          <a:xfrm>
            <a:off x="-1146263" y="-881793"/>
            <a:ext cx="3403997" cy="2750576"/>
            <a:chOff x="-859697" y="-661345"/>
            <a:chExt cx="2552998" cy="2062932"/>
          </a:xfrm>
        </p:grpSpPr>
        <p:sp>
          <p:nvSpPr>
            <p:cNvPr id="103" name="Google Shape;103;p4"/>
            <p:cNvSpPr/>
            <p:nvPr/>
          </p:nvSpPr>
          <p:spPr>
            <a:xfrm>
              <a:off x="-859697" y="-661345"/>
              <a:ext cx="2552998" cy="1507261"/>
            </a:xfrm>
            <a:custGeom>
              <a:avLst/>
              <a:gdLst/>
              <a:ahLst/>
              <a:cxnLst/>
              <a:rect l="l" t="t" r="r" b="b"/>
              <a:pathLst>
                <a:path w="17209" h="10160" extrusionOk="0">
                  <a:moveTo>
                    <a:pt x="13158" y="0"/>
                  </a:moveTo>
                  <a:lnTo>
                    <a:pt x="9820" y="3343"/>
                  </a:lnTo>
                  <a:lnTo>
                    <a:pt x="6778" y="3343"/>
                  </a:lnTo>
                  <a:lnTo>
                    <a:pt x="1" y="10119"/>
                  </a:lnTo>
                  <a:lnTo>
                    <a:pt x="6353" y="10159"/>
                  </a:lnTo>
                  <a:lnTo>
                    <a:pt x="8319" y="8198"/>
                  </a:lnTo>
                  <a:lnTo>
                    <a:pt x="9015" y="8198"/>
                  </a:lnTo>
                  <a:lnTo>
                    <a:pt x="1720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-107627" y="-466741"/>
              <a:ext cx="1226141" cy="1868328"/>
            </a:xfrm>
            <a:custGeom>
              <a:avLst/>
              <a:gdLst/>
              <a:ahLst/>
              <a:cxnLst/>
              <a:rect l="l" t="t" r="r" b="b"/>
              <a:pathLst>
                <a:path w="9728" h="14823" extrusionOk="0">
                  <a:moveTo>
                    <a:pt x="9640" y="0"/>
                  </a:moveTo>
                  <a:lnTo>
                    <a:pt x="4148" y="5492"/>
                  </a:lnTo>
                  <a:lnTo>
                    <a:pt x="4148" y="10588"/>
                  </a:lnTo>
                  <a:lnTo>
                    <a:pt x="1" y="14735"/>
                  </a:lnTo>
                  <a:lnTo>
                    <a:pt x="89" y="14823"/>
                  </a:lnTo>
                  <a:lnTo>
                    <a:pt x="4272" y="10640"/>
                  </a:lnTo>
                  <a:lnTo>
                    <a:pt x="4272" y="5544"/>
                  </a:lnTo>
                  <a:lnTo>
                    <a:pt x="9728" y="88"/>
                  </a:lnTo>
                  <a:lnTo>
                    <a:pt x="96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5" name="Google Shape;105;p4"/>
          <p:cNvGrpSpPr/>
          <p:nvPr/>
        </p:nvGrpSpPr>
        <p:grpSpPr>
          <a:xfrm>
            <a:off x="9624553" y="1402089"/>
            <a:ext cx="5256475" cy="6185635"/>
            <a:chOff x="7276179" y="1051567"/>
            <a:chExt cx="3942356" cy="4639226"/>
          </a:xfrm>
        </p:grpSpPr>
        <p:sp>
          <p:nvSpPr>
            <p:cNvPr id="106" name="Google Shape;106;p4"/>
            <p:cNvSpPr/>
            <p:nvPr/>
          </p:nvSpPr>
          <p:spPr>
            <a:xfrm>
              <a:off x="7276179" y="3686213"/>
              <a:ext cx="3031826" cy="2004580"/>
            </a:xfrm>
            <a:custGeom>
              <a:avLst/>
              <a:gdLst/>
              <a:ahLst/>
              <a:cxnLst/>
              <a:rect l="l" t="t" r="r" b="b"/>
              <a:pathLst>
                <a:path w="24054" h="15904" extrusionOk="0">
                  <a:moveTo>
                    <a:pt x="17228" y="0"/>
                  </a:moveTo>
                  <a:lnTo>
                    <a:pt x="9955" y="7274"/>
                  </a:lnTo>
                  <a:lnTo>
                    <a:pt x="6725" y="7274"/>
                  </a:lnTo>
                  <a:lnTo>
                    <a:pt x="2610" y="11384"/>
                  </a:lnTo>
                  <a:lnTo>
                    <a:pt x="2610" y="13298"/>
                  </a:lnTo>
                  <a:lnTo>
                    <a:pt x="0" y="15904"/>
                  </a:lnTo>
                  <a:lnTo>
                    <a:pt x="7093" y="15904"/>
                  </a:lnTo>
                  <a:lnTo>
                    <a:pt x="12993" y="10003"/>
                  </a:lnTo>
                  <a:lnTo>
                    <a:pt x="15207" y="10003"/>
                  </a:lnTo>
                  <a:lnTo>
                    <a:pt x="19494" y="5716"/>
                  </a:lnTo>
                  <a:lnTo>
                    <a:pt x="19494" y="4560"/>
                  </a:lnTo>
                  <a:lnTo>
                    <a:pt x="240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07" name="Google Shape;107;p4"/>
            <p:cNvGrpSpPr/>
            <p:nvPr/>
          </p:nvGrpSpPr>
          <p:grpSpPr>
            <a:xfrm>
              <a:off x="8615789" y="1051567"/>
              <a:ext cx="2602747" cy="3802366"/>
              <a:chOff x="278245" y="-112475"/>
              <a:chExt cx="2281910" cy="3333654"/>
            </a:xfrm>
          </p:grpSpPr>
          <p:grpSp>
            <p:nvGrpSpPr>
              <p:cNvPr id="108" name="Google Shape;108;p4"/>
              <p:cNvGrpSpPr/>
              <p:nvPr/>
            </p:nvGrpSpPr>
            <p:grpSpPr>
              <a:xfrm>
                <a:off x="278245" y="-112475"/>
                <a:ext cx="2281910" cy="3264909"/>
                <a:chOff x="1181475" y="2060725"/>
                <a:chExt cx="600250" cy="858825"/>
              </a:xfrm>
            </p:grpSpPr>
            <p:sp>
              <p:nvSpPr>
                <p:cNvPr id="109" name="Google Shape;109;p4"/>
                <p:cNvSpPr/>
                <p:nvPr/>
              </p:nvSpPr>
              <p:spPr>
                <a:xfrm>
                  <a:off x="1181475" y="2060725"/>
                  <a:ext cx="600250" cy="85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10" h="34353" extrusionOk="0">
                      <a:moveTo>
                        <a:pt x="23789" y="1"/>
                      </a:moveTo>
                      <a:lnTo>
                        <a:pt x="15584" y="8210"/>
                      </a:lnTo>
                      <a:lnTo>
                        <a:pt x="9043" y="8210"/>
                      </a:lnTo>
                      <a:lnTo>
                        <a:pt x="8995" y="8254"/>
                      </a:lnTo>
                      <a:lnTo>
                        <a:pt x="1" y="17249"/>
                      </a:lnTo>
                      <a:lnTo>
                        <a:pt x="1" y="20091"/>
                      </a:lnTo>
                      <a:lnTo>
                        <a:pt x="5493" y="25583"/>
                      </a:lnTo>
                      <a:lnTo>
                        <a:pt x="5493" y="30098"/>
                      </a:lnTo>
                      <a:lnTo>
                        <a:pt x="1458" y="34137"/>
                      </a:lnTo>
                      <a:lnTo>
                        <a:pt x="1678" y="34353"/>
                      </a:lnTo>
                      <a:lnTo>
                        <a:pt x="5805" y="30226"/>
                      </a:lnTo>
                      <a:lnTo>
                        <a:pt x="5805" y="25454"/>
                      </a:lnTo>
                      <a:lnTo>
                        <a:pt x="313" y="19963"/>
                      </a:lnTo>
                      <a:lnTo>
                        <a:pt x="313" y="17377"/>
                      </a:lnTo>
                      <a:lnTo>
                        <a:pt x="9171" y="8519"/>
                      </a:lnTo>
                      <a:lnTo>
                        <a:pt x="15712" y="8519"/>
                      </a:lnTo>
                      <a:lnTo>
                        <a:pt x="15756" y="8475"/>
                      </a:lnTo>
                      <a:lnTo>
                        <a:pt x="24010" y="221"/>
                      </a:lnTo>
                      <a:lnTo>
                        <a:pt x="23789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0" name="Google Shape;110;p4"/>
                <p:cNvSpPr/>
                <p:nvPr/>
              </p:nvSpPr>
              <p:spPr>
                <a:xfrm>
                  <a:off x="1194400" y="2571875"/>
                  <a:ext cx="129400" cy="204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6" h="8175" extrusionOk="0">
                      <a:moveTo>
                        <a:pt x="0" y="1"/>
                      </a:moveTo>
                      <a:lnTo>
                        <a:pt x="0" y="3087"/>
                      </a:lnTo>
                      <a:lnTo>
                        <a:pt x="5088" y="8175"/>
                      </a:lnTo>
                      <a:lnTo>
                        <a:pt x="5176" y="8087"/>
                      </a:lnTo>
                      <a:lnTo>
                        <a:pt x="124" y="3035"/>
                      </a:lnTo>
                      <a:lnTo>
                        <a:pt x="12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111" name="Google Shape;111;p4"/>
              <p:cNvSpPr/>
              <p:nvPr/>
            </p:nvSpPr>
            <p:spPr>
              <a:xfrm>
                <a:off x="336260" y="3109317"/>
                <a:ext cx="130395" cy="111862"/>
              </a:xfrm>
              <a:custGeom>
                <a:avLst/>
                <a:gdLst/>
                <a:ahLst/>
                <a:cxnLst/>
                <a:rect l="l" t="t" r="r" b="b"/>
                <a:pathLst>
                  <a:path w="1372" h="1177" extrusionOk="0">
                    <a:moveTo>
                      <a:pt x="782" y="310"/>
                    </a:moveTo>
                    <a:cubicBezTo>
                      <a:pt x="924" y="310"/>
                      <a:pt x="1061" y="421"/>
                      <a:pt x="1061" y="588"/>
                    </a:cubicBezTo>
                    <a:cubicBezTo>
                      <a:pt x="1061" y="741"/>
                      <a:pt x="937" y="865"/>
                      <a:pt x="785" y="865"/>
                    </a:cubicBezTo>
                    <a:cubicBezTo>
                      <a:pt x="537" y="865"/>
                      <a:pt x="413" y="568"/>
                      <a:pt x="589" y="392"/>
                    </a:cubicBezTo>
                    <a:cubicBezTo>
                      <a:pt x="644" y="335"/>
                      <a:pt x="714" y="310"/>
                      <a:pt x="782" y="310"/>
                    </a:cubicBezTo>
                    <a:close/>
                    <a:moveTo>
                      <a:pt x="785" y="0"/>
                    </a:moveTo>
                    <a:cubicBezTo>
                      <a:pt x="260" y="0"/>
                      <a:pt x="0" y="632"/>
                      <a:pt x="369" y="1005"/>
                    </a:cubicBezTo>
                    <a:cubicBezTo>
                      <a:pt x="488" y="1123"/>
                      <a:pt x="635" y="1176"/>
                      <a:pt x="779" y="1176"/>
                    </a:cubicBezTo>
                    <a:cubicBezTo>
                      <a:pt x="1082" y="1176"/>
                      <a:pt x="1372" y="940"/>
                      <a:pt x="1369" y="584"/>
                    </a:cubicBezTo>
                    <a:cubicBezTo>
                      <a:pt x="1369" y="264"/>
                      <a:pt x="1105" y="4"/>
                      <a:pt x="7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12" name="Google Shape;112;p4"/>
          <p:cNvSpPr txBox="1">
            <a:spLocks noGrp="1"/>
          </p:cNvSpPr>
          <p:nvPr>
            <p:ph type="body" idx="1"/>
          </p:nvPr>
        </p:nvSpPr>
        <p:spPr>
          <a:xfrm>
            <a:off x="960000" y="1465267"/>
            <a:ext cx="10272000" cy="467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AutoNum type="arabicPeriod"/>
              <a:defRPr sz="1600"/>
            </a:lvl1pPr>
            <a:lvl2pPr marL="1219170" lvl="1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00"/>
            </a:lvl2pPr>
            <a:lvl3pPr marL="1828754" lvl="2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00"/>
            </a:lvl3pPr>
            <a:lvl4pPr marL="2438339" lvl="3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600"/>
            </a:lvl4pPr>
            <a:lvl5pPr marL="3047924" lvl="4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00"/>
            </a:lvl5pPr>
            <a:lvl6pPr marL="3657509" lvl="5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00"/>
            </a:lvl6pPr>
            <a:lvl7pPr marL="4267093" lvl="6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600"/>
            </a:lvl7pPr>
            <a:lvl8pPr marL="4876678" lvl="7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00"/>
            </a:lvl8pPr>
            <a:lvl9pPr marL="5486263" lvl="8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00"/>
            </a:lvl9pPr>
          </a:lstStyle>
          <a:p>
            <a:endParaRPr/>
          </a:p>
        </p:txBody>
      </p:sp>
      <p:sp>
        <p:nvSpPr>
          <p:cNvPr id="113" name="Google Shape;113;p4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102720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9987705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5"/>
          <p:cNvGrpSpPr/>
          <p:nvPr/>
        </p:nvGrpSpPr>
        <p:grpSpPr>
          <a:xfrm>
            <a:off x="7157904" y="-3162465"/>
            <a:ext cx="9555653" cy="8580701"/>
            <a:chOff x="5368428" y="-2371849"/>
            <a:chExt cx="7166740" cy="6435526"/>
          </a:xfrm>
        </p:grpSpPr>
        <p:sp>
          <p:nvSpPr>
            <p:cNvPr id="116" name="Google Shape;116;p5"/>
            <p:cNvSpPr/>
            <p:nvPr/>
          </p:nvSpPr>
          <p:spPr>
            <a:xfrm>
              <a:off x="5368428" y="-2371849"/>
              <a:ext cx="7166740" cy="6435526"/>
            </a:xfrm>
            <a:custGeom>
              <a:avLst/>
              <a:gdLst/>
              <a:ahLst/>
              <a:cxnLst/>
              <a:rect l="l" t="t" r="r" b="b"/>
              <a:pathLst>
                <a:path w="71519" h="64222" extrusionOk="0">
                  <a:moveTo>
                    <a:pt x="160" y="0"/>
                  </a:moveTo>
                  <a:lnTo>
                    <a:pt x="0" y="160"/>
                  </a:lnTo>
                  <a:lnTo>
                    <a:pt x="26919" y="27079"/>
                  </a:lnTo>
                  <a:lnTo>
                    <a:pt x="26919" y="27956"/>
                  </a:lnTo>
                  <a:lnTo>
                    <a:pt x="30762" y="31798"/>
                  </a:lnTo>
                  <a:lnTo>
                    <a:pt x="32743" y="31798"/>
                  </a:lnTo>
                  <a:lnTo>
                    <a:pt x="38031" y="37086"/>
                  </a:lnTo>
                  <a:lnTo>
                    <a:pt x="44224" y="37086"/>
                  </a:lnTo>
                  <a:lnTo>
                    <a:pt x="71359" y="64221"/>
                  </a:lnTo>
                  <a:lnTo>
                    <a:pt x="71519" y="64061"/>
                  </a:lnTo>
                  <a:lnTo>
                    <a:pt x="42046" y="34588"/>
                  </a:lnTo>
                  <a:lnTo>
                    <a:pt x="42046" y="33035"/>
                  </a:lnTo>
                  <a:lnTo>
                    <a:pt x="38359" y="29353"/>
                  </a:lnTo>
                  <a:lnTo>
                    <a:pt x="35465" y="29353"/>
                  </a:lnTo>
                  <a:lnTo>
                    <a:pt x="28949" y="22836"/>
                  </a:lnTo>
                  <a:lnTo>
                    <a:pt x="22993" y="2283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17" name="Google Shape;117;p5"/>
            <p:cNvGrpSpPr/>
            <p:nvPr/>
          </p:nvGrpSpPr>
          <p:grpSpPr>
            <a:xfrm rot="-5400000" flipH="1">
              <a:off x="8268109" y="1815891"/>
              <a:ext cx="618213" cy="306426"/>
              <a:chOff x="5989375" y="1843575"/>
              <a:chExt cx="136525" cy="67675"/>
            </a:xfrm>
          </p:grpSpPr>
          <p:sp>
            <p:nvSpPr>
              <p:cNvPr id="118" name="Google Shape;118;p5"/>
              <p:cNvSpPr/>
              <p:nvPr/>
            </p:nvSpPr>
            <p:spPr>
              <a:xfrm>
                <a:off x="6047225" y="1843575"/>
                <a:ext cx="20525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1" h="822" extrusionOk="0">
                    <a:moveTo>
                      <a:pt x="709" y="0"/>
                    </a:moveTo>
                    <a:lnTo>
                      <a:pt x="0" y="709"/>
                    </a:lnTo>
                    <a:lnTo>
                      <a:pt x="112" y="821"/>
                    </a:lnTo>
                    <a:lnTo>
                      <a:pt x="821" y="113"/>
                    </a:lnTo>
                    <a:lnTo>
                      <a:pt x="70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9" name="Google Shape;119;p5"/>
              <p:cNvSpPr/>
              <p:nvPr/>
            </p:nvSpPr>
            <p:spPr>
              <a:xfrm>
                <a:off x="6047225" y="1843575"/>
                <a:ext cx="20525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1" h="822" extrusionOk="0">
                    <a:moveTo>
                      <a:pt x="112" y="0"/>
                    </a:moveTo>
                    <a:lnTo>
                      <a:pt x="0" y="113"/>
                    </a:lnTo>
                    <a:lnTo>
                      <a:pt x="709" y="821"/>
                    </a:lnTo>
                    <a:lnTo>
                      <a:pt x="821" y="709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0" name="Google Shape;120;p5"/>
              <p:cNvSpPr/>
              <p:nvPr/>
            </p:nvSpPr>
            <p:spPr>
              <a:xfrm>
                <a:off x="5989475" y="1843675"/>
                <a:ext cx="2065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6" h="822" extrusionOk="0">
                    <a:moveTo>
                      <a:pt x="713" y="0"/>
                    </a:moveTo>
                    <a:lnTo>
                      <a:pt x="1" y="709"/>
                    </a:lnTo>
                    <a:lnTo>
                      <a:pt x="113" y="821"/>
                    </a:lnTo>
                    <a:lnTo>
                      <a:pt x="825" y="113"/>
                    </a:lnTo>
                    <a:lnTo>
                      <a:pt x="71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1" name="Google Shape;121;p5"/>
              <p:cNvSpPr/>
              <p:nvPr/>
            </p:nvSpPr>
            <p:spPr>
              <a:xfrm>
                <a:off x="5989375" y="1843575"/>
                <a:ext cx="2065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6" h="822" extrusionOk="0">
                    <a:moveTo>
                      <a:pt x="117" y="0"/>
                    </a:moveTo>
                    <a:lnTo>
                      <a:pt x="1" y="113"/>
                    </a:lnTo>
                    <a:lnTo>
                      <a:pt x="713" y="821"/>
                    </a:lnTo>
                    <a:lnTo>
                      <a:pt x="825" y="709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2" name="Google Shape;122;p5"/>
              <p:cNvSpPr/>
              <p:nvPr/>
            </p:nvSpPr>
            <p:spPr>
              <a:xfrm>
                <a:off x="6105350" y="1890600"/>
                <a:ext cx="20550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6" extrusionOk="0">
                    <a:moveTo>
                      <a:pt x="709" y="1"/>
                    </a:moveTo>
                    <a:lnTo>
                      <a:pt x="1" y="713"/>
                    </a:lnTo>
                    <a:lnTo>
                      <a:pt x="113" y="825"/>
                    </a:lnTo>
                    <a:lnTo>
                      <a:pt x="821" y="113"/>
                    </a:lnTo>
                    <a:lnTo>
                      <a:pt x="70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3" name="Google Shape;123;p5"/>
              <p:cNvSpPr/>
              <p:nvPr/>
            </p:nvSpPr>
            <p:spPr>
              <a:xfrm>
                <a:off x="6105350" y="1890600"/>
                <a:ext cx="20550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6" extrusionOk="0">
                    <a:moveTo>
                      <a:pt x="113" y="1"/>
                    </a:moveTo>
                    <a:lnTo>
                      <a:pt x="1" y="113"/>
                    </a:lnTo>
                    <a:lnTo>
                      <a:pt x="709" y="825"/>
                    </a:lnTo>
                    <a:lnTo>
                      <a:pt x="821" y="709"/>
                    </a:lnTo>
                    <a:lnTo>
                      <a:pt x="11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4" name="Google Shape;124;p5"/>
              <p:cNvSpPr/>
              <p:nvPr/>
            </p:nvSpPr>
            <p:spPr>
              <a:xfrm>
                <a:off x="6047525" y="1890600"/>
                <a:ext cx="2062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5" h="826" extrusionOk="0">
                    <a:moveTo>
                      <a:pt x="713" y="1"/>
                    </a:moveTo>
                    <a:lnTo>
                      <a:pt x="0" y="709"/>
                    </a:lnTo>
                    <a:lnTo>
                      <a:pt x="116" y="825"/>
                    </a:lnTo>
                    <a:lnTo>
                      <a:pt x="825" y="113"/>
                    </a:lnTo>
                    <a:lnTo>
                      <a:pt x="71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5" name="Google Shape;125;p5"/>
              <p:cNvSpPr/>
              <p:nvPr/>
            </p:nvSpPr>
            <p:spPr>
              <a:xfrm>
                <a:off x="6047525" y="1890600"/>
                <a:ext cx="2062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5" h="826" extrusionOk="0">
                    <a:moveTo>
                      <a:pt x="112" y="1"/>
                    </a:moveTo>
                    <a:lnTo>
                      <a:pt x="0" y="113"/>
                    </a:lnTo>
                    <a:lnTo>
                      <a:pt x="713" y="825"/>
                    </a:lnTo>
                    <a:lnTo>
                      <a:pt x="825" y="709"/>
                    </a:lnTo>
                    <a:lnTo>
                      <a:pt x="11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26" name="Google Shape;126;p5"/>
            <p:cNvGrpSpPr/>
            <p:nvPr/>
          </p:nvGrpSpPr>
          <p:grpSpPr>
            <a:xfrm>
              <a:off x="8375532" y="539146"/>
              <a:ext cx="1228886" cy="2188720"/>
              <a:chOff x="8389396" y="1055350"/>
              <a:chExt cx="1228886" cy="2188720"/>
            </a:xfrm>
          </p:grpSpPr>
          <p:sp>
            <p:nvSpPr>
              <p:cNvPr id="127" name="Google Shape;127;p5"/>
              <p:cNvSpPr/>
              <p:nvPr/>
            </p:nvSpPr>
            <p:spPr>
              <a:xfrm>
                <a:off x="8421616" y="1130946"/>
                <a:ext cx="1196665" cy="2113124"/>
              </a:xfrm>
              <a:custGeom>
                <a:avLst/>
                <a:gdLst/>
                <a:ahLst/>
                <a:cxnLst/>
                <a:rect l="l" t="t" r="r" b="b"/>
                <a:pathLst>
                  <a:path w="9972" h="17609" extrusionOk="0">
                    <a:moveTo>
                      <a:pt x="1" y="0"/>
                    </a:moveTo>
                    <a:lnTo>
                      <a:pt x="1" y="4948"/>
                    </a:lnTo>
                    <a:lnTo>
                      <a:pt x="9720" y="14670"/>
                    </a:lnTo>
                    <a:lnTo>
                      <a:pt x="9720" y="17608"/>
                    </a:lnTo>
                    <a:lnTo>
                      <a:pt x="9972" y="17608"/>
                    </a:lnTo>
                    <a:lnTo>
                      <a:pt x="9972" y="14566"/>
                    </a:lnTo>
                    <a:lnTo>
                      <a:pt x="249" y="4843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8" name="Google Shape;128;p5"/>
              <p:cNvSpPr/>
              <p:nvPr/>
            </p:nvSpPr>
            <p:spPr>
              <a:xfrm>
                <a:off x="8389396" y="1055350"/>
                <a:ext cx="95651" cy="95575"/>
              </a:xfrm>
              <a:custGeom>
                <a:avLst/>
                <a:gdLst/>
                <a:ahLst/>
                <a:cxnLst/>
                <a:rect l="l" t="t" r="r" b="b"/>
                <a:pathLst>
                  <a:path w="1374" h="1373" extrusionOk="0">
                    <a:moveTo>
                      <a:pt x="689" y="364"/>
                    </a:moveTo>
                    <a:cubicBezTo>
                      <a:pt x="866" y="364"/>
                      <a:pt x="1010" y="508"/>
                      <a:pt x="1014" y="684"/>
                    </a:cubicBezTo>
                    <a:cubicBezTo>
                      <a:pt x="1014" y="865"/>
                      <a:pt x="866" y="1009"/>
                      <a:pt x="689" y="1009"/>
                    </a:cubicBezTo>
                    <a:cubicBezTo>
                      <a:pt x="509" y="1009"/>
                      <a:pt x="365" y="865"/>
                      <a:pt x="365" y="684"/>
                    </a:cubicBezTo>
                    <a:cubicBezTo>
                      <a:pt x="365" y="508"/>
                      <a:pt x="509" y="364"/>
                      <a:pt x="689" y="364"/>
                    </a:cubicBezTo>
                    <a:close/>
                    <a:moveTo>
                      <a:pt x="689" y="0"/>
                    </a:moveTo>
                    <a:cubicBezTo>
                      <a:pt x="309" y="0"/>
                      <a:pt x="1" y="308"/>
                      <a:pt x="1" y="684"/>
                    </a:cubicBezTo>
                    <a:cubicBezTo>
                      <a:pt x="1" y="1065"/>
                      <a:pt x="309" y="1373"/>
                      <a:pt x="689" y="1373"/>
                    </a:cubicBezTo>
                    <a:cubicBezTo>
                      <a:pt x="1066" y="1373"/>
                      <a:pt x="1374" y="1065"/>
                      <a:pt x="1374" y="684"/>
                    </a:cubicBezTo>
                    <a:cubicBezTo>
                      <a:pt x="1374" y="308"/>
                      <a:pt x="1066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29" name="Google Shape;129;p5"/>
          <p:cNvGrpSpPr/>
          <p:nvPr/>
        </p:nvGrpSpPr>
        <p:grpSpPr>
          <a:xfrm>
            <a:off x="-3339867" y="516787"/>
            <a:ext cx="8429485" cy="10497711"/>
            <a:chOff x="-2504900" y="387590"/>
            <a:chExt cx="6322114" cy="7873283"/>
          </a:xfrm>
        </p:grpSpPr>
        <p:grpSp>
          <p:nvGrpSpPr>
            <p:cNvPr id="130" name="Google Shape;130;p5"/>
            <p:cNvGrpSpPr/>
            <p:nvPr/>
          </p:nvGrpSpPr>
          <p:grpSpPr>
            <a:xfrm>
              <a:off x="827762" y="4158773"/>
              <a:ext cx="471865" cy="38050"/>
              <a:chOff x="6298452" y="2390050"/>
              <a:chExt cx="140725" cy="11350"/>
            </a:xfrm>
          </p:grpSpPr>
          <p:sp>
            <p:nvSpPr>
              <p:cNvPr id="131" name="Google Shape;131;p5"/>
              <p:cNvSpPr/>
              <p:nvPr/>
            </p:nvSpPr>
            <p:spPr>
              <a:xfrm>
                <a:off x="6298452" y="2390050"/>
                <a:ext cx="70375" cy="11350"/>
              </a:xfrm>
              <a:custGeom>
                <a:avLst/>
                <a:gdLst/>
                <a:ahLst/>
                <a:cxnLst/>
                <a:rect l="l" t="t" r="r" b="b"/>
                <a:pathLst>
                  <a:path w="2815" h="454" extrusionOk="0">
                    <a:moveTo>
                      <a:pt x="1" y="1"/>
                    </a:moveTo>
                    <a:lnTo>
                      <a:pt x="1" y="453"/>
                    </a:lnTo>
                    <a:lnTo>
                      <a:pt x="2815" y="453"/>
                    </a:lnTo>
                    <a:lnTo>
                      <a:pt x="281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2" name="Google Shape;132;p5"/>
              <p:cNvSpPr/>
              <p:nvPr/>
            </p:nvSpPr>
            <p:spPr>
              <a:xfrm>
                <a:off x="6382427" y="2390050"/>
                <a:ext cx="35150" cy="11350"/>
              </a:xfrm>
              <a:custGeom>
                <a:avLst/>
                <a:gdLst/>
                <a:ahLst/>
                <a:cxnLst/>
                <a:rect l="l" t="t" r="r" b="b"/>
                <a:pathLst>
                  <a:path w="1406" h="454" extrusionOk="0">
                    <a:moveTo>
                      <a:pt x="0" y="1"/>
                    </a:moveTo>
                    <a:lnTo>
                      <a:pt x="0" y="453"/>
                    </a:lnTo>
                    <a:lnTo>
                      <a:pt x="1405" y="453"/>
                    </a:lnTo>
                    <a:lnTo>
                      <a:pt x="140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3" name="Google Shape;133;p5"/>
              <p:cNvSpPr/>
              <p:nvPr/>
            </p:nvSpPr>
            <p:spPr>
              <a:xfrm>
                <a:off x="6427952" y="2390050"/>
                <a:ext cx="11225" cy="11350"/>
              </a:xfrm>
              <a:custGeom>
                <a:avLst/>
                <a:gdLst/>
                <a:ahLst/>
                <a:cxnLst/>
                <a:rect l="l" t="t" r="r" b="b"/>
                <a:pathLst>
                  <a:path w="449" h="454" extrusionOk="0">
                    <a:moveTo>
                      <a:pt x="1" y="1"/>
                    </a:moveTo>
                    <a:lnTo>
                      <a:pt x="1" y="453"/>
                    </a:lnTo>
                    <a:lnTo>
                      <a:pt x="449" y="453"/>
                    </a:lnTo>
                    <a:lnTo>
                      <a:pt x="4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34" name="Google Shape;134;p5"/>
            <p:cNvGrpSpPr/>
            <p:nvPr/>
          </p:nvGrpSpPr>
          <p:grpSpPr>
            <a:xfrm>
              <a:off x="-2504900" y="387590"/>
              <a:ext cx="6322114" cy="7873283"/>
              <a:chOff x="-2504900" y="387590"/>
              <a:chExt cx="6322114" cy="7873283"/>
            </a:xfrm>
          </p:grpSpPr>
          <p:grpSp>
            <p:nvGrpSpPr>
              <p:cNvPr id="135" name="Google Shape;135;p5"/>
              <p:cNvGrpSpPr/>
              <p:nvPr/>
            </p:nvGrpSpPr>
            <p:grpSpPr>
              <a:xfrm>
                <a:off x="-1553565" y="387590"/>
                <a:ext cx="2381713" cy="3328977"/>
                <a:chOff x="7655072" y="-407632"/>
                <a:chExt cx="2008529" cy="2807368"/>
              </a:xfrm>
            </p:grpSpPr>
            <p:sp>
              <p:nvSpPr>
                <p:cNvPr id="136" name="Google Shape;136;p5"/>
                <p:cNvSpPr/>
                <p:nvPr/>
              </p:nvSpPr>
              <p:spPr>
                <a:xfrm>
                  <a:off x="7685059" y="-336851"/>
                  <a:ext cx="1930325" cy="26894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08" h="45293" extrusionOk="0">
                      <a:moveTo>
                        <a:pt x="0" y="1"/>
                      </a:moveTo>
                      <a:lnTo>
                        <a:pt x="0" y="8351"/>
                      </a:lnTo>
                      <a:lnTo>
                        <a:pt x="15447" y="8351"/>
                      </a:lnTo>
                      <a:lnTo>
                        <a:pt x="24998" y="17901"/>
                      </a:lnTo>
                      <a:lnTo>
                        <a:pt x="24998" y="38040"/>
                      </a:lnTo>
                      <a:lnTo>
                        <a:pt x="32251" y="45293"/>
                      </a:lnTo>
                      <a:lnTo>
                        <a:pt x="32507" y="45037"/>
                      </a:lnTo>
                      <a:lnTo>
                        <a:pt x="25358" y="37888"/>
                      </a:lnTo>
                      <a:lnTo>
                        <a:pt x="25358" y="17749"/>
                      </a:lnTo>
                      <a:lnTo>
                        <a:pt x="15651" y="8043"/>
                      </a:lnTo>
                      <a:lnTo>
                        <a:pt x="15595" y="7986"/>
                      </a:lnTo>
                      <a:lnTo>
                        <a:pt x="365" y="7986"/>
                      </a:lnTo>
                      <a:lnTo>
                        <a:pt x="36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37" name="Google Shape;137;p5"/>
                <p:cNvSpPr/>
                <p:nvPr/>
              </p:nvSpPr>
              <p:spPr>
                <a:xfrm>
                  <a:off x="8734422" y="271200"/>
                  <a:ext cx="332350" cy="3325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7" h="5600" extrusionOk="0">
                      <a:moveTo>
                        <a:pt x="1" y="0"/>
                      </a:moveTo>
                      <a:lnTo>
                        <a:pt x="1" y="1597"/>
                      </a:lnTo>
                      <a:lnTo>
                        <a:pt x="2002" y="3599"/>
                      </a:lnTo>
                      <a:lnTo>
                        <a:pt x="4004" y="5600"/>
                      </a:lnTo>
                      <a:lnTo>
                        <a:pt x="5597" y="5600"/>
                      </a:lnTo>
                      <a:lnTo>
                        <a:pt x="2799" y="2802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38" name="Google Shape;138;p5"/>
                <p:cNvSpPr/>
                <p:nvPr/>
              </p:nvSpPr>
              <p:spPr>
                <a:xfrm>
                  <a:off x="7655072" y="-407632"/>
                  <a:ext cx="81588" cy="81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4" h="1373" extrusionOk="0">
                      <a:moveTo>
                        <a:pt x="689" y="364"/>
                      </a:moveTo>
                      <a:cubicBezTo>
                        <a:pt x="866" y="364"/>
                        <a:pt x="1010" y="508"/>
                        <a:pt x="1014" y="684"/>
                      </a:cubicBezTo>
                      <a:cubicBezTo>
                        <a:pt x="1014" y="865"/>
                        <a:pt x="866" y="1009"/>
                        <a:pt x="689" y="1009"/>
                      </a:cubicBezTo>
                      <a:cubicBezTo>
                        <a:pt x="509" y="1009"/>
                        <a:pt x="365" y="865"/>
                        <a:pt x="365" y="684"/>
                      </a:cubicBezTo>
                      <a:cubicBezTo>
                        <a:pt x="365" y="508"/>
                        <a:pt x="509" y="364"/>
                        <a:pt x="689" y="364"/>
                      </a:cubicBezTo>
                      <a:close/>
                      <a:moveTo>
                        <a:pt x="689" y="0"/>
                      </a:moveTo>
                      <a:cubicBezTo>
                        <a:pt x="309" y="0"/>
                        <a:pt x="1" y="308"/>
                        <a:pt x="1" y="684"/>
                      </a:cubicBezTo>
                      <a:cubicBezTo>
                        <a:pt x="1" y="1065"/>
                        <a:pt x="309" y="1373"/>
                        <a:pt x="689" y="1373"/>
                      </a:cubicBezTo>
                      <a:cubicBezTo>
                        <a:pt x="1066" y="1373"/>
                        <a:pt x="1374" y="1065"/>
                        <a:pt x="1374" y="684"/>
                      </a:cubicBezTo>
                      <a:cubicBezTo>
                        <a:pt x="1374" y="308"/>
                        <a:pt x="1066" y="0"/>
                        <a:pt x="68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39" name="Google Shape;139;p5"/>
                <p:cNvSpPr/>
                <p:nvPr/>
              </p:nvSpPr>
              <p:spPr>
                <a:xfrm>
                  <a:off x="9568236" y="2317969"/>
                  <a:ext cx="95364" cy="81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6" h="1377" extrusionOk="0">
                      <a:moveTo>
                        <a:pt x="917" y="364"/>
                      </a:moveTo>
                      <a:cubicBezTo>
                        <a:pt x="1097" y="364"/>
                        <a:pt x="1242" y="512"/>
                        <a:pt x="1242" y="688"/>
                      </a:cubicBezTo>
                      <a:cubicBezTo>
                        <a:pt x="1242" y="883"/>
                        <a:pt x="1082" y="1012"/>
                        <a:pt x="916" y="1012"/>
                      </a:cubicBezTo>
                      <a:cubicBezTo>
                        <a:pt x="837" y="1012"/>
                        <a:pt x="755" y="982"/>
                        <a:pt x="689" y="916"/>
                      </a:cubicBezTo>
                      <a:cubicBezTo>
                        <a:pt x="485" y="712"/>
                        <a:pt x="629" y="364"/>
                        <a:pt x="917" y="364"/>
                      </a:cubicBezTo>
                      <a:close/>
                      <a:moveTo>
                        <a:pt x="915" y="1"/>
                      </a:moveTo>
                      <a:cubicBezTo>
                        <a:pt x="746" y="1"/>
                        <a:pt x="573" y="63"/>
                        <a:pt x="433" y="203"/>
                      </a:cubicBezTo>
                      <a:cubicBezTo>
                        <a:pt x="1" y="636"/>
                        <a:pt x="309" y="1376"/>
                        <a:pt x="917" y="1376"/>
                      </a:cubicBezTo>
                      <a:cubicBezTo>
                        <a:pt x="1298" y="1372"/>
                        <a:pt x="1606" y="1068"/>
                        <a:pt x="1606" y="688"/>
                      </a:cubicBezTo>
                      <a:cubicBezTo>
                        <a:pt x="1606" y="274"/>
                        <a:pt x="1267" y="1"/>
                        <a:pt x="91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40" name="Google Shape;140;p5"/>
                <p:cNvSpPr/>
                <p:nvPr/>
              </p:nvSpPr>
              <p:spPr>
                <a:xfrm>
                  <a:off x="7692897" y="-144282"/>
                  <a:ext cx="497783" cy="2923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3" h="4924" extrusionOk="0">
                      <a:moveTo>
                        <a:pt x="100" y="0"/>
                      </a:moveTo>
                      <a:lnTo>
                        <a:pt x="0" y="104"/>
                      </a:lnTo>
                      <a:lnTo>
                        <a:pt x="2498" y="2598"/>
                      </a:lnTo>
                      <a:lnTo>
                        <a:pt x="5957" y="2598"/>
                      </a:lnTo>
                      <a:lnTo>
                        <a:pt x="8282" y="4924"/>
                      </a:lnTo>
                      <a:lnTo>
                        <a:pt x="8382" y="4820"/>
                      </a:lnTo>
                      <a:lnTo>
                        <a:pt x="6017" y="2454"/>
                      </a:lnTo>
                      <a:lnTo>
                        <a:pt x="2558" y="2454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141" name="Google Shape;141;p5"/>
              <p:cNvGrpSpPr/>
              <p:nvPr/>
            </p:nvGrpSpPr>
            <p:grpSpPr>
              <a:xfrm>
                <a:off x="-2504900" y="1005827"/>
                <a:ext cx="6322114" cy="7255046"/>
                <a:chOff x="-2504900" y="1005827"/>
                <a:chExt cx="6322114" cy="7255046"/>
              </a:xfrm>
            </p:grpSpPr>
            <p:sp>
              <p:nvSpPr>
                <p:cNvPr id="142" name="Google Shape;142;p5"/>
                <p:cNvSpPr/>
                <p:nvPr/>
              </p:nvSpPr>
              <p:spPr>
                <a:xfrm>
                  <a:off x="-2504900" y="1005827"/>
                  <a:ext cx="6322114" cy="72550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832" h="82432" extrusionOk="0">
                      <a:moveTo>
                        <a:pt x="205" y="1"/>
                      </a:moveTo>
                      <a:lnTo>
                        <a:pt x="1" y="205"/>
                      </a:lnTo>
                      <a:lnTo>
                        <a:pt x="27924" y="28129"/>
                      </a:lnTo>
                      <a:lnTo>
                        <a:pt x="27924" y="38728"/>
                      </a:lnTo>
                      <a:lnTo>
                        <a:pt x="36526" y="47330"/>
                      </a:lnTo>
                      <a:lnTo>
                        <a:pt x="45629" y="56433"/>
                      </a:lnTo>
                      <a:lnTo>
                        <a:pt x="71627" y="82431"/>
                      </a:lnTo>
                      <a:lnTo>
                        <a:pt x="71831" y="82227"/>
                      </a:lnTo>
                      <a:lnTo>
                        <a:pt x="46493" y="56889"/>
                      </a:lnTo>
                      <a:lnTo>
                        <a:pt x="46493" y="47935"/>
                      </a:lnTo>
                      <a:lnTo>
                        <a:pt x="53711" y="40954"/>
                      </a:lnTo>
                      <a:lnTo>
                        <a:pt x="51481" y="38724"/>
                      </a:lnTo>
                      <a:lnTo>
                        <a:pt x="37095" y="38724"/>
                      </a:lnTo>
                      <a:lnTo>
                        <a:pt x="32496" y="34125"/>
                      </a:lnTo>
                      <a:lnTo>
                        <a:pt x="32496" y="32288"/>
                      </a:lnTo>
                      <a:lnTo>
                        <a:pt x="27924" y="27712"/>
                      </a:lnTo>
                      <a:lnTo>
                        <a:pt x="27924" y="27720"/>
                      </a:lnTo>
                      <a:lnTo>
                        <a:pt x="205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43" name="Google Shape;143;p5"/>
                <p:cNvSpPr/>
                <p:nvPr/>
              </p:nvSpPr>
              <p:spPr>
                <a:xfrm>
                  <a:off x="-118934" y="3399771"/>
                  <a:ext cx="1196665" cy="21131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2" h="17609" extrusionOk="0">
                      <a:moveTo>
                        <a:pt x="1" y="0"/>
                      </a:moveTo>
                      <a:lnTo>
                        <a:pt x="1" y="4948"/>
                      </a:lnTo>
                      <a:lnTo>
                        <a:pt x="9720" y="14670"/>
                      </a:lnTo>
                      <a:lnTo>
                        <a:pt x="9720" y="17608"/>
                      </a:lnTo>
                      <a:lnTo>
                        <a:pt x="9972" y="17608"/>
                      </a:lnTo>
                      <a:lnTo>
                        <a:pt x="9972" y="14566"/>
                      </a:lnTo>
                      <a:lnTo>
                        <a:pt x="249" y="4843"/>
                      </a:lnTo>
                      <a:lnTo>
                        <a:pt x="249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</p:grpSp>
      <p:sp>
        <p:nvSpPr>
          <p:cNvPr id="144" name="Google Shape;144;p5"/>
          <p:cNvSpPr txBox="1">
            <a:spLocks noGrp="1"/>
          </p:cNvSpPr>
          <p:nvPr>
            <p:ph type="subTitle" idx="1"/>
          </p:nvPr>
        </p:nvSpPr>
        <p:spPr>
          <a:xfrm>
            <a:off x="1673051" y="3468772"/>
            <a:ext cx="37024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45" name="Google Shape;145;p5"/>
          <p:cNvSpPr txBox="1">
            <a:spLocks noGrp="1"/>
          </p:cNvSpPr>
          <p:nvPr>
            <p:ph type="subTitle" idx="2"/>
          </p:nvPr>
        </p:nvSpPr>
        <p:spPr>
          <a:xfrm>
            <a:off x="1673051" y="3963972"/>
            <a:ext cx="3702400" cy="11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5"/>
          <p:cNvSpPr txBox="1">
            <a:spLocks noGrp="1"/>
          </p:cNvSpPr>
          <p:nvPr>
            <p:ph type="subTitle" idx="3"/>
          </p:nvPr>
        </p:nvSpPr>
        <p:spPr>
          <a:xfrm>
            <a:off x="6816551" y="3468772"/>
            <a:ext cx="37024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147" name="Google Shape;147;p5"/>
          <p:cNvSpPr txBox="1">
            <a:spLocks noGrp="1"/>
          </p:cNvSpPr>
          <p:nvPr>
            <p:ph type="subTitle" idx="4"/>
          </p:nvPr>
        </p:nvSpPr>
        <p:spPr>
          <a:xfrm>
            <a:off x="6816551" y="3963972"/>
            <a:ext cx="3702400" cy="11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5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102720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149" name="Google Shape;149;p5"/>
          <p:cNvSpPr txBox="1">
            <a:spLocks noGrp="1"/>
          </p:cNvSpPr>
          <p:nvPr>
            <p:ph type="title" idx="5" hasCustomPrompt="1"/>
          </p:nvPr>
        </p:nvSpPr>
        <p:spPr>
          <a:xfrm>
            <a:off x="2933651" y="2692932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0" name="Google Shape;150;p5"/>
          <p:cNvSpPr txBox="1">
            <a:spLocks noGrp="1"/>
          </p:cNvSpPr>
          <p:nvPr>
            <p:ph type="title" idx="6" hasCustomPrompt="1"/>
          </p:nvPr>
        </p:nvSpPr>
        <p:spPr>
          <a:xfrm>
            <a:off x="8077151" y="2692932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8802834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6"/>
          <p:cNvGrpSpPr/>
          <p:nvPr/>
        </p:nvGrpSpPr>
        <p:grpSpPr>
          <a:xfrm>
            <a:off x="-1146263" y="-881793"/>
            <a:ext cx="3403997" cy="2750576"/>
            <a:chOff x="-859697" y="-661345"/>
            <a:chExt cx="2552998" cy="2062932"/>
          </a:xfrm>
        </p:grpSpPr>
        <p:sp>
          <p:nvSpPr>
            <p:cNvPr id="153" name="Google Shape;153;p6"/>
            <p:cNvSpPr/>
            <p:nvPr/>
          </p:nvSpPr>
          <p:spPr>
            <a:xfrm>
              <a:off x="-859697" y="-661345"/>
              <a:ext cx="2552998" cy="1507261"/>
            </a:xfrm>
            <a:custGeom>
              <a:avLst/>
              <a:gdLst/>
              <a:ahLst/>
              <a:cxnLst/>
              <a:rect l="l" t="t" r="r" b="b"/>
              <a:pathLst>
                <a:path w="17209" h="10160" extrusionOk="0">
                  <a:moveTo>
                    <a:pt x="13158" y="0"/>
                  </a:moveTo>
                  <a:lnTo>
                    <a:pt x="9820" y="3343"/>
                  </a:lnTo>
                  <a:lnTo>
                    <a:pt x="6778" y="3343"/>
                  </a:lnTo>
                  <a:lnTo>
                    <a:pt x="1" y="10119"/>
                  </a:lnTo>
                  <a:lnTo>
                    <a:pt x="6353" y="10159"/>
                  </a:lnTo>
                  <a:lnTo>
                    <a:pt x="8319" y="8198"/>
                  </a:lnTo>
                  <a:lnTo>
                    <a:pt x="9015" y="8198"/>
                  </a:lnTo>
                  <a:lnTo>
                    <a:pt x="1720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6"/>
            <p:cNvSpPr/>
            <p:nvPr/>
          </p:nvSpPr>
          <p:spPr>
            <a:xfrm>
              <a:off x="-107627" y="-466741"/>
              <a:ext cx="1226141" cy="1868328"/>
            </a:xfrm>
            <a:custGeom>
              <a:avLst/>
              <a:gdLst/>
              <a:ahLst/>
              <a:cxnLst/>
              <a:rect l="l" t="t" r="r" b="b"/>
              <a:pathLst>
                <a:path w="9728" h="14823" extrusionOk="0">
                  <a:moveTo>
                    <a:pt x="9640" y="0"/>
                  </a:moveTo>
                  <a:lnTo>
                    <a:pt x="4148" y="5492"/>
                  </a:lnTo>
                  <a:lnTo>
                    <a:pt x="4148" y="10588"/>
                  </a:lnTo>
                  <a:lnTo>
                    <a:pt x="1" y="14735"/>
                  </a:lnTo>
                  <a:lnTo>
                    <a:pt x="89" y="14823"/>
                  </a:lnTo>
                  <a:lnTo>
                    <a:pt x="4272" y="10640"/>
                  </a:lnTo>
                  <a:lnTo>
                    <a:pt x="4272" y="5544"/>
                  </a:lnTo>
                  <a:lnTo>
                    <a:pt x="9728" y="88"/>
                  </a:lnTo>
                  <a:lnTo>
                    <a:pt x="96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5" name="Google Shape;155;p6"/>
          <p:cNvGrpSpPr/>
          <p:nvPr/>
        </p:nvGrpSpPr>
        <p:grpSpPr>
          <a:xfrm>
            <a:off x="9624553" y="1605289"/>
            <a:ext cx="5256475" cy="6185635"/>
            <a:chOff x="7276179" y="1051567"/>
            <a:chExt cx="3942356" cy="4639226"/>
          </a:xfrm>
        </p:grpSpPr>
        <p:sp>
          <p:nvSpPr>
            <p:cNvPr id="156" name="Google Shape;156;p6"/>
            <p:cNvSpPr/>
            <p:nvPr/>
          </p:nvSpPr>
          <p:spPr>
            <a:xfrm>
              <a:off x="7276179" y="3686213"/>
              <a:ext cx="3031826" cy="2004580"/>
            </a:xfrm>
            <a:custGeom>
              <a:avLst/>
              <a:gdLst/>
              <a:ahLst/>
              <a:cxnLst/>
              <a:rect l="l" t="t" r="r" b="b"/>
              <a:pathLst>
                <a:path w="24054" h="15904" extrusionOk="0">
                  <a:moveTo>
                    <a:pt x="17228" y="0"/>
                  </a:moveTo>
                  <a:lnTo>
                    <a:pt x="9955" y="7274"/>
                  </a:lnTo>
                  <a:lnTo>
                    <a:pt x="6725" y="7274"/>
                  </a:lnTo>
                  <a:lnTo>
                    <a:pt x="2610" y="11384"/>
                  </a:lnTo>
                  <a:lnTo>
                    <a:pt x="2610" y="13298"/>
                  </a:lnTo>
                  <a:lnTo>
                    <a:pt x="0" y="15904"/>
                  </a:lnTo>
                  <a:lnTo>
                    <a:pt x="7093" y="15904"/>
                  </a:lnTo>
                  <a:lnTo>
                    <a:pt x="12993" y="10003"/>
                  </a:lnTo>
                  <a:lnTo>
                    <a:pt x="15207" y="10003"/>
                  </a:lnTo>
                  <a:lnTo>
                    <a:pt x="19494" y="5716"/>
                  </a:lnTo>
                  <a:lnTo>
                    <a:pt x="19494" y="4560"/>
                  </a:lnTo>
                  <a:lnTo>
                    <a:pt x="240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57" name="Google Shape;157;p6"/>
            <p:cNvGrpSpPr/>
            <p:nvPr/>
          </p:nvGrpSpPr>
          <p:grpSpPr>
            <a:xfrm>
              <a:off x="8615789" y="1051567"/>
              <a:ext cx="2602747" cy="3802366"/>
              <a:chOff x="278245" y="-112475"/>
              <a:chExt cx="2281910" cy="3333654"/>
            </a:xfrm>
          </p:grpSpPr>
          <p:grpSp>
            <p:nvGrpSpPr>
              <p:cNvPr id="158" name="Google Shape;158;p6"/>
              <p:cNvGrpSpPr/>
              <p:nvPr/>
            </p:nvGrpSpPr>
            <p:grpSpPr>
              <a:xfrm>
                <a:off x="278245" y="-112475"/>
                <a:ext cx="2281910" cy="3264909"/>
                <a:chOff x="1181475" y="2060725"/>
                <a:chExt cx="600250" cy="858825"/>
              </a:xfrm>
            </p:grpSpPr>
            <p:sp>
              <p:nvSpPr>
                <p:cNvPr id="159" name="Google Shape;159;p6"/>
                <p:cNvSpPr/>
                <p:nvPr/>
              </p:nvSpPr>
              <p:spPr>
                <a:xfrm>
                  <a:off x="1181475" y="2060725"/>
                  <a:ext cx="600250" cy="85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10" h="34353" extrusionOk="0">
                      <a:moveTo>
                        <a:pt x="23789" y="1"/>
                      </a:moveTo>
                      <a:lnTo>
                        <a:pt x="15584" y="8210"/>
                      </a:lnTo>
                      <a:lnTo>
                        <a:pt x="9043" y="8210"/>
                      </a:lnTo>
                      <a:lnTo>
                        <a:pt x="8995" y="8254"/>
                      </a:lnTo>
                      <a:lnTo>
                        <a:pt x="1" y="17249"/>
                      </a:lnTo>
                      <a:lnTo>
                        <a:pt x="1" y="20091"/>
                      </a:lnTo>
                      <a:lnTo>
                        <a:pt x="5493" y="25583"/>
                      </a:lnTo>
                      <a:lnTo>
                        <a:pt x="5493" y="30098"/>
                      </a:lnTo>
                      <a:lnTo>
                        <a:pt x="1458" y="34137"/>
                      </a:lnTo>
                      <a:lnTo>
                        <a:pt x="1678" y="34353"/>
                      </a:lnTo>
                      <a:lnTo>
                        <a:pt x="5805" y="30226"/>
                      </a:lnTo>
                      <a:lnTo>
                        <a:pt x="5805" y="25454"/>
                      </a:lnTo>
                      <a:lnTo>
                        <a:pt x="313" y="19963"/>
                      </a:lnTo>
                      <a:lnTo>
                        <a:pt x="313" y="17377"/>
                      </a:lnTo>
                      <a:lnTo>
                        <a:pt x="9171" y="8519"/>
                      </a:lnTo>
                      <a:lnTo>
                        <a:pt x="15712" y="8519"/>
                      </a:lnTo>
                      <a:lnTo>
                        <a:pt x="15756" y="8475"/>
                      </a:lnTo>
                      <a:lnTo>
                        <a:pt x="24010" y="221"/>
                      </a:lnTo>
                      <a:lnTo>
                        <a:pt x="23789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60" name="Google Shape;160;p6"/>
                <p:cNvSpPr/>
                <p:nvPr/>
              </p:nvSpPr>
              <p:spPr>
                <a:xfrm>
                  <a:off x="1194400" y="2571875"/>
                  <a:ext cx="129400" cy="204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6" h="8175" extrusionOk="0">
                      <a:moveTo>
                        <a:pt x="0" y="1"/>
                      </a:moveTo>
                      <a:lnTo>
                        <a:pt x="0" y="3087"/>
                      </a:lnTo>
                      <a:lnTo>
                        <a:pt x="5088" y="8175"/>
                      </a:lnTo>
                      <a:lnTo>
                        <a:pt x="5176" y="8087"/>
                      </a:lnTo>
                      <a:lnTo>
                        <a:pt x="124" y="3035"/>
                      </a:lnTo>
                      <a:lnTo>
                        <a:pt x="12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161" name="Google Shape;161;p6"/>
              <p:cNvSpPr/>
              <p:nvPr/>
            </p:nvSpPr>
            <p:spPr>
              <a:xfrm>
                <a:off x="336260" y="3109317"/>
                <a:ext cx="130395" cy="111862"/>
              </a:xfrm>
              <a:custGeom>
                <a:avLst/>
                <a:gdLst/>
                <a:ahLst/>
                <a:cxnLst/>
                <a:rect l="l" t="t" r="r" b="b"/>
                <a:pathLst>
                  <a:path w="1372" h="1177" extrusionOk="0">
                    <a:moveTo>
                      <a:pt x="782" y="310"/>
                    </a:moveTo>
                    <a:cubicBezTo>
                      <a:pt x="924" y="310"/>
                      <a:pt x="1061" y="421"/>
                      <a:pt x="1061" y="588"/>
                    </a:cubicBezTo>
                    <a:cubicBezTo>
                      <a:pt x="1061" y="741"/>
                      <a:pt x="937" y="865"/>
                      <a:pt x="785" y="865"/>
                    </a:cubicBezTo>
                    <a:cubicBezTo>
                      <a:pt x="537" y="865"/>
                      <a:pt x="413" y="568"/>
                      <a:pt x="589" y="392"/>
                    </a:cubicBezTo>
                    <a:cubicBezTo>
                      <a:pt x="644" y="335"/>
                      <a:pt x="714" y="310"/>
                      <a:pt x="782" y="310"/>
                    </a:cubicBezTo>
                    <a:close/>
                    <a:moveTo>
                      <a:pt x="785" y="0"/>
                    </a:moveTo>
                    <a:cubicBezTo>
                      <a:pt x="260" y="0"/>
                      <a:pt x="0" y="632"/>
                      <a:pt x="369" y="1005"/>
                    </a:cubicBezTo>
                    <a:cubicBezTo>
                      <a:pt x="488" y="1123"/>
                      <a:pt x="635" y="1176"/>
                      <a:pt x="779" y="1176"/>
                    </a:cubicBezTo>
                    <a:cubicBezTo>
                      <a:pt x="1082" y="1176"/>
                      <a:pt x="1372" y="940"/>
                      <a:pt x="1369" y="584"/>
                    </a:cubicBezTo>
                    <a:cubicBezTo>
                      <a:pt x="1369" y="264"/>
                      <a:pt x="1105" y="4"/>
                      <a:pt x="7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62" name="Google Shape;162;p6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102720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4126245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7"/>
          <p:cNvGrpSpPr/>
          <p:nvPr/>
        </p:nvGrpSpPr>
        <p:grpSpPr>
          <a:xfrm>
            <a:off x="-1450768" y="-1333669"/>
            <a:ext cx="5071653" cy="6021839"/>
            <a:chOff x="-1060422" y="-1000252"/>
            <a:chExt cx="3803740" cy="4516379"/>
          </a:xfrm>
        </p:grpSpPr>
        <p:sp>
          <p:nvSpPr>
            <p:cNvPr id="165" name="Google Shape;165;p7"/>
            <p:cNvSpPr/>
            <p:nvPr/>
          </p:nvSpPr>
          <p:spPr>
            <a:xfrm>
              <a:off x="-1060422" y="-8"/>
              <a:ext cx="2552998" cy="1507261"/>
            </a:xfrm>
            <a:custGeom>
              <a:avLst/>
              <a:gdLst/>
              <a:ahLst/>
              <a:cxnLst/>
              <a:rect l="l" t="t" r="r" b="b"/>
              <a:pathLst>
                <a:path w="17209" h="10160" extrusionOk="0">
                  <a:moveTo>
                    <a:pt x="13158" y="0"/>
                  </a:moveTo>
                  <a:lnTo>
                    <a:pt x="9820" y="3343"/>
                  </a:lnTo>
                  <a:lnTo>
                    <a:pt x="6778" y="3343"/>
                  </a:lnTo>
                  <a:lnTo>
                    <a:pt x="1" y="10119"/>
                  </a:lnTo>
                  <a:lnTo>
                    <a:pt x="6353" y="10159"/>
                  </a:lnTo>
                  <a:lnTo>
                    <a:pt x="8319" y="8198"/>
                  </a:lnTo>
                  <a:lnTo>
                    <a:pt x="9015" y="8198"/>
                  </a:lnTo>
                  <a:lnTo>
                    <a:pt x="1720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66" name="Google Shape;166;p7"/>
            <p:cNvGrpSpPr/>
            <p:nvPr/>
          </p:nvGrpSpPr>
          <p:grpSpPr>
            <a:xfrm>
              <a:off x="945461" y="736374"/>
              <a:ext cx="219510" cy="219124"/>
              <a:chOff x="1466575" y="2391250"/>
              <a:chExt cx="59575" cy="59475"/>
            </a:xfrm>
          </p:grpSpPr>
          <p:sp>
            <p:nvSpPr>
              <p:cNvPr id="167" name="Google Shape;167;p7"/>
              <p:cNvSpPr/>
              <p:nvPr/>
            </p:nvSpPr>
            <p:spPr>
              <a:xfrm>
                <a:off x="1491600" y="2391250"/>
                <a:ext cx="9425" cy="59475"/>
              </a:xfrm>
              <a:custGeom>
                <a:avLst/>
                <a:gdLst/>
                <a:ahLst/>
                <a:cxnLst/>
                <a:rect l="l" t="t" r="r" b="b"/>
                <a:pathLst>
                  <a:path w="377" h="2379" extrusionOk="0">
                    <a:moveTo>
                      <a:pt x="0" y="1"/>
                    </a:moveTo>
                    <a:lnTo>
                      <a:pt x="0" y="2379"/>
                    </a:lnTo>
                    <a:lnTo>
                      <a:pt x="377" y="2379"/>
                    </a:lnTo>
                    <a:lnTo>
                      <a:pt x="37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8" name="Google Shape;168;p7"/>
              <p:cNvSpPr/>
              <p:nvPr/>
            </p:nvSpPr>
            <p:spPr>
              <a:xfrm>
                <a:off x="1466575" y="2416275"/>
                <a:ext cx="59575" cy="9425"/>
              </a:xfrm>
              <a:custGeom>
                <a:avLst/>
                <a:gdLst/>
                <a:ahLst/>
                <a:cxnLst/>
                <a:rect l="l" t="t" r="r" b="b"/>
                <a:pathLst>
                  <a:path w="2383" h="377" extrusionOk="0">
                    <a:moveTo>
                      <a:pt x="1" y="1"/>
                    </a:moveTo>
                    <a:lnTo>
                      <a:pt x="1" y="377"/>
                    </a:lnTo>
                    <a:lnTo>
                      <a:pt x="2382" y="377"/>
                    </a:lnTo>
                    <a:lnTo>
                      <a:pt x="23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69" name="Google Shape;169;p7"/>
            <p:cNvGrpSpPr/>
            <p:nvPr/>
          </p:nvGrpSpPr>
          <p:grpSpPr>
            <a:xfrm>
              <a:off x="-384164" y="-1000252"/>
              <a:ext cx="3127481" cy="4516379"/>
              <a:chOff x="278245" y="-184325"/>
              <a:chExt cx="2358228" cy="3405504"/>
            </a:xfrm>
          </p:grpSpPr>
          <p:grpSp>
            <p:nvGrpSpPr>
              <p:cNvPr id="170" name="Google Shape;170;p7"/>
              <p:cNvGrpSpPr/>
              <p:nvPr/>
            </p:nvGrpSpPr>
            <p:grpSpPr>
              <a:xfrm>
                <a:off x="278245" y="-184325"/>
                <a:ext cx="2358228" cy="3336759"/>
                <a:chOff x="1181475" y="2041825"/>
                <a:chExt cx="620325" cy="877725"/>
              </a:xfrm>
            </p:grpSpPr>
            <p:sp>
              <p:nvSpPr>
                <p:cNvPr id="171" name="Google Shape;171;p7"/>
                <p:cNvSpPr/>
                <p:nvPr/>
              </p:nvSpPr>
              <p:spPr>
                <a:xfrm>
                  <a:off x="1185375" y="2377350"/>
                  <a:ext cx="119525" cy="11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81" h="4780" extrusionOk="0">
                      <a:moveTo>
                        <a:pt x="4780" y="0"/>
                      </a:moveTo>
                      <a:lnTo>
                        <a:pt x="2390" y="2390"/>
                      </a:lnTo>
                      <a:lnTo>
                        <a:pt x="1" y="4780"/>
                      </a:lnTo>
                      <a:lnTo>
                        <a:pt x="1362" y="4780"/>
                      </a:lnTo>
                      <a:lnTo>
                        <a:pt x="3071" y="3071"/>
                      </a:lnTo>
                      <a:lnTo>
                        <a:pt x="4780" y="1361"/>
                      </a:lnTo>
                      <a:lnTo>
                        <a:pt x="478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2" name="Google Shape;172;p7"/>
                <p:cNvSpPr/>
                <p:nvPr/>
              </p:nvSpPr>
              <p:spPr>
                <a:xfrm>
                  <a:off x="1767500" y="2041825"/>
                  <a:ext cx="34300" cy="2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2" h="1177" extrusionOk="0">
                      <a:moveTo>
                        <a:pt x="782" y="310"/>
                      </a:moveTo>
                      <a:cubicBezTo>
                        <a:pt x="924" y="310"/>
                        <a:pt x="1061" y="421"/>
                        <a:pt x="1061" y="588"/>
                      </a:cubicBezTo>
                      <a:cubicBezTo>
                        <a:pt x="1061" y="741"/>
                        <a:pt x="937" y="865"/>
                        <a:pt x="785" y="865"/>
                      </a:cubicBezTo>
                      <a:cubicBezTo>
                        <a:pt x="537" y="865"/>
                        <a:pt x="413" y="568"/>
                        <a:pt x="589" y="392"/>
                      </a:cubicBezTo>
                      <a:cubicBezTo>
                        <a:pt x="644" y="335"/>
                        <a:pt x="714" y="310"/>
                        <a:pt x="782" y="310"/>
                      </a:cubicBezTo>
                      <a:close/>
                      <a:moveTo>
                        <a:pt x="785" y="0"/>
                      </a:moveTo>
                      <a:cubicBezTo>
                        <a:pt x="260" y="0"/>
                        <a:pt x="0" y="632"/>
                        <a:pt x="369" y="1005"/>
                      </a:cubicBezTo>
                      <a:cubicBezTo>
                        <a:pt x="488" y="1123"/>
                        <a:pt x="635" y="1176"/>
                        <a:pt x="779" y="1176"/>
                      </a:cubicBezTo>
                      <a:cubicBezTo>
                        <a:pt x="1082" y="1176"/>
                        <a:pt x="1372" y="940"/>
                        <a:pt x="1369" y="584"/>
                      </a:cubicBezTo>
                      <a:cubicBezTo>
                        <a:pt x="1369" y="264"/>
                        <a:pt x="1105" y="4"/>
                        <a:pt x="7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3" name="Google Shape;173;p7"/>
                <p:cNvSpPr/>
                <p:nvPr/>
              </p:nvSpPr>
              <p:spPr>
                <a:xfrm>
                  <a:off x="1181475" y="2060725"/>
                  <a:ext cx="600250" cy="85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10" h="34353" extrusionOk="0">
                      <a:moveTo>
                        <a:pt x="23789" y="1"/>
                      </a:moveTo>
                      <a:lnTo>
                        <a:pt x="15584" y="8210"/>
                      </a:lnTo>
                      <a:lnTo>
                        <a:pt x="9043" y="8210"/>
                      </a:lnTo>
                      <a:lnTo>
                        <a:pt x="8995" y="8254"/>
                      </a:lnTo>
                      <a:lnTo>
                        <a:pt x="1" y="17249"/>
                      </a:lnTo>
                      <a:lnTo>
                        <a:pt x="1" y="20091"/>
                      </a:lnTo>
                      <a:lnTo>
                        <a:pt x="5493" y="25583"/>
                      </a:lnTo>
                      <a:lnTo>
                        <a:pt x="5493" y="30098"/>
                      </a:lnTo>
                      <a:lnTo>
                        <a:pt x="1458" y="34137"/>
                      </a:lnTo>
                      <a:lnTo>
                        <a:pt x="1678" y="34353"/>
                      </a:lnTo>
                      <a:lnTo>
                        <a:pt x="5805" y="30226"/>
                      </a:lnTo>
                      <a:lnTo>
                        <a:pt x="5805" y="25454"/>
                      </a:lnTo>
                      <a:lnTo>
                        <a:pt x="313" y="19963"/>
                      </a:lnTo>
                      <a:lnTo>
                        <a:pt x="313" y="17377"/>
                      </a:lnTo>
                      <a:lnTo>
                        <a:pt x="9171" y="8519"/>
                      </a:lnTo>
                      <a:lnTo>
                        <a:pt x="15712" y="8519"/>
                      </a:lnTo>
                      <a:lnTo>
                        <a:pt x="15756" y="8475"/>
                      </a:lnTo>
                      <a:lnTo>
                        <a:pt x="24010" y="221"/>
                      </a:lnTo>
                      <a:lnTo>
                        <a:pt x="23789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4" name="Google Shape;174;p7"/>
                <p:cNvSpPr/>
                <p:nvPr/>
              </p:nvSpPr>
              <p:spPr>
                <a:xfrm>
                  <a:off x="1260925" y="2268575"/>
                  <a:ext cx="243200" cy="370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28" h="14823" extrusionOk="0">
                      <a:moveTo>
                        <a:pt x="9640" y="0"/>
                      </a:moveTo>
                      <a:lnTo>
                        <a:pt x="4148" y="5492"/>
                      </a:lnTo>
                      <a:lnTo>
                        <a:pt x="4148" y="10588"/>
                      </a:lnTo>
                      <a:lnTo>
                        <a:pt x="1" y="14735"/>
                      </a:lnTo>
                      <a:lnTo>
                        <a:pt x="89" y="14823"/>
                      </a:lnTo>
                      <a:lnTo>
                        <a:pt x="4272" y="10640"/>
                      </a:lnTo>
                      <a:lnTo>
                        <a:pt x="4272" y="5544"/>
                      </a:lnTo>
                      <a:lnTo>
                        <a:pt x="9728" y="88"/>
                      </a:lnTo>
                      <a:lnTo>
                        <a:pt x="964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5" name="Google Shape;175;p7"/>
                <p:cNvSpPr/>
                <p:nvPr/>
              </p:nvSpPr>
              <p:spPr>
                <a:xfrm>
                  <a:off x="1194400" y="2571875"/>
                  <a:ext cx="129400" cy="204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6" h="8175" extrusionOk="0">
                      <a:moveTo>
                        <a:pt x="0" y="1"/>
                      </a:moveTo>
                      <a:lnTo>
                        <a:pt x="0" y="3087"/>
                      </a:lnTo>
                      <a:lnTo>
                        <a:pt x="5088" y="8175"/>
                      </a:lnTo>
                      <a:lnTo>
                        <a:pt x="5176" y="8087"/>
                      </a:lnTo>
                      <a:lnTo>
                        <a:pt x="124" y="3035"/>
                      </a:lnTo>
                      <a:lnTo>
                        <a:pt x="12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176" name="Google Shape;176;p7"/>
              <p:cNvSpPr/>
              <p:nvPr/>
            </p:nvSpPr>
            <p:spPr>
              <a:xfrm>
                <a:off x="336260" y="3109317"/>
                <a:ext cx="130395" cy="111862"/>
              </a:xfrm>
              <a:custGeom>
                <a:avLst/>
                <a:gdLst/>
                <a:ahLst/>
                <a:cxnLst/>
                <a:rect l="l" t="t" r="r" b="b"/>
                <a:pathLst>
                  <a:path w="1372" h="1177" extrusionOk="0">
                    <a:moveTo>
                      <a:pt x="782" y="310"/>
                    </a:moveTo>
                    <a:cubicBezTo>
                      <a:pt x="924" y="310"/>
                      <a:pt x="1061" y="421"/>
                      <a:pt x="1061" y="588"/>
                    </a:cubicBezTo>
                    <a:cubicBezTo>
                      <a:pt x="1061" y="741"/>
                      <a:pt x="937" y="865"/>
                      <a:pt x="785" y="865"/>
                    </a:cubicBezTo>
                    <a:cubicBezTo>
                      <a:pt x="537" y="865"/>
                      <a:pt x="413" y="568"/>
                      <a:pt x="589" y="392"/>
                    </a:cubicBezTo>
                    <a:cubicBezTo>
                      <a:pt x="644" y="335"/>
                      <a:pt x="714" y="310"/>
                      <a:pt x="782" y="310"/>
                    </a:cubicBezTo>
                    <a:close/>
                    <a:moveTo>
                      <a:pt x="785" y="0"/>
                    </a:moveTo>
                    <a:cubicBezTo>
                      <a:pt x="260" y="0"/>
                      <a:pt x="0" y="632"/>
                      <a:pt x="369" y="1005"/>
                    </a:cubicBezTo>
                    <a:cubicBezTo>
                      <a:pt x="488" y="1123"/>
                      <a:pt x="635" y="1176"/>
                      <a:pt x="779" y="1176"/>
                    </a:cubicBezTo>
                    <a:cubicBezTo>
                      <a:pt x="1082" y="1176"/>
                      <a:pt x="1372" y="940"/>
                      <a:pt x="1369" y="584"/>
                    </a:cubicBezTo>
                    <a:cubicBezTo>
                      <a:pt x="1369" y="264"/>
                      <a:pt x="1105" y="4"/>
                      <a:pt x="7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77" name="Google Shape;177;p7"/>
          <p:cNvGrpSpPr/>
          <p:nvPr/>
        </p:nvGrpSpPr>
        <p:grpSpPr>
          <a:xfrm>
            <a:off x="354372" y="5831830"/>
            <a:ext cx="5741632" cy="3955869"/>
            <a:chOff x="293432" y="4373872"/>
            <a:chExt cx="4306224" cy="2966902"/>
          </a:xfrm>
        </p:grpSpPr>
        <p:grpSp>
          <p:nvGrpSpPr>
            <p:cNvPr id="178" name="Google Shape;178;p7"/>
            <p:cNvGrpSpPr/>
            <p:nvPr/>
          </p:nvGrpSpPr>
          <p:grpSpPr>
            <a:xfrm>
              <a:off x="3565695" y="4429961"/>
              <a:ext cx="801674" cy="397824"/>
              <a:chOff x="1622300" y="2291700"/>
              <a:chExt cx="118800" cy="58950"/>
            </a:xfrm>
          </p:grpSpPr>
          <p:sp>
            <p:nvSpPr>
              <p:cNvPr id="179" name="Google Shape;179;p7"/>
              <p:cNvSpPr/>
              <p:nvPr/>
            </p:nvSpPr>
            <p:spPr>
              <a:xfrm>
                <a:off x="1672825" y="2291800"/>
                <a:ext cx="17950" cy="1782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713" extrusionOk="0">
                    <a:moveTo>
                      <a:pt x="101" y="0"/>
                    </a:moveTo>
                    <a:lnTo>
                      <a:pt x="1" y="96"/>
                    </a:lnTo>
                    <a:lnTo>
                      <a:pt x="621" y="713"/>
                    </a:lnTo>
                    <a:lnTo>
                      <a:pt x="717" y="617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0" name="Google Shape;180;p7"/>
              <p:cNvSpPr/>
              <p:nvPr/>
            </p:nvSpPr>
            <p:spPr>
              <a:xfrm>
                <a:off x="1672825" y="2291700"/>
                <a:ext cx="1795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717" extrusionOk="0">
                    <a:moveTo>
                      <a:pt x="621" y="0"/>
                    </a:moveTo>
                    <a:lnTo>
                      <a:pt x="1" y="621"/>
                    </a:lnTo>
                    <a:lnTo>
                      <a:pt x="101" y="717"/>
                    </a:lnTo>
                    <a:lnTo>
                      <a:pt x="717" y="100"/>
                    </a:lnTo>
                    <a:lnTo>
                      <a:pt x="62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1" name="Google Shape;181;p7"/>
              <p:cNvSpPr/>
              <p:nvPr/>
            </p:nvSpPr>
            <p:spPr>
              <a:xfrm>
                <a:off x="1723150" y="2291700"/>
                <a:ext cx="1795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717" extrusionOk="0">
                    <a:moveTo>
                      <a:pt x="97" y="0"/>
                    </a:moveTo>
                    <a:lnTo>
                      <a:pt x="1" y="100"/>
                    </a:lnTo>
                    <a:lnTo>
                      <a:pt x="617" y="717"/>
                    </a:lnTo>
                    <a:lnTo>
                      <a:pt x="718" y="621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2" name="Google Shape;182;p7"/>
              <p:cNvSpPr/>
              <p:nvPr/>
            </p:nvSpPr>
            <p:spPr>
              <a:xfrm>
                <a:off x="1723150" y="2291700"/>
                <a:ext cx="1795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717" extrusionOk="0">
                    <a:moveTo>
                      <a:pt x="617" y="0"/>
                    </a:moveTo>
                    <a:lnTo>
                      <a:pt x="1" y="621"/>
                    </a:lnTo>
                    <a:lnTo>
                      <a:pt x="101" y="717"/>
                    </a:lnTo>
                    <a:lnTo>
                      <a:pt x="718" y="100"/>
                    </a:lnTo>
                    <a:lnTo>
                      <a:pt x="61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3" name="Google Shape;183;p7"/>
              <p:cNvSpPr/>
              <p:nvPr/>
            </p:nvSpPr>
            <p:spPr>
              <a:xfrm>
                <a:off x="1622300" y="2332725"/>
                <a:ext cx="17825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3" h="717" extrusionOk="0">
                    <a:moveTo>
                      <a:pt x="96" y="0"/>
                    </a:moveTo>
                    <a:lnTo>
                      <a:pt x="0" y="96"/>
                    </a:lnTo>
                    <a:lnTo>
                      <a:pt x="617" y="717"/>
                    </a:lnTo>
                    <a:lnTo>
                      <a:pt x="713" y="617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4" name="Google Shape;184;p7"/>
              <p:cNvSpPr/>
              <p:nvPr/>
            </p:nvSpPr>
            <p:spPr>
              <a:xfrm>
                <a:off x="1622300" y="2332725"/>
                <a:ext cx="17825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3" h="717" extrusionOk="0">
                    <a:moveTo>
                      <a:pt x="617" y="0"/>
                    </a:moveTo>
                    <a:lnTo>
                      <a:pt x="0" y="617"/>
                    </a:lnTo>
                    <a:lnTo>
                      <a:pt x="96" y="717"/>
                    </a:lnTo>
                    <a:lnTo>
                      <a:pt x="713" y="96"/>
                    </a:lnTo>
                    <a:lnTo>
                      <a:pt x="61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5" name="Google Shape;185;p7"/>
              <p:cNvSpPr/>
              <p:nvPr/>
            </p:nvSpPr>
            <p:spPr>
              <a:xfrm>
                <a:off x="1672525" y="2332625"/>
                <a:ext cx="1795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717" extrusionOk="0">
                    <a:moveTo>
                      <a:pt x="101" y="0"/>
                    </a:moveTo>
                    <a:lnTo>
                      <a:pt x="1" y="100"/>
                    </a:lnTo>
                    <a:lnTo>
                      <a:pt x="621" y="717"/>
                    </a:lnTo>
                    <a:lnTo>
                      <a:pt x="717" y="621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" name="Google Shape;186;p7"/>
              <p:cNvSpPr/>
              <p:nvPr/>
            </p:nvSpPr>
            <p:spPr>
              <a:xfrm>
                <a:off x="1672525" y="2332725"/>
                <a:ext cx="1795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717" extrusionOk="0">
                    <a:moveTo>
                      <a:pt x="621" y="0"/>
                    </a:moveTo>
                    <a:lnTo>
                      <a:pt x="1" y="617"/>
                    </a:lnTo>
                    <a:lnTo>
                      <a:pt x="101" y="717"/>
                    </a:lnTo>
                    <a:lnTo>
                      <a:pt x="717" y="96"/>
                    </a:lnTo>
                    <a:lnTo>
                      <a:pt x="62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87" name="Google Shape;187;p7"/>
            <p:cNvGrpSpPr/>
            <p:nvPr/>
          </p:nvGrpSpPr>
          <p:grpSpPr>
            <a:xfrm rot="5400000" flipH="1">
              <a:off x="963093" y="3704212"/>
              <a:ext cx="2966902" cy="4306224"/>
              <a:chOff x="6769513" y="299393"/>
              <a:chExt cx="1308620" cy="1899525"/>
            </a:xfrm>
          </p:grpSpPr>
          <p:sp>
            <p:nvSpPr>
              <p:cNvPr id="188" name="Google Shape;188;p7"/>
              <p:cNvSpPr/>
              <p:nvPr/>
            </p:nvSpPr>
            <p:spPr>
              <a:xfrm>
                <a:off x="7817889" y="1007055"/>
                <a:ext cx="252070" cy="252070"/>
              </a:xfrm>
              <a:custGeom>
                <a:avLst/>
                <a:gdLst/>
                <a:ahLst/>
                <a:cxnLst/>
                <a:rect l="l" t="t" r="r" b="b"/>
                <a:pathLst>
                  <a:path w="4564" h="4564" extrusionOk="0">
                    <a:moveTo>
                      <a:pt x="0" y="1"/>
                    </a:moveTo>
                    <a:lnTo>
                      <a:pt x="0" y="1302"/>
                    </a:lnTo>
                    <a:lnTo>
                      <a:pt x="1629" y="2931"/>
                    </a:lnTo>
                    <a:lnTo>
                      <a:pt x="3263" y="4564"/>
                    </a:lnTo>
                    <a:lnTo>
                      <a:pt x="4563" y="4564"/>
                    </a:lnTo>
                    <a:lnTo>
                      <a:pt x="2282" y="228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" name="Google Shape;189;p7"/>
              <p:cNvSpPr/>
              <p:nvPr/>
            </p:nvSpPr>
            <p:spPr>
              <a:xfrm>
                <a:off x="7983027" y="2137006"/>
                <a:ext cx="72351" cy="61913"/>
              </a:xfrm>
              <a:custGeom>
                <a:avLst/>
                <a:gdLst/>
                <a:ahLst/>
                <a:cxnLst/>
                <a:rect l="l" t="t" r="r" b="b"/>
                <a:pathLst>
                  <a:path w="1310" h="1121" extrusionOk="0">
                    <a:moveTo>
                      <a:pt x="563" y="294"/>
                    </a:moveTo>
                    <a:cubicBezTo>
                      <a:pt x="628" y="294"/>
                      <a:pt x="695" y="318"/>
                      <a:pt x="749" y="372"/>
                    </a:cubicBezTo>
                    <a:cubicBezTo>
                      <a:pt x="913" y="536"/>
                      <a:pt x="797" y="821"/>
                      <a:pt x="561" y="821"/>
                    </a:cubicBezTo>
                    <a:cubicBezTo>
                      <a:pt x="417" y="821"/>
                      <a:pt x="297" y="704"/>
                      <a:pt x="297" y="560"/>
                    </a:cubicBezTo>
                    <a:cubicBezTo>
                      <a:pt x="297" y="400"/>
                      <a:pt x="427" y="294"/>
                      <a:pt x="563" y="294"/>
                    </a:cubicBezTo>
                    <a:close/>
                    <a:moveTo>
                      <a:pt x="561" y="0"/>
                    </a:moveTo>
                    <a:cubicBezTo>
                      <a:pt x="252" y="0"/>
                      <a:pt x="0" y="248"/>
                      <a:pt x="0" y="560"/>
                    </a:cubicBezTo>
                    <a:cubicBezTo>
                      <a:pt x="0" y="897"/>
                      <a:pt x="278" y="1121"/>
                      <a:pt x="566" y="1121"/>
                    </a:cubicBezTo>
                    <a:cubicBezTo>
                      <a:pt x="704" y="1121"/>
                      <a:pt x="843" y="1070"/>
                      <a:pt x="957" y="957"/>
                    </a:cubicBezTo>
                    <a:cubicBezTo>
                      <a:pt x="1309" y="600"/>
                      <a:pt x="1061" y="0"/>
                      <a:pt x="5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" name="Google Shape;190;p7"/>
              <p:cNvSpPr/>
              <p:nvPr/>
            </p:nvSpPr>
            <p:spPr>
              <a:xfrm>
                <a:off x="6769513" y="299393"/>
                <a:ext cx="61968" cy="61747"/>
              </a:xfrm>
              <a:custGeom>
                <a:avLst/>
                <a:gdLst/>
                <a:ahLst/>
                <a:cxnLst/>
                <a:rect l="l" t="t" r="r" b="b"/>
                <a:pathLst>
                  <a:path w="1122" h="1118" extrusionOk="0">
                    <a:moveTo>
                      <a:pt x="561" y="293"/>
                    </a:moveTo>
                    <a:cubicBezTo>
                      <a:pt x="705" y="293"/>
                      <a:pt x="825" y="413"/>
                      <a:pt x="825" y="557"/>
                    </a:cubicBezTo>
                    <a:cubicBezTo>
                      <a:pt x="825" y="705"/>
                      <a:pt x="705" y="821"/>
                      <a:pt x="561" y="821"/>
                    </a:cubicBezTo>
                    <a:cubicBezTo>
                      <a:pt x="417" y="821"/>
                      <a:pt x="297" y="705"/>
                      <a:pt x="297" y="557"/>
                    </a:cubicBezTo>
                    <a:cubicBezTo>
                      <a:pt x="297" y="413"/>
                      <a:pt x="417" y="293"/>
                      <a:pt x="561" y="293"/>
                    </a:cubicBezTo>
                    <a:close/>
                    <a:moveTo>
                      <a:pt x="554" y="1"/>
                    </a:moveTo>
                    <a:cubicBezTo>
                      <a:pt x="249" y="1"/>
                      <a:pt x="1" y="251"/>
                      <a:pt x="1" y="557"/>
                    </a:cubicBezTo>
                    <a:cubicBezTo>
                      <a:pt x="1" y="865"/>
                      <a:pt x="253" y="1117"/>
                      <a:pt x="561" y="1117"/>
                    </a:cubicBezTo>
                    <a:cubicBezTo>
                      <a:pt x="869" y="1117"/>
                      <a:pt x="1122" y="865"/>
                      <a:pt x="1122" y="557"/>
                    </a:cubicBezTo>
                    <a:cubicBezTo>
                      <a:pt x="1122" y="249"/>
                      <a:pt x="869" y="1"/>
                      <a:pt x="561" y="1"/>
                    </a:cubicBezTo>
                    <a:cubicBezTo>
                      <a:pt x="559" y="1"/>
                      <a:pt x="556" y="1"/>
                      <a:pt x="55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1" name="Google Shape;191;p7"/>
              <p:cNvSpPr/>
              <p:nvPr/>
            </p:nvSpPr>
            <p:spPr>
              <a:xfrm>
                <a:off x="6811985" y="339214"/>
                <a:ext cx="1266148" cy="1811765"/>
              </a:xfrm>
              <a:custGeom>
                <a:avLst/>
                <a:gdLst/>
                <a:ahLst/>
                <a:cxnLst/>
                <a:rect l="l" t="t" r="r" b="b"/>
                <a:pathLst>
                  <a:path w="22925" h="32804" extrusionOk="0">
                    <a:moveTo>
                      <a:pt x="208" y="0"/>
                    </a:moveTo>
                    <a:lnTo>
                      <a:pt x="0" y="208"/>
                    </a:lnTo>
                    <a:lnTo>
                      <a:pt x="7878" y="8090"/>
                    </a:lnTo>
                    <a:lnTo>
                      <a:pt x="7922" y="8134"/>
                    </a:lnTo>
                    <a:lnTo>
                      <a:pt x="14170" y="8134"/>
                    </a:lnTo>
                    <a:lnTo>
                      <a:pt x="22628" y="16592"/>
                    </a:lnTo>
                    <a:lnTo>
                      <a:pt x="22628" y="19058"/>
                    </a:lnTo>
                    <a:lnTo>
                      <a:pt x="17385" y="24301"/>
                    </a:lnTo>
                    <a:lnTo>
                      <a:pt x="17385" y="28860"/>
                    </a:lnTo>
                    <a:lnTo>
                      <a:pt x="21323" y="32803"/>
                    </a:lnTo>
                    <a:lnTo>
                      <a:pt x="21532" y="32595"/>
                    </a:lnTo>
                    <a:lnTo>
                      <a:pt x="17681" y="28740"/>
                    </a:lnTo>
                    <a:lnTo>
                      <a:pt x="17681" y="24425"/>
                    </a:lnTo>
                    <a:lnTo>
                      <a:pt x="22925" y="19182"/>
                    </a:lnTo>
                    <a:lnTo>
                      <a:pt x="22925" y="16468"/>
                    </a:lnTo>
                    <a:lnTo>
                      <a:pt x="14334" y="7878"/>
                    </a:lnTo>
                    <a:lnTo>
                      <a:pt x="14290" y="7838"/>
                    </a:lnTo>
                    <a:lnTo>
                      <a:pt x="8046" y="7838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2" name="Google Shape;192;p7"/>
              <p:cNvSpPr/>
              <p:nvPr/>
            </p:nvSpPr>
            <p:spPr>
              <a:xfrm>
                <a:off x="7397589" y="777575"/>
                <a:ext cx="512976" cy="781781"/>
              </a:xfrm>
              <a:custGeom>
                <a:avLst/>
                <a:gdLst/>
                <a:ahLst/>
                <a:cxnLst/>
                <a:rect l="l" t="t" r="r" b="b"/>
                <a:pathLst>
                  <a:path w="9288" h="14155" extrusionOk="0">
                    <a:moveTo>
                      <a:pt x="81" y="1"/>
                    </a:moveTo>
                    <a:lnTo>
                      <a:pt x="1" y="85"/>
                    </a:lnTo>
                    <a:lnTo>
                      <a:pt x="5209" y="5292"/>
                    </a:lnTo>
                    <a:lnTo>
                      <a:pt x="5209" y="10160"/>
                    </a:lnTo>
                    <a:lnTo>
                      <a:pt x="9203" y="14155"/>
                    </a:lnTo>
                    <a:lnTo>
                      <a:pt x="9287" y="14071"/>
                    </a:lnTo>
                    <a:lnTo>
                      <a:pt x="5325" y="10108"/>
                    </a:lnTo>
                    <a:lnTo>
                      <a:pt x="5325" y="5244"/>
                    </a:lnTo>
                    <a:lnTo>
                      <a:pt x="8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3" name="Google Shape;193;p7"/>
              <p:cNvSpPr/>
              <p:nvPr/>
            </p:nvSpPr>
            <p:spPr>
              <a:xfrm>
                <a:off x="7777847" y="1417359"/>
                <a:ext cx="273112" cy="431181"/>
              </a:xfrm>
              <a:custGeom>
                <a:avLst/>
                <a:gdLst/>
                <a:ahLst/>
                <a:cxnLst/>
                <a:rect l="l" t="t" r="r" b="b"/>
                <a:pathLst>
                  <a:path w="4945" h="7807" extrusionOk="0">
                    <a:moveTo>
                      <a:pt x="4824" y="1"/>
                    </a:moveTo>
                    <a:lnTo>
                      <a:pt x="4824" y="2899"/>
                    </a:lnTo>
                    <a:lnTo>
                      <a:pt x="1" y="7722"/>
                    </a:lnTo>
                    <a:lnTo>
                      <a:pt x="85" y="7806"/>
                    </a:lnTo>
                    <a:lnTo>
                      <a:pt x="4944" y="2951"/>
                    </a:lnTo>
                    <a:lnTo>
                      <a:pt x="494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94" name="Google Shape;194;p7"/>
          <p:cNvSpPr txBox="1">
            <a:spLocks noGrp="1"/>
          </p:cNvSpPr>
          <p:nvPr>
            <p:ph type="title"/>
          </p:nvPr>
        </p:nvSpPr>
        <p:spPr>
          <a:xfrm>
            <a:off x="1260588" y="1765171"/>
            <a:ext cx="4590000" cy="19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95" name="Google Shape;195;p7"/>
          <p:cNvSpPr txBox="1">
            <a:spLocks noGrp="1"/>
          </p:cNvSpPr>
          <p:nvPr>
            <p:ph type="subTitle" idx="1"/>
          </p:nvPr>
        </p:nvSpPr>
        <p:spPr>
          <a:xfrm>
            <a:off x="1260600" y="3667637"/>
            <a:ext cx="4590000" cy="143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56725342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oogle Shape;197;p8"/>
          <p:cNvGrpSpPr/>
          <p:nvPr/>
        </p:nvGrpSpPr>
        <p:grpSpPr>
          <a:xfrm>
            <a:off x="-2530400" y="-752185"/>
            <a:ext cx="16183501" cy="10503048"/>
            <a:chOff x="-1897800" y="-564139"/>
            <a:chExt cx="12137626" cy="7877286"/>
          </a:xfrm>
        </p:grpSpPr>
        <p:sp>
          <p:nvSpPr>
            <p:cNvPr id="198" name="Google Shape;198;p8"/>
            <p:cNvSpPr/>
            <p:nvPr/>
          </p:nvSpPr>
          <p:spPr>
            <a:xfrm flipH="1">
              <a:off x="6899664" y="-444798"/>
              <a:ext cx="3031826" cy="2004580"/>
            </a:xfrm>
            <a:custGeom>
              <a:avLst/>
              <a:gdLst/>
              <a:ahLst/>
              <a:cxnLst/>
              <a:rect l="l" t="t" r="r" b="b"/>
              <a:pathLst>
                <a:path w="24054" h="15904" extrusionOk="0">
                  <a:moveTo>
                    <a:pt x="17228" y="0"/>
                  </a:moveTo>
                  <a:lnTo>
                    <a:pt x="9955" y="7274"/>
                  </a:lnTo>
                  <a:lnTo>
                    <a:pt x="6725" y="7274"/>
                  </a:lnTo>
                  <a:lnTo>
                    <a:pt x="2610" y="11384"/>
                  </a:lnTo>
                  <a:lnTo>
                    <a:pt x="2610" y="13298"/>
                  </a:lnTo>
                  <a:lnTo>
                    <a:pt x="0" y="15904"/>
                  </a:lnTo>
                  <a:lnTo>
                    <a:pt x="7093" y="15904"/>
                  </a:lnTo>
                  <a:lnTo>
                    <a:pt x="12993" y="10003"/>
                  </a:lnTo>
                  <a:lnTo>
                    <a:pt x="15207" y="10003"/>
                  </a:lnTo>
                  <a:lnTo>
                    <a:pt x="19494" y="5716"/>
                  </a:lnTo>
                  <a:lnTo>
                    <a:pt x="19494" y="4560"/>
                  </a:lnTo>
                  <a:lnTo>
                    <a:pt x="240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8"/>
            <p:cNvSpPr/>
            <p:nvPr/>
          </p:nvSpPr>
          <p:spPr>
            <a:xfrm>
              <a:off x="-1897800" y="1636082"/>
              <a:ext cx="6322101" cy="5677064"/>
            </a:xfrm>
            <a:custGeom>
              <a:avLst/>
              <a:gdLst/>
              <a:ahLst/>
              <a:cxnLst/>
              <a:rect l="l" t="t" r="r" b="b"/>
              <a:pathLst>
                <a:path w="71519" h="64222" extrusionOk="0">
                  <a:moveTo>
                    <a:pt x="160" y="0"/>
                  </a:moveTo>
                  <a:lnTo>
                    <a:pt x="0" y="160"/>
                  </a:lnTo>
                  <a:lnTo>
                    <a:pt x="26919" y="27079"/>
                  </a:lnTo>
                  <a:lnTo>
                    <a:pt x="26919" y="27956"/>
                  </a:lnTo>
                  <a:lnTo>
                    <a:pt x="30762" y="31798"/>
                  </a:lnTo>
                  <a:lnTo>
                    <a:pt x="32743" y="31798"/>
                  </a:lnTo>
                  <a:lnTo>
                    <a:pt x="38031" y="37086"/>
                  </a:lnTo>
                  <a:lnTo>
                    <a:pt x="44224" y="37086"/>
                  </a:lnTo>
                  <a:lnTo>
                    <a:pt x="71359" y="64221"/>
                  </a:lnTo>
                  <a:lnTo>
                    <a:pt x="71519" y="64061"/>
                  </a:lnTo>
                  <a:lnTo>
                    <a:pt x="42046" y="34588"/>
                  </a:lnTo>
                  <a:lnTo>
                    <a:pt x="42046" y="33035"/>
                  </a:lnTo>
                  <a:lnTo>
                    <a:pt x="38359" y="29353"/>
                  </a:lnTo>
                  <a:lnTo>
                    <a:pt x="35465" y="29353"/>
                  </a:lnTo>
                  <a:lnTo>
                    <a:pt x="28949" y="22836"/>
                  </a:lnTo>
                  <a:lnTo>
                    <a:pt x="22993" y="2283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00" name="Google Shape;200;p8"/>
            <p:cNvGrpSpPr/>
            <p:nvPr/>
          </p:nvGrpSpPr>
          <p:grpSpPr>
            <a:xfrm>
              <a:off x="2033644" y="4281755"/>
              <a:ext cx="618213" cy="306426"/>
              <a:chOff x="5989375" y="1843575"/>
              <a:chExt cx="136525" cy="67675"/>
            </a:xfrm>
          </p:grpSpPr>
          <p:sp>
            <p:nvSpPr>
              <p:cNvPr id="201" name="Google Shape;201;p8"/>
              <p:cNvSpPr/>
              <p:nvPr/>
            </p:nvSpPr>
            <p:spPr>
              <a:xfrm>
                <a:off x="6047225" y="1843575"/>
                <a:ext cx="20525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1" h="822" extrusionOk="0">
                    <a:moveTo>
                      <a:pt x="709" y="0"/>
                    </a:moveTo>
                    <a:lnTo>
                      <a:pt x="0" y="709"/>
                    </a:lnTo>
                    <a:lnTo>
                      <a:pt x="112" y="821"/>
                    </a:lnTo>
                    <a:lnTo>
                      <a:pt x="821" y="113"/>
                    </a:lnTo>
                    <a:lnTo>
                      <a:pt x="70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" name="Google Shape;202;p8"/>
              <p:cNvSpPr/>
              <p:nvPr/>
            </p:nvSpPr>
            <p:spPr>
              <a:xfrm>
                <a:off x="6047225" y="1843575"/>
                <a:ext cx="20525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1" h="822" extrusionOk="0">
                    <a:moveTo>
                      <a:pt x="112" y="0"/>
                    </a:moveTo>
                    <a:lnTo>
                      <a:pt x="0" y="113"/>
                    </a:lnTo>
                    <a:lnTo>
                      <a:pt x="709" y="821"/>
                    </a:lnTo>
                    <a:lnTo>
                      <a:pt x="821" y="709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" name="Google Shape;203;p8"/>
              <p:cNvSpPr/>
              <p:nvPr/>
            </p:nvSpPr>
            <p:spPr>
              <a:xfrm>
                <a:off x="5989475" y="1843675"/>
                <a:ext cx="2065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6" h="822" extrusionOk="0">
                    <a:moveTo>
                      <a:pt x="713" y="0"/>
                    </a:moveTo>
                    <a:lnTo>
                      <a:pt x="1" y="709"/>
                    </a:lnTo>
                    <a:lnTo>
                      <a:pt x="113" y="821"/>
                    </a:lnTo>
                    <a:lnTo>
                      <a:pt x="825" y="113"/>
                    </a:lnTo>
                    <a:lnTo>
                      <a:pt x="71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" name="Google Shape;204;p8"/>
              <p:cNvSpPr/>
              <p:nvPr/>
            </p:nvSpPr>
            <p:spPr>
              <a:xfrm>
                <a:off x="5989375" y="1843575"/>
                <a:ext cx="2065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6" h="822" extrusionOk="0">
                    <a:moveTo>
                      <a:pt x="117" y="0"/>
                    </a:moveTo>
                    <a:lnTo>
                      <a:pt x="1" y="113"/>
                    </a:lnTo>
                    <a:lnTo>
                      <a:pt x="713" y="821"/>
                    </a:lnTo>
                    <a:lnTo>
                      <a:pt x="825" y="709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" name="Google Shape;205;p8"/>
              <p:cNvSpPr/>
              <p:nvPr/>
            </p:nvSpPr>
            <p:spPr>
              <a:xfrm>
                <a:off x="6105350" y="1890600"/>
                <a:ext cx="20550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6" extrusionOk="0">
                    <a:moveTo>
                      <a:pt x="709" y="1"/>
                    </a:moveTo>
                    <a:lnTo>
                      <a:pt x="1" y="713"/>
                    </a:lnTo>
                    <a:lnTo>
                      <a:pt x="113" y="825"/>
                    </a:lnTo>
                    <a:lnTo>
                      <a:pt x="821" y="113"/>
                    </a:lnTo>
                    <a:lnTo>
                      <a:pt x="70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" name="Google Shape;206;p8"/>
              <p:cNvSpPr/>
              <p:nvPr/>
            </p:nvSpPr>
            <p:spPr>
              <a:xfrm>
                <a:off x="6105350" y="1890600"/>
                <a:ext cx="20550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6" extrusionOk="0">
                    <a:moveTo>
                      <a:pt x="113" y="1"/>
                    </a:moveTo>
                    <a:lnTo>
                      <a:pt x="1" y="113"/>
                    </a:lnTo>
                    <a:lnTo>
                      <a:pt x="709" y="825"/>
                    </a:lnTo>
                    <a:lnTo>
                      <a:pt x="821" y="709"/>
                    </a:lnTo>
                    <a:lnTo>
                      <a:pt x="11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" name="Google Shape;207;p8"/>
              <p:cNvSpPr/>
              <p:nvPr/>
            </p:nvSpPr>
            <p:spPr>
              <a:xfrm>
                <a:off x="6047525" y="1890600"/>
                <a:ext cx="2062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5" h="826" extrusionOk="0">
                    <a:moveTo>
                      <a:pt x="713" y="1"/>
                    </a:moveTo>
                    <a:lnTo>
                      <a:pt x="0" y="709"/>
                    </a:lnTo>
                    <a:lnTo>
                      <a:pt x="116" y="825"/>
                    </a:lnTo>
                    <a:lnTo>
                      <a:pt x="825" y="113"/>
                    </a:lnTo>
                    <a:lnTo>
                      <a:pt x="71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" name="Google Shape;208;p8"/>
              <p:cNvSpPr/>
              <p:nvPr/>
            </p:nvSpPr>
            <p:spPr>
              <a:xfrm>
                <a:off x="6047525" y="1890600"/>
                <a:ext cx="2062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5" h="826" extrusionOk="0">
                    <a:moveTo>
                      <a:pt x="112" y="1"/>
                    </a:moveTo>
                    <a:lnTo>
                      <a:pt x="0" y="113"/>
                    </a:lnTo>
                    <a:lnTo>
                      <a:pt x="713" y="825"/>
                    </a:lnTo>
                    <a:lnTo>
                      <a:pt x="825" y="709"/>
                    </a:lnTo>
                    <a:lnTo>
                      <a:pt x="11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09" name="Google Shape;209;p8"/>
            <p:cNvGrpSpPr/>
            <p:nvPr/>
          </p:nvGrpSpPr>
          <p:grpSpPr>
            <a:xfrm>
              <a:off x="726170" y="3312113"/>
              <a:ext cx="1228886" cy="2188720"/>
              <a:chOff x="8389396" y="1055350"/>
              <a:chExt cx="1228886" cy="2188720"/>
            </a:xfrm>
          </p:grpSpPr>
          <p:sp>
            <p:nvSpPr>
              <p:cNvPr id="210" name="Google Shape;210;p8"/>
              <p:cNvSpPr/>
              <p:nvPr/>
            </p:nvSpPr>
            <p:spPr>
              <a:xfrm>
                <a:off x="8421616" y="1130946"/>
                <a:ext cx="1196665" cy="2113124"/>
              </a:xfrm>
              <a:custGeom>
                <a:avLst/>
                <a:gdLst/>
                <a:ahLst/>
                <a:cxnLst/>
                <a:rect l="l" t="t" r="r" b="b"/>
                <a:pathLst>
                  <a:path w="9972" h="17609" extrusionOk="0">
                    <a:moveTo>
                      <a:pt x="1" y="0"/>
                    </a:moveTo>
                    <a:lnTo>
                      <a:pt x="1" y="4948"/>
                    </a:lnTo>
                    <a:lnTo>
                      <a:pt x="9720" y="14670"/>
                    </a:lnTo>
                    <a:lnTo>
                      <a:pt x="9720" y="17608"/>
                    </a:lnTo>
                    <a:lnTo>
                      <a:pt x="9972" y="17608"/>
                    </a:lnTo>
                    <a:lnTo>
                      <a:pt x="9972" y="14566"/>
                    </a:lnTo>
                    <a:lnTo>
                      <a:pt x="249" y="4843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1" name="Google Shape;211;p8"/>
              <p:cNvSpPr/>
              <p:nvPr/>
            </p:nvSpPr>
            <p:spPr>
              <a:xfrm>
                <a:off x="8389396" y="1055350"/>
                <a:ext cx="95651" cy="95575"/>
              </a:xfrm>
              <a:custGeom>
                <a:avLst/>
                <a:gdLst/>
                <a:ahLst/>
                <a:cxnLst/>
                <a:rect l="l" t="t" r="r" b="b"/>
                <a:pathLst>
                  <a:path w="1374" h="1373" extrusionOk="0">
                    <a:moveTo>
                      <a:pt x="689" y="364"/>
                    </a:moveTo>
                    <a:cubicBezTo>
                      <a:pt x="866" y="364"/>
                      <a:pt x="1010" y="508"/>
                      <a:pt x="1014" y="684"/>
                    </a:cubicBezTo>
                    <a:cubicBezTo>
                      <a:pt x="1014" y="865"/>
                      <a:pt x="866" y="1009"/>
                      <a:pt x="689" y="1009"/>
                    </a:cubicBezTo>
                    <a:cubicBezTo>
                      <a:pt x="509" y="1009"/>
                      <a:pt x="365" y="865"/>
                      <a:pt x="365" y="684"/>
                    </a:cubicBezTo>
                    <a:cubicBezTo>
                      <a:pt x="365" y="508"/>
                      <a:pt x="509" y="364"/>
                      <a:pt x="689" y="364"/>
                    </a:cubicBezTo>
                    <a:close/>
                    <a:moveTo>
                      <a:pt x="689" y="0"/>
                    </a:moveTo>
                    <a:cubicBezTo>
                      <a:pt x="309" y="0"/>
                      <a:pt x="1" y="308"/>
                      <a:pt x="1" y="684"/>
                    </a:cubicBezTo>
                    <a:cubicBezTo>
                      <a:pt x="1" y="1065"/>
                      <a:pt x="309" y="1373"/>
                      <a:pt x="689" y="1373"/>
                    </a:cubicBezTo>
                    <a:cubicBezTo>
                      <a:pt x="1066" y="1373"/>
                      <a:pt x="1374" y="1065"/>
                      <a:pt x="1374" y="684"/>
                    </a:cubicBezTo>
                    <a:cubicBezTo>
                      <a:pt x="1374" y="308"/>
                      <a:pt x="1066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12" name="Google Shape;212;p8"/>
            <p:cNvSpPr/>
            <p:nvPr/>
          </p:nvSpPr>
          <p:spPr>
            <a:xfrm>
              <a:off x="6877775" y="3554813"/>
              <a:ext cx="3075605" cy="2033485"/>
            </a:xfrm>
            <a:custGeom>
              <a:avLst/>
              <a:gdLst/>
              <a:ahLst/>
              <a:cxnLst/>
              <a:rect l="l" t="t" r="r" b="b"/>
              <a:pathLst>
                <a:path w="24054" h="15904" extrusionOk="0">
                  <a:moveTo>
                    <a:pt x="17228" y="0"/>
                  </a:moveTo>
                  <a:lnTo>
                    <a:pt x="9955" y="7274"/>
                  </a:lnTo>
                  <a:lnTo>
                    <a:pt x="6725" y="7274"/>
                  </a:lnTo>
                  <a:lnTo>
                    <a:pt x="2610" y="11384"/>
                  </a:lnTo>
                  <a:lnTo>
                    <a:pt x="2610" y="13298"/>
                  </a:lnTo>
                  <a:lnTo>
                    <a:pt x="0" y="15904"/>
                  </a:lnTo>
                  <a:lnTo>
                    <a:pt x="7093" y="15904"/>
                  </a:lnTo>
                  <a:lnTo>
                    <a:pt x="12993" y="10003"/>
                  </a:lnTo>
                  <a:lnTo>
                    <a:pt x="15207" y="10003"/>
                  </a:lnTo>
                  <a:lnTo>
                    <a:pt x="19494" y="5716"/>
                  </a:lnTo>
                  <a:lnTo>
                    <a:pt x="19494" y="4560"/>
                  </a:lnTo>
                  <a:lnTo>
                    <a:pt x="240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13" name="Google Shape;213;p8"/>
            <p:cNvGrpSpPr/>
            <p:nvPr/>
          </p:nvGrpSpPr>
          <p:grpSpPr>
            <a:xfrm rot="5400000" flipH="1">
              <a:off x="8547291" y="741426"/>
              <a:ext cx="1228900" cy="2156171"/>
              <a:chOff x="455034" y="-121633"/>
              <a:chExt cx="629947" cy="1105275"/>
            </a:xfrm>
          </p:grpSpPr>
          <p:sp>
            <p:nvSpPr>
              <p:cNvPr id="214" name="Google Shape;214;p8"/>
              <p:cNvSpPr/>
              <p:nvPr/>
            </p:nvSpPr>
            <p:spPr>
              <a:xfrm>
                <a:off x="1007193" y="917077"/>
                <a:ext cx="77788" cy="66565"/>
              </a:xfrm>
              <a:custGeom>
                <a:avLst/>
                <a:gdLst/>
                <a:ahLst/>
                <a:cxnLst/>
                <a:rect l="l" t="t" r="r" b="b"/>
                <a:pathLst>
                  <a:path w="1310" h="1121" extrusionOk="0">
                    <a:moveTo>
                      <a:pt x="563" y="294"/>
                    </a:moveTo>
                    <a:cubicBezTo>
                      <a:pt x="628" y="294"/>
                      <a:pt x="695" y="318"/>
                      <a:pt x="749" y="372"/>
                    </a:cubicBezTo>
                    <a:cubicBezTo>
                      <a:pt x="913" y="536"/>
                      <a:pt x="797" y="821"/>
                      <a:pt x="561" y="821"/>
                    </a:cubicBezTo>
                    <a:cubicBezTo>
                      <a:pt x="417" y="821"/>
                      <a:pt x="297" y="704"/>
                      <a:pt x="297" y="560"/>
                    </a:cubicBezTo>
                    <a:cubicBezTo>
                      <a:pt x="297" y="400"/>
                      <a:pt x="427" y="294"/>
                      <a:pt x="563" y="294"/>
                    </a:cubicBezTo>
                    <a:close/>
                    <a:moveTo>
                      <a:pt x="561" y="0"/>
                    </a:moveTo>
                    <a:cubicBezTo>
                      <a:pt x="252" y="0"/>
                      <a:pt x="0" y="248"/>
                      <a:pt x="0" y="560"/>
                    </a:cubicBezTo>
                    <a:cubicBezTo>
                      <a:pt x="0" y="897"/>
                      <a:pt x="278" y="1121"/>
                      <a:pt x="566" y="1121"/>
                    </a:cubicBezTo>
                    <a:cubicBezTo>
                      <a:pt x="704" y="1121"/>
                      <a:pt x="843" y="1070"/>
                      <a:pt x="957" y="957"/>
                    </a:cubicBezTo>
                    <a:cubicBezTo>
                      <a:pt x="1309" y="600"/>
                      <a:pt x="1061" y="0"/>
                      <a:pt x="5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5" name="Google Shape;215;p8"/>
              <p:cNvSpPr/>
              <p:nvPr/>
            </p:nvSpPr>
            <p:spPr>
              <a:xfrm>
                <a:off x="455034" y="-121633"/>
                <a:ext cx="592137" cy="1045622"/>
              </a:xfrm>
              <a:custGeom>
                <a:avLst/>
                <a:gdLst/>
                <a:ahLst/>
                <a:cxnLst/>
                <a:rect l="l" t="t" r="r" b="b"/>
                <a:pathLst>
                  <a:path w="9972" h="17609" extrusionOk="0">
                    <a:moveTo>
                      <a:pt x="1" y="0"/>
                    </a:moveTo>
                    <a:lnTo>
                      <a:pt x="1" y="4948"/>
                    </a:lnTo>
                    <a:lnTo>
                      <a:pt x="9720" y="14670"/>
                    </a:lnTo>
                    <a:lnTo>
                      <a:pt x="9720" y="17608"/>
                    </a:lnTo>
                    <a:lnTo>
                      <a:pt x="9972" y="17608"/>
                    </a:lnTo>
                    <a:lnTo>
                      <a:pt x="9972" y="14566"/>
                    </a:lnTo>
                    <a:lnTo>
                      <a:pt x="249" y="4843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16" name="Google Shape;216;p8"/>
            <p:cNvGrpSpPr/>
            <p:nvPr/>
          </p:nvGrpSpPr>
          <p:grpSpPr>
            <a:xfrm rot="5400000" flipH="1">
              <a:off x="8103897" y="2323328"/>
              <a:ext cx="471865" cy="38050"/>
              <a:chOff x="6298452" y="2390050"/>
              <a:chExt cx="140725" cy="11350"/>
            </a:xfrm>
          </p:grpSpPr>
          <p:sp>
            <p:nvSpPr>
              <p:cNvPr id="217" name="Google Shape;217;p8"/>
              <p:cNvSpPr/>
              <p:nvPr/>
            </p:nvSpPr>
            <p:spPr>
              <a:xfrm>
                <a:off x="6298452" y="2390050"/>
                <a:ext cx="70375" cy="11350"/>
              </a:xfrm>
              <a:custGeom>
                <a:avLst/>
                <a:gdLst/>
                <a:ahLst/>
                <a:cxnLst/>
                <a:rect l="l" t="t" r="r" b="b"/>
                <a:pathLst>
                  <a:path w="2815" h="454" extrusionOk="0">
                    <a:moveTo>
                      <a:pt x="1" y="1"/>
                    </a:moveTo>
                    <a:lnTo>
                      <a:pt x="1" y="453"/>
                    </a:lnTo>
                    <a:lnTo>
                      <a:pt x="2815" y="453"/>
                    </a:lnTo>
                    <a:lnTo>
                      <a:pt x="281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8" name="Google Shape;218;p8"/>
              <p:cNvSpPr/>
              <p:nvPr/>
            </p:nvSpPr>
            <p:spPr>
              <a:xfrm>
                <a:off x="6382427" y="2390050"/>
                <a:ext cx="35150" cy="11350"/>
              </a:xfrm>
              <a:custGeom>
                <a:avLst/>
                <a:gdLst/>
                <a:ahLst/>
                <a:cxnLst/>
                <a:rect l="l" t="t" r="r" b="b"/>
                <a:pathLst>
                  <a:path w="1406" h="454" extrusionOk="0">
                    <a:moveTo>
                      <a:pt x="0" y="1"/>
                    </a:moveTo>
                    <a:lnTo>
                      <a:pt x="0" y="453"/>
                    </a:lnTo>
                    <a:lnTo>
                      <a:pt x="1405" y="453"/>
                    </a:lnTo>
                    <a:lnTo>
                      <a:pt x="140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9" name="Google Shape;219;p8"/>
              <p:cNvSpPr/>
              <p:nvPr/>
            </p:nvSpPr>
            <p:spPr>
              <a:xfrm>
                <a:off x="6427952" y="2390050"/>
                <a:ext cx="11225" cy="11350"/>
              </a:xfrm>
              <a:custGeom>
                <a:avLst/>
                <a:gdLst/>
                <a:ahLst/>
                <a:cxnLst/>
                <a:rect l="l" t="t" r="r" b="b"/>
                <a:pathLst>
                  <a:path w="449" h="454" extrusionOk="0">
                    <a:moveTo>
                      <a:pt x="1" y="1"/>
                    </a:moveTo>
                    <a:lnTo>
                      <a:pt x="1" y="453"/>
                    </a:lnTo>
                    <a:lnTo>
                      <a:pt x="449" y="453"/>
                    </a:lnTo>
                    <a:lnTo>
                      <a:pt x="4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20" name="Google Shape;220;p8"/>
            <p:cNvGrpSpPr/>
            <p:nvPr/>
          </p:nvGrpSpPr>
          <p:grpSpPr>
            <a:xfrm rot="5400000">
              <a:off x="5977384" y="2664541"/>
              <a:ext cx="2375896" cy="3296652"/>
              <a:chOff x="2132995" y="960308"/>
              <a:chExt cx="496177" cy="688438"/>
            </a:xfrm>
          </p:grpSpPr>
          <p:sp>
            <p:nvSpPr>
              <p:cNvPr id="221" name="Google Shape;221;p8"/>
              <p:cNvSpPr/>
              <p:nvPr/>
            </p:nvSpPr>
            <p:spPr>
              <a:xfrm>
                <a:off x="2143863" y="977753"/>
                <a:ext cx="473252" cy="659302"/>
              </a:xfrm>
              <a:custGeom>
                <a:avLst/>
                <a:gdLst/>
                <a:ahLst/>
                <a:cxnLst/>
                <a:rect l="l" t="t" r="r" b="b"/>
                <a:pathLst>
                  <a:path w="10363" h="14437" extrusionOk="0">
                    <a:moveTo>
                      <a:pt x="1" y="1"/>
                    </a:moveTo>
                    <a:lnTo>
                      <a:pt x="1" y="2663"/>
                    </a:lnTo>
                    <a:lnTo>
                      <a:pt x="4926" y="2663"/>
                    </a:lnTo>
                    <a:lnTo>
                      <a:pt x="7972" y="5709"/>
                    </a:lnTo>
                    <a:lnTo>
                      <a:pt x="7972" y="12123"/>
                    </a:lnTo>
                    <a:lnTo>
                      <a:pt x="10286" y="14437"/>
                    </a:lnTo>
                    <a:lnTo>
                      <a:pt x="10362" y="14352"/>
                    </a:lnTo>
                    <a:lnTo>
                      <a:pt x="8083" y="12081"/>
                    </a:lnTo>
                    <a:lnTo>
                      <a:pt x="8083" y="5658"/>
                    </a:lnTo>
                    <a:lnTo>
                      <a:pt x="4995" y="2561"/>
                    </a:lnTo>
                    <a:lnTo>
                      <a:pt x="4978" y="2544"/>
                    </a:lnTo>
                    <a:lnTo>
                      <a:pt x="120" y="2544"/>
                    </a:lnTo>
                    <a:lnTo>
                      <a:pt x="12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2" name="Google Shape;222;p8"/>
              <p:cNvSpPr/>
              <p:nvPr/>
            </p:nvSpPr>
            <p:spPr>
              <a:xfrm>
                <a:off x="2401063" y="1126948"/>
                <a:ext cx="81608" cy="81608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787" extrusionOk="0">
                    <a:moveTo>
                      <a:pt x="1" y="0"/>
                    </a:moveTo>
                    <a:lnTo>
                      <a:pt x="1" y="511"/>
                    </a:lnTo>
                    <a:lnTo>
                      <a:pt x="639" y="1149"/>
                    </a:lnTo>
                    <a:lnTo>
                      <a:pt x="1277" y="1787"/>
                    </a:lnTo>
                    <a:lnTo>
                      <a:pt x="1787" y="1787"/>
                    </a:lnTo>
                    <a:lnTo>
                      <a:pt x="894" y="89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3" name="Google Shape;223;p8"/>
              <p:cNvSpPr/>
              <p:nvPr/>
            </p:nvSpPr>
            <p:spPr>
              <a:xfrm>
                <a:off x="2132995" y="960308"/>
                <a:ext cx="23610" cy="20231"/>
              </a:xfrm>
              <a:custGeom>
                <a:avLst/>
                <a:gdLst/>
                <a:ahLst/>
                <a:cxnLst/>
                <a:rect l="l" t="t" r="r" b="b"/>
                <a:pathLst>
                  <a:path w="517" h="443" extrusionOk="0">
                    <a:moveTo>
                      <a:pt x="298" y="119"/>
                    </a:moveTo>
                    <a:cubicBezTo>
                      <a:pt x="409" y="145"/>
                      <a:pt x="409" y="298"/>
                      <a:pt x="298" y="332"/>
                    </a:cubicBezTo>
                    <a:cubicBezTo>
                      <a:pt x="196" y="298"/>
                      <a:pt x="196" y="145"/>
                      <a:pt x="298" y="119"/>
                    </a:cubicBezTo>
                    <a:close/>
                    <a:moveTo>
                      <a:pt x="295" y="0"/>
                    </a:moveTo>
                    <a:cubicBezTo>
                      <a:pt x="240" y="0"/>
                      <a:pt x="184" y="21"/>
                      <a:pt x="137" y="68"/>
                    </a:cubicBezTo>
                    <a:cubicBezTo>
                      <a:pt x="1" y="204"/>
                      <a:pt x="103" y="442"/>
                      <a:pt x="298" y="442"/>
                    </a:cubicBezTo>
                    <a:cubicBezTo>
                      <a:pt x="418" y="434"/>
                      <a:pt x="511" y="340"/>
                      <a:pt x="511" y="230"/>
                    </a:cubicBezTo>
                    <a:cubicBezTo>
                      <a:pt x="517" y="92"/>
                      <a:pt x="410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4" name="Google Shape;224;p8"/>
              <p:cNvSpPr/>
              <p:nvPr/>
            </p:nvSpPr>
            <p:spPr>
              <a:xfrm>
                <a:off x="2605425" y="1628651"/>
                <a:ext cx="23747" cy="20094"/>
              </a:xfrm>
              <a:custGeom>
                <a:avLst/>
                <a:gdLst/>
                <a:ahLst/>
                <a:cxnLst/>
                <a:rect l="l" t="t" r="r" b="b"/>
                <a:pathLst>
                  <a:path w="520" h="440" extrusionOk="0">
                    <a:moveTo>
                      <a:pt x="298" y="116"/>
                    </a:moveTo>
                    <a:cubicBezTo>
                      <a:pt x="358" y="116"/>
                      <a:pt x="409" y="167"/>
                      <a:pt x="400" y="227"/>
                    </a:cubicBezTo>
                    <a:cubicBezTo>
                      <a:pt x="400" y="290"/>
                      <a:pt x="348" y="331"/>
                      <a:pt x="294" y="331"/>
                    </a:cubicBezTo>
                    <a:cubicBezTo>
                      <a:pt x="269" y="331"/>
                      <a:pt x="243" y="322"/>
                      <a:pt x="221" y="303"/>
                    </a:cubicBezTo>
                    <a:cubicBezTo>
                      <a:pt x="153" y="235"/>
                      <a:pt x="204" y="116"/>
                      <a:pt x="298" y="116"/>
                    </a:cubicBezTo>
                    <a:close/>
                    <a:moveTo>
                      <a:pt x="299" y="1"/>
                    </a:moveTo>
                    <a:cubicBezTo>
                      <a:pt x="244" y="1"/>
                      <a:pt x="189" y="21"/>
                      <a:pt x="145" y="65"/>
                    </a:cubicBezTo>
                    <a:cubicBezTo>
                      <a:pt x="0" y="201"/>
                      <a:pt x="102" y="439"/>
                      <a:pt x="298" y="439"/>
                    </a:cubicBezTo>
                    <a:cubicBezTo>
                      <a:pt x="417" y="439"/>
                      <a:pt x="519" y="337"/>
                      <a:pt x="519" y="218"/>
                    </a:cubicBezTo>
                    <a:cubicBezTo>
                      <a:pt x="519" y="86"/>
                      <a:pt x="411" y="1"/>
                      <a:pt x="2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5" name="Google Shape;225;p8"/>
              <p:cNvSpPr/>
              <p:nvPr/>
            </p:nvSpPr>
            <p:spPr>
              <a:xfrm>
                <a:off x="2145827" y="1025155"/>
                <a:ext cx="122024" cy="71515"/>
              </a:xfrm>
              <a:custGeom>
                <a:avLst/>
                <a:gdLst/>
                <a:ahLst/>
                <a:cxnLst/>
                <a:rect l="l" t="t" r="r" b="b"/>
                <a:pathLst>
                  <a:path w="2672" h="1566" extrusionOk="0">
                    <a:moveTo>
                      <a:pt x="34" y="1"/>
                    </a:moveTo>
                    <a:lnTo>
                      <a:pt x="0" y="26"/>
                    </a:lnTo>
                    <a:lnTo>
                      <a:pt x="800" y="826"/>
                    </a:lnTo>
                    <a:lnTo>
                      <a:pt x="1898" y="826"/>
                    </a:lnTo>
                    <a:lnTo>
                      <a:pt x="2638" y="1566"/>
                    </a:lnTo>
                    <a:lnTo>
                      <a:pt x="2672" y="1532"/>
                    </a:lnTo>
                    <a:lnTo>
                      <a:pt x="1923" y="783"/>
                    </a:lnTo>
                    <a:lnTo>
                      <a:pt x="817" y="783"/>
                    </a:lnTo>
                    <a:lnTo>
                      <a:pt x="3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26" name="Google Shape;226;p8"/>
            <p:cNvGrpSpPr/>
            <p:nvPr/>
          </p:nvGrpSpPr>
          <p:grpSpPr>
            <a:xfrm>
              <a:off x="1592506" y="555320"/>
              <a:ext cx="457201" cy="78377"/>
              <a:chOff x="3029245" y="907035"/>
              <a:chExt cx="129011" cy="22560"/>
            </a:xfrm>
          </p:grpSpPr>
          <p:sp>
            <p:nvSpPr>
              <p:cNvPr id="227" name="Google Shape;227;p8"/>
              <p:cNvSpPr/>
              <p:nvPr/>
            </p:nvSpPr>
            <p:spPr>
              <a:xfrm>
                <a:off x="3126380" y="907035"/>
                <a:ext cx="31876" cy="22560"/>
              </a:xfrm>
              <a:custGeom>
                <a:avLst/>
                <a:gdLst/>
                <a:ahLst/>
                <a:cxnLst/>
                <a:rect l="l" t="t" r="r" b="b"/>
                <a:pathLst>
                  <a:path w="698" h="494" extrusionOk="0">
                    <a:moveTo>
                      <a:pt x="408" y="0"/>
                    </a:moveTo>
                    <a:lnTo>
                      <a:pt x="0" y="494"/>
                    </a:lnTo>
                    <a:lnTo>
                      <a:pt x="289" y="494"/>
                    </a:lnTo>
                    <a:lnTo>
                      <a:pt x="69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8" name="Google Shape;228;p8"/>
              <p:cNvSpPr/>
              <p:nvPr/>
            </p:nvSpPr>
            <p:spPr>
              <a:xfrm>
                <a:off x="3101902" y="907035"/>
                <a:ext cx="31876" cy="22560"/>
              </a:xfrm>
              <a:custGeom>
                <a:avLst/>
                <a:gdLst/>
                <a:ahLst/>
                <a:cxnLst/>
                <a:rect l="l" t="t" r="r" b="b"/>
                <a:pathLst>
                  <a:path w="698" h="494" extrusionOk="0">
                    <a:moveTo>
                      <a:pt x="409" y="0"/>
                    </a:moveTo>
                    <a:lnTo>
                      <a:pt x="0" y="494"/>
                    </a:lnTo>
                    <a:lnTo>
                      <a:pt x="289" y="494"/>
                    </a:lnTo>
                    <a:lnTo>
                      <a:pt x="69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9" name="Google Shape;229;p8"/>
              <p:cNvSpPr/>
              <p:nvPr/>
            </p:nvSpPr>
            <p:spPr>
              <a:xfrm>
                <a:off x="3077790" y="907035"/>
                <a:ext cx="31922" cy="22560"/>
              </a:xfrm>
              <a:custGeom>
                <a:avLst/>
                <a:gdLst/>
                <a:ahLst/>
                <a:cxnLst/>
                <a:rect l="l" t="t" r="r" b="b"/>
                <a:pathLst>
                  <a:path w="699" h="494" extrusionOk="0">
                    <a:moveTo>
                      <a:pt x="409" y="0"/>
                    </a:moveTo>
                    <a:lnTo>
                      <a:pt x="1" y="494"/>
                    </a:lnTo>
                    <a:lnTo>
                      <a:pt x="290" y="494"/>
                    </a:lnTo>
                    <a:lnTo>
                      <a:pt x="69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0" name="Google Shape;230;p8"/>
              <p:cNvSpPr/>
              <p:nvPr/>
            </p:nvSpPr>
            <p:spPr>
              <a:xfrm>
                <a:off x="3053723" y="907035"/>
                <a:ext cx="31511" cy="22560"/>
              </a:xfrm>
              <a:custGeom>
                <a:avLst/>
                <a:gdLst/>
                <a:ahLst/>
                <a:cxnLst/>
                <a:rect l="l" t="t" r="r" b="b"/>
                <a:pathLst>
                  <a:path w="690" h="494" extrusionOk="0">
                    <a:moveTo>
                      <a:pt x="400" y="0"/>
                    </a:moveTo>
                    <a:lnTo>
                      <a:pt x="0" y="494"/>
                    </a:lnTo>
                    <a:lnTo>
                      <a:pt x="290" y="494"/>
                    </a:lnTo>
                    <a:lnTo>
                      <a:pt x="68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1" name="Google Shape;231;p8"/>
              <p:cNvSpPr/>
              <p:nvPr/>
            </p:nvSpPr>
            <p:spPr>
              <a:xfrm>
                <a:off x="3029245" y="907035"/>
                <a:ext cx="31876" cy="22560"/>
              </a:xfrm>
              <a:custGeom>
                <a:avLst/>
                <a:gdLst/>
                <a:ahLst/>
                <a:cxnLst/>
                <a:rect l="l" t="t" r="r" b="b"/>
                <a:pathLst>
                  <a:path w="698" h="494" extrusionOk="0">
                    <a:moveTo>
                      <a:pt x="409" y="0"/>
                    </a:moveTo>
                    <a:lnTo>
                      <a:pt x="0" y="494"/>
                    </a:lnTo>
                    <a:lnTo>
                      <a:pt x="290" y="494"/>
                    </a:lnTo>
                    <a:lnTo>
                      <a:pt x="69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32" name="Google Shape;232;p8"/>
            <p:cNvSpPr/>
            <p:nvPr/>
          </p:nvSpPr>
          <p:spPr>
            <a:xfrm>
              <a:off x="-1478400" y="2"/>
              <a:ext cx="3381525" cy="1996389"/>
            </a:xfrm>
            <a:custGeom>
              <a:avLst/>
              <a:gdLst/>
              <a:ahLst/>
              <a:cxnLst/>
              <a:rect l="l" t="t" r="r" b="b"/>
              <a:pathLst>
                <a:path w="17209" h="10160" extrusionOk="0">
                  <a:moveTo>
                    <a:pt x="13158" y="0"/>
                  </a:moveTo>
                  <a:lnTo>
                    <a:pt x="9820" y="3343"/>
                  </a:lnTo>
                  <a:lnTo>
                    <a:pt x="6778" y="3343"/>
                  </a:lnTo>
                  <a:lnTo>
                    <a:pt x="1" y="10119"/>
                  </a:lnTo>
                  <a:lnTo>
                    <a:pt x="6353" y="10159"/>
                  </a:lnTo>
                  <a:lnTo>
                    <a:pt x="8319" y="8198"/>
                  </a:lnTo>
                  <a:lnTo>
                    <a:pt x="9015" y="8198"/>
                  </a:lnTo>
                  <a:lnTo>
                    <a:pt x="1720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33" name="Google Shape;233;p8"/>
            <p:cNvGrpSpPr/>
            <p:nvPr/>
          </p:nvGrpSpPr>
          <p:grpSpPr>
            <a:xfrm flipH="1">
              <a:off x="465001" y="-564139"/>
              <a:ext cx="2374678" cy="2502550"/>
              <a:chOff x="2011428" y="602777"/>
              <a:chExt cx="774292" cy="815987"/>
            </a:xfrm>
          </p:grpSpPr>
          <p:sp>
            <p:nvSpPr>
              <p:cNvPr id="234" name="Google Shape;234;p8"/>
              <p:cNvSpPr/>
              <p:nvPr/>
            </p:nvSpPr>
            <p:spPr>
              <a:xfrm>
                <a:off x="2751470" y="1215132"/>
                <a:ext cx="15618" cy="109191"/>
              </a:xfrm>
              <a:custGeom>
                <a:avLst/>
                <a:gdLst/>
                <a:ahLst/>
                <a:cxnLst/>
                <a:rect l="l" t="t" r="r" b="b"/>
                <a:pathLst>
                  <a:path w="342" h="2391" extrusionOk="0">
                    <a:moveTo>
                      <a:pt x="341" y="0"/>
                    </a:moveTo>
                    <a:lnTo>
                      <a:pt x="1" y="341"/>
                    </a:lnTo>
                    <a:lnTo>
                      <a:pt x="1" y="1191"/>
                    </a:lnTo>
                    <a:lnTo>
                      <a:pt x="1" y="2042"/>
                    </a:lnTo>
                    <a:lnTo>
                      <a:pt x="341" y="2391"/>
                    </a:lnTo>
                    <a:lnTo>
                      <a:pt x="341" y="1191"/>
                    </a:lnTo>
                    <a:lnTo>
                      <a:pt x="34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" name="Google Shape;235;p8"/>
              <p:cNvSpPr/>
              <p:nvPr/>
            </p:nvSpPr>
            <p:spPr>
              <a:xfrm>
                <a:off x="2157107" y="742702"/>
                <a:ext cx="76950" cy="76995"/>
              </a:xfrm>
              <a:custGeom>
                <a:avLst/>
                <a:gdLst/>
                <a:ahLst/>
                <a:cxnLst/>
                <a:rect l="l" t="t" r="r" b="b"/>
                <a:pathLst>
                  <a:path w="1685" h="1686" extrusionOk="0">
                    <a:moveTo>
                      <a:pt x="0" y="1"/>
                    </a:moveTo>
                    <a:lnTo>
                      <a:pt x="842" y="843"/>
                    </a:lnTo>
                    <a:lnTo>
                      <a:pt x="1685" y="1685"/>
                    </a:lnTo>
                    <a:lnTo>
                      <a:pt x="1685" y="1209"/>
                    </a:lnTo>
                    <a:lnTo>
                      <a:pt x="1081" y="605"/>
                    </a:lnTo>
                    <a:lnTo>
                      <a:pt x="47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" name="Google Shape;236;p8"/>
              <p:cNvSpPr/>
              <p:nvPr/>
            </p:nvSpPr>
            <p:spPr>
              <a:xfrm>
                <a:off x="2011428" y="602777"/>
                <a:ext cx="37310" cy="32013"/>
              </a:xfrm>
              <a:custGeom>
                <a:avLst/>
                <a:gdLst/>
                <a:ahLst/>
                <a:cxnLst/>
                <a:rect l="l" t="t" r="r" b="b"/>
                <a:pathLst>
                  <a:path w="817" h="701" extrusionOk="0">
                    <a:moveTo>
                      <a:pt x="468" y="181"/>
                    </a:moveTo>
                    <a:cubicBezTo>
                      <a:pt x="561" y="181"/>
                      <a:pt x="630" y="258"/>
                      <a:pt x="630" y="351"/>
                    </a:cubicBezTo>
                    <a:cubicBezTo>
                      <a:pt x="630" y="448"/>
                      <a:pt x="549" y="514"/>
                      <a:pt x="466" y="514"/>
                    </a:cubicBezTo>
                    <a:cubicBezTo>
                      <a:pt x="425" y="514"/>
                      <a:pt x="383" y="498"/>
                      <a:pt x="349" y="462"/>
                    </a:cubicBezTo>
                    <a:cubicBezTo>
                      <a:pt x="247" y="360"/>
                      <a:pt x="323" y="181"/>
                      <a:pt x="468" y="181"/>
                    </a:cubicBezTo>
                    <a:close/>
                    <a:moveTo>
                      <a:pt x="468" y="0"/>
                    </a:moveTo>
                    <a:cubicBezTo>
                      <a:pt x="381" y="0"/>
                      <a:pt x="293" y="33"/>
                      <a:pt x="221" y="105"/>
                    </a:cubicBezTo>
                    <a:cubicBezTo>
                      <a:pt x="0" y="317"/>
                      <a:pt x="153" y="700"/>
                      <a:pt x="468" y="700"/>
                    </a:cubicBezTo>
                    <a:cubicBezTo>
                      <a:pt x="664" y="700"/>
                      <a:pt x="817" y="538"/>
                      <a:pt x="817" y="351"/>
                    </a:cubicBezTo>
                    <a:cubicBezTo>
                      <a:pt x="817" y="139"/>
                      <a:pt x="646" y="0"/>
                      <a:pt x="4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" name="Google Shape;237;p8"/>
              <p:cNvSpPr/>
              <p:nvPr/>
            </p:nvSpPr>
            <p:spPr>
              <a:xfrm>
                <a:off x="2748364" y="1386751"/>
                <a:ext cx="37356" cy="32013"/>
              </a:xfrm>
              <a:custGeom>
                <a:avLst/>
                <a:gdLst/>
                <a:ahLst/>
                <a:cxnLst/>
                <a:rect l="l" t="t" r="r" b="b"/>
                <a:pathLst>
                  <a:path w="818" h="701" extrusionOk="0">
                    <a:moveTo>
                      <a:pt x="469" y="190"/>
                    </a:moveTo>
                    <a:cubicBezTo>
                      <a:pt x="562" y="190"/>
                      <a:pt x="630" y="258"/>
                      <a:pt x="630" y="351"/>
                    </a:cubicBezTo>
                    <a:cubicBezTo>
                      <a:pt x="630" y="450"/>
                      <a:pt x="547" y="517"/>
                      <a:pt x="462" y="517"/>
                    </a:cubicBezTo>
                    <a:cubicBezTo>
                      <a:pt x="422" y="517"/>
                      <a:pt x="382" y="503"/>
                      <a:pt x="350" y="470"/>
                    </a:cubicBezTo>
                    <a:cubicBezTo>
                      <a:pt x="247" y="360"/>
                      <a:pt x="324" y="190"/>
                      <a:pt x="469" y="190"/>
                    </a:cubicBezTo>
                    <a:close/>
                    <a:moveTo>
                      <a:pt x="468" y="0"/>
                    </a:moveTo>
                    <a:cubicBezTo>
                      <a:pt x="382" y="0"/>
                      <a:pt x="294" y="33"/>
                      <a:pt x="222" y="105"/>
                    </a:cubicBezTo>
                    <a:cubicBezTo>
                      <a:pt x="1" y="326"/>
                      <a:pt x="154" y="700"/>
                      <a:pt x="469" y="700"/>
                    </a:cubicBezTo>
                    <a:cubicBezTo>
                      <a:pt x="664" y="700"/>
                      <a:pt x="817" y="547"/>
                      <a:pt x="817" y="351"/>
                    </a:cubicBezTo>
                    <a:cubicBezTo>
                      <a:pt x="817" y="139"/>
                      <a:pt x="647" y="0"/>
                      <a:pt x="4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" name="Google Shape;238;p8"/>
              <p:cNvSpPr/>
              <p:nvPr/>
            </p:nvSpPr>
            <p:spPr>
              <a:xfrm>
                <a:off x="2036271" y="623829"/>
                <a:ext cx="737804" cy="767351"/>
              </a:xfrm>
              <a:custGeom>
                <a:avLst/>
                <a:gdLst/>
                <a:ahLst/>
                <a:cxnLst/>
                <a:rect l="l" t="t" r="r" b="b"/>
                <a:pathLst>
                  <a:path w="16156" h="16803" extrusionOk="0">
                    <a:moveTo>
                      <a:pt x="137" y="1"/>
                    </a:moveTo>
                    <a:lnTo>
                      <a:pt x="0" y="128"/>
                    </a:lnTo>
                    <a:lnTo>
                      <a:pt x="5173" y="5301"/>
                    </a:lnTo>
                    <a:lnTo>
                      <a:pt x="5198" y="5326"/>
                    </a:lnTo>
                    <a:lnTo>
                      <a:pt x="9035" y="5326"/>
                    </a:lnTo>
                    <a:lnTo>
                      <a:pt x="15968" y="12259"/>
                    </a:lnTo>
                    <a:lnTo>
                      <a:pt x="15968" y="16802"/>
                    </a:lnTo>
                    <a:lnTo>
                      <a:pt x="16155" y="16802"/>
                    </a:lnTo>
                    <a:lnTo>
                      <a:pt x="16155" y="12183"/>
                    </a:lnTo>
                    <a:lnTo>
                      <a:pt x="9137" y="5165"/>
                    </a:lnTo>
                    <a:lnTo>
                      <a:pt x="9111" y="5139"/>
                    </a:lnTo>
                    <a:lnTo>
                      <a:pt x="5275" y="5139"/>
                    </a:lnTo>
                    <a:lnTo>
                      <a:pt x="13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" name="Google Shape;239;p8"/>
              <p:cNvSpPr/>
              <p:nvPr/>
            </p:nvSpPr>
            <p:spPr>
              <a:xfrm>
                <a:off x="2506326" y="916786"/>
                <a:ext cx="196233" cy="195822"/>
              </a:xfrm>
              <a:custGeom>
                <a:avLst/>
                <a:gdLst/>
                <a:ahLst/>
                <a:cxnLst/>
                <a:rect l="l" t="t" r="r" b="b"/>
                <a:pathLst>
                  <a:path w="4297" h="4288" extrusionOk="0">
                    <a:moveTo>
                      <a:pt x="1" y="0"/>
                    </a:moveTo>
                    <a:lnTo>
                      <a:pt x="1" y="77"/>
                    </a:lnTo>
                    <a:lnTo>
                      <a:pt x="1898" y="77"/>
                    </a:lnTo>
                    <a:lnTo>
                      <a:pt x="4220" y="2399"/>
                    </a:lnTo>
                    <a:lnTo>
                      <a:pt x="4220" y="4288"/>
                    </a:lnTo>
                    <a:lnTo>
                      <a:pt x="4297" y="4288"/>
                    </a:lnTo>
                    <a:lnTo>
                      <a:pt x="4297" y="2374"/>
                    </a:lnTo>
                    <a:lnTo>
                      <a:pt x="193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40" name="Google Shape;240;p8"/>
            <p:cNvGrpSpPr/>
            <p:nvPr/>
          </p:nvGrpSpPr>
          <p:grpSpPr>
            <a:xfrm rot="5400000" flipH="1">
              <a:off x="7897809" y="-611671"/>
              <a:ext cx="1047647" cy="1867550"/>
              <a:chOff x="4549150" y="1401575"/>
              <a:chExt cx="1183114" cy="2109034"/>
            </a:xfrm>
          </p:grpSpPr>
          <p:sp>
            <p:nvSpPr>
              <p:cNvPr id="241" name="Google Shape;241;p8"/>
              <p:cNvSpPr/>
              <p:nvPr/>
            </p:nvSpPr>
            <p:spPr>
              <a:xfrm>
                <a:off x="4549150" y="3383011"/>
                <a:ext cx="148997" cy="127598"/>
              </a:xfrm>
              <a:custGeom>
                <a:avLst/>
                <a:gdLst/>
                <a:ahLst/>
                <a:cxnLst/>
                <a:rect l="l" t="t" r="r" b="b"/>
                <a:pathLst>
                  <a:path w="1309" h="1121" extrusionOk="0">
                    <a:moveTo>
                      <a:pt x="560" y="300"/>
                    </a:moveTo>
                    <a:cubicBezTo>
                      <a:pt x="796" y="300"/>
                      <a:pt x="912" y="584"/>
                      <a:pt x="748" y="748"/>
                    </a:cubicBezTo>
                    <a:cubicBezTo>
                      <a:pt x="693" y="803"/>
                      <a:pt x="627" y="827"/>
                      <a:pt x="562" y="827"/>
                    </a:cubicBezTo>
                    <a:cubicBezTo>
                      <a:pt x="426" y="827"/>
                      <a:pt x="296" y="721"/>
                      <a:pt x="296" y="564"/>
                    </a:cubicBezTo>
                    <a:cubicBezTo>
                      <a:pt x="296" y="416"/>
                      <a:pt x="416" y="300"/>
                      <a:pt x="560" y="300"/>
                    </a:cubicBezTo>
                    <a:close/>
                    <a:moveTo>
                      <a:pt x="564" y="1"/>
                    </a:moveTo>
                    <a:cubicBezTo>
                      <a:pt x="276" y="1"/>
                      <a:pt x="1" y="226"/>
                      <a:pt x="3" y="564"/>
                    </a:cubicBezTo>
                    <a:cubicBezTo>
                      <a:pt x="3" y="872"/>
                      <a:pt x="252" y="1120"/>
                      <a:pt x="560" y="1120"/>
                    </a:cubicBezTo>
                    <a:cubicBezTo>
                      <a:pt x="1060" y="1120"/>
                      <a:pt x="1308" y="520"/>
                      <a:pt x="956" y="168"/>
                    </a:cubicBezTo>
                    <a:cubicBezTo>
                      <a:pt x="842" y="52"/>
                      <a:pt x="701" y="1"/>
                      <a:pt x="56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2" name="Google Shape;242;p8"/>
              <p:cNvSpPr/>
              <p:nvPr/>
            </p:nvSpPr>
            <p:spPr>
              <a:xfrm>
                <a:off x="4597087" y="1401575"/>
                <a:ext cx="1135177" cy="2004344"/>
              </a:xfrm>
              <a:custGeom>
                <a:avLst/>
                <a:gdLst/>
                <a:ahLst/>
                <a:cxnLst/>
                <a:rect l="l" t="t" r="r" b="b"/>
                <a:pathLst>
                  <a:path w="9973" h="17609" extrusionOk="0">
                    <a:moveTo>
                      <a:pt x="9724" y="0"/>
                    </a:moveTo>
                    <a:lnTo>
                      <a:pt x="9724" y="2938"/>
                    </a:lnTo>
                    <a:lnTo>
                      <a:pt x="1" y="12661"/>
                    </a:lnTo>
                    <a:lnTo>
                      <a:pt x="1" y="17608"/>
                    </a:lnTo>
                    <a:lnTo>
                      <a:pt x="249" y="17608"/>
                    </a:lnTo>
                    <a:lnTo>
                      <a:pt x="249" y="12765"/>
                    </a:lnTo>
                    <a:lnTo>
                      <a:pt x="9972" y="3042"/>
                    </a:lnTo>
                    <a:lnTo>
                      <a:pt x="997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43" name="Google Shape;243;p8"/>
            <p:cNvGrpSpPr/>
            <p:nvPr/>
          </p:nvGrpSpPr>
          <p:grpSpPr>
            <a:xfrm>
              <a:off x="-1552690" y="-385842"/>
              <a:ext cx="2375896" cy="3296652"/>
              <a:chOff x="2132995" y="960308"/>
              <a:chExt cx="496177" cy="688438"/>
            </a:xfrm>
          </p:grpSpPr>
          <p:sp>
            <p:nvSpPr>
              <p:cNvPr id="244" name="Google Shape;244;p8"/>
              <p:cNvSpPr/>
              <p:nvPr/>
            </p:nvSpPr>
            <p:spPr>
              <a:xfrm>
                <a:off x="2143863" y="977753"/>
                <a:ext cx="473252" cy="659302"/>
              </a:xfrm>
              <a:custGeom>
                <a:avLst/>
                <a:gdLst/>
                <a:ahLst/>
                <a:cxnLst/>
                <a:rect l="l" t="t" r="r" b="b"/>
                <a:pathLst>
                  <a:path w="10363" h="14437" extrusionOk="0">
                    <a:moveTo>
                      <a:pt x="1" y="1"/>
                    </a:moveTo>
                    <a:lnTo>
                      <a:pt x="1" y="2663"/>
                    </a:lnTo>
                    <a:lnTo>
                      <a:pt x="4926" y="2663"/>
                    </a:lnTo>
                    <a:lnTo>
                      <a:pt x="7972" y="5709"/>
                    </a:lnTo>
                    <a:lnTo>
                      <a:pt x="7972" y="12123"/>
                    </a:lnTo>
                    <a:lnTo>
                      <a:pt x="10286" y="14437"/>
                    </a:lnTo>
                    <a:lnTo>
                      <a:pt x="10362" y="14352"/>
                    </a:lnTo>
                    <a:lnTo>
                      <a:pt x="8083" y="12081"/>
                    </a:lnTo>
                    <a:lnTo>
                      <a:pt x="8083" y="5658"/>
                    </a:lnTo>
                    <a:lnTo>
                      <a:pt x="4995" y="2561"/>
                    </a:lnTo>
                    <a:lnTo>
                      <a:pt x="4978" y="2544"/>
                    </a:lnTo>
                    <a:lnTo>
                      <a:pt x="120" y="2544"/>
                    </a:lnTo>
                    <a:lnTo>
                      <a:pt x="12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" name="Google Shape;245;p8"/>
              <p:cNvSpPr/>
              <p:nvPr/>
            </p:nvSpPr>
            <p:spPr>
              <a:xfrm>
                <a:off x="2401063" y="1126948"/>
                <a:ext cx="81608" cy="81608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787" extrusionOk="0">
                    <a:moveTo>
                      <a:pt x="1" y="0"/>
                    </a:moveTo>
                    <a:lnTo>
                      <a:pt x="1" y="511"/>
                    </a:lnTo>
                    <a:lnTo>
                      <a:pt x="639" y="1149"/>
                    </a:lnTo>
                    <a:lnTo>
                      <a:pt x="1277" y="1787"/>
                    </a:lnTo>
                    <a:lnTo>
                      <a:pt x="1787" y="1787"/>
                    </a:lnTo>
                    <a:lnTo>
                      <a:pt x="894" y="89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" name="Google Shape;246;p8"/>
              <p:cNvSpPr/>
              <p:nvPr/>
            </p:nvSpPr>
            <p:spPr>
              <a:xfrm>
                <a:off x="2132995" y="960308"/>
                <a:ext cx="23610" cy="20231"/>
              </a:xfrm>
              <a:custGeom>
                <a:avLst/>
                <a:gdLst/>
                <a:ahLst/>
                <a:cxnLst/>
                <a:rect l="l" t="t" r="r" b="b"/>
                <a:pathLst>
                  <a:path w="517" h="443" extrusionOk="0">
                    <a:moveTo>
                      <a:pt x="298" y="119"/>
                    </a:moveTo>
                    <a:cubicBezTo>
                      <a:pt x="409" y="145"/>
                      <a:pt x="409" y="298"/>
                      <a:pt x="298" y="332"/>
                    </a:cubicBezTo>
                    <a:cubicBezTo>
                      <a:pt x="196" y="298"/>
                      <a:pt x="196" y="145"/>
                      <a:pt x="298" y="119"/>
                    </a:cubicBezTo>
                    <a:close/>
                    <a:moveTo>
                      <a:pt x="295" y="0"/>
                    </a:moveTo>
                    <a:cubicBezTo>
                      <a:pt x="240" y="0"/>
                      <a:pt x="184" y="21"/>
                      <a:pt x="137" y="68"/>
                    </a:cubicBezTo>
                    <a:cubicBezTo>
                      <a:pt x="1" y="204"/>
                      <a:pt x="103" y="442"/>
                      <a:pt x="298" y="442"/>
                    </a:cubicBezTo>
                    <a:cubicBezTo>
                      <a:pt x="418" y="434"/>
                      <a:pt x="511" y="340"/>
                      <a:pt x="511" y="230"/>
                    </a:cubicBezTo>
                    <a:cubicBezTo>
                      <a:pt x="517" y="92"/>
                      <a:pt x="410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" name="Google Shape;247;p8"/>
              <p:cNvSpPr/>
              <p:nvPr/>
            </p:nvSpPr>
            <p:spPr>
              <a:xfrm>
                <a:off x="2605425" y="1628651"/>
                <a:ext cx="23747" cy="20094"/>
              </a:xfrm>
              <a:custGeom>
                <a:avLst/>
                <a:gdLst/>
                <a:ahLst/>
                <a:cxnLst/>
                <a:rect l="l" t="t" r="r" b="b"/>
                <a:pathLst>
                  <a:path w="520" h="440" extrusionOk="0">
                    <a:moveTo>
                      <a:pt x="298" y="116"/>
                    </a:moveTo>
                    <a:cubicBezTo>
                      <a:pt x="358" y="116"/>
                      <a:pt x="409" y="167"/>
                      <a:pt x="400" y="227"/>
                    </a:cubicBezTo>
                    <a:cubicBezTo>
                      <a:pt x="400" y="290"/>
                      <a:pt x="348" y="331"/>
                      <a:pt x="294" y="331"/>
                    </a:cubicBezTo>
                    <a:cubicBezTo>
                      <a:pt x="269" y="331"/>
                      <a:pt x="243" y="322"/>
                      <a:pt x="221" y="303"/>
                    </a:cubicBezTo>
                    <a:cubicBezTo>
                      <a:pt x="153" y="235"/>
                      <a:pt x="204" y="116"/>
                      <a:pt x="298" y="116"/>
                    </a:cubicBezTo>
                    <a:close/>
                    <a:moveTo>
                      <a:pt x="299" y="1"/>
                    </a:moveTo>
                    <a:cubicBezTo>
                      <a:pt x="244" y="1"/>
                      <a:pt x="189" y="21"/>
                      <a:pt x="145" y="65"/>
                    </a:cubicBezTo>
                    <a:cubicBezTo>
                      <a:pt x="0" y="201"/>
                      <a:pt x="102" y="439"/>
                      <a:pt x="298" y="439"/>
                    </a:cubicBezTo>
                    <a:cubicBezTo>
                      <a:pt x="417" y="439"/>
                      <a:pt x="519" y="337"/>
                      <a:pt x="519" y="218"/>
                    </a:cubicBezTo>
                    <a:cubicBezTo>
                      <a:pt x="519" y="86"/>
                      <a:pt x="411" y="1"/>
                      <a:pt x="2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" name="Google Shape;248;p8"/>
              <p:cNvSpPr/>
              <p:nvPr/>
            </p:nvSpPr>
            <p:spPr>
              <a:xfrm>
                <a:off x="2145827" y="1025155"/>
                <a:ext cx="122024" cy="71515"/>
              </a:xfrm>
              <a:custGeom>
                <a:avLst/>
                <a:gdLst/>
                <a:ahLst/>
                <a:cxnLst/>
                <a:rect l="l" t="t" r="r" b="b"/>
                <a:pathLst>
                  <a:path w="2672" h="1566" extrusionOk="0">
                    <a:moveTo>
                      <a:pt x="34" y="1"/>
                    </a:moveTo>
                    <a:lnTo>
                      <a:pt x="0" y="26"/>
                    </a:lnTo>
                    <a:lnTo>
                      <a:pt x="800" y="826"/>
                    </a:lnTo>
                    <a:lnTo>
                      <a:pt x="1898" y="826"/>
                    </a:lnTo>
                    <a:lnTo>
                      <a:pt x="2638" y="1566"/>
                    </a:lnTo>
                    <a:lnTo>
                      <a:pt x="2672" y="1532"/>
                    </a:lnTo>
                    <a:lnTo>
                      <a:pt x="1923" y="783"/>
                    </a:lnTo>
                    <a:lnTo>
                      <a:pt x="817" y="783"/>
                    </a:lnTo>
                    <a:lnTo>
                      <a:pt x="3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249" name="Google Shape;249;p8"/>
          <p:cNvSpPr txBox="1">
            <a:spLocks noGrp="1"/>
          </p:cNvSpPr>
          <p:nvPr>
            <p:ph type="title"/>
          </p:nvPr>
        </p:nvSpPr>
        <p:spPr>
          <a:xfrm>
            <a:off x="1692200" y="1978653"/>
            <a:ext cx="8807600" cy="296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9333"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48293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9"/>
          <p:cNvSpPr txBox="1">
            <a:spLocks noGrp="1"/>
          </p:cNvSpPr>
          <p:nvPr>
            <p:ph type="subTitle" idx="1"/>
          </p:nvPr>
        </p:nvSpPr>
        <p:spPr>
          <a:xfrm>
            <a:off x="950967" y="3129936"/>
            <a:ext cx="6310000" cy="15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252" name="Google Shape;252;p9"/>
          <p:cNvSpPr txBox="1">
            <a:spLocks noGrp="1"/>
          </p:cNvSpPr>
          <p:nvPr>
            <p:ph type="title"/>
          </p:nvPr>
        </p:nvSpPr>
        <p:spPr>
          <a:xfrm>
            <a:off x="951160" y="2262700"/>
            <a:ext cx="6310000" cy="62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  <p:grpSp>
        <p:nvGrpSpPr>
          <p:cNvPr id="253" name="Google Shape;253;p9"/>
          <p:cNvGrpSpPr/>
          <p:nvPr/>
        </p:nvGrpSpPr>
        <p:grpSpPr>
          <a:xfrm>
            <a:off x="6120580" y="-1343833"/>
            <a:ext cx="8051467" cy="9921348"/>
            <a:chOff x="4590435" y="-1007875"/>
            <a:chExt cx="6038600" cy="7441011"/>
          </a:xfrm>
        </p:grpSpPr>
        <p:sp>
          <p:nvSpPr>
            <p:cNvPr id="254" name="Google Shape;254;p9"/>
            <p:cNvSpPr/>
            <p:nvPr/>
          </p:nvSpPr>
          <p:spPr>
            <a:xfrm>
              <a:off x="5025290" y="1403608"/>
              <a:ext cx="5603746" cy="5029527"/>
            </a:xfrm>
            <a:custGeom>
              <a:avLst/>
              <a:gdLst/>
              <a:ahLst/>
              <a:cxnLst/>
              <a:rect l="l" t="t" r="r" b="b"/>
              <a:pathLst>
                <a:path w="69259" h="62162" extrusionOk="0">
                  <a:moveTo>
                    <a:pt x="69093" y="1"/>
                  </a:moveTo>
                  <a:lnTo>
                    <a:pt x="42864" y="26229"/>
                  </a:lnTo>
                  <a:lnTo>
                    <a:pt x="36876" y="26229"/>
                  </a:lnTo>
                  <a:lnTo>
                    <a:pt x="31719" y="31386"/>
                  </a:lnTo>
                  <a:lnTo>
                    <a:pt x="29833" y="31386"/>
                  </a:lnTo>
                  <a:lnTo>
                    <a:pt x="26063" y="35101"/>
                  </a:lnTo>
                  <a:lnTo>
                    <a:pt x="26063" y="35933"/>
                  </a:lnTo>
                  <a:lnTo>
                    <a:pt x="1" y="61995"/>
                  </a:lnTo>
                  <a:lnTo>
                    <a:pt x="167" y="62162"/>
                  </a:lnTo>
                  <a:lnTo>
                    <a:pt x="22292" y="40037"/>
                  </a:lnTo>
                  <a:lnTo>
                    <a:pt x="28059" y="40037"/>
                  </a:lnTo>
                  <a:lnTo>
                    <a:pt x="34380" y="33771"/>
                  </a:lnTo>
                  <a:lnTo>
                    <a:pt x="37153" y="33771"/>
                  </a:lnTo>
                  <a:lnTo>
                    <a:pt x="40757" y="30166"/>
                  </a:lnTo>
                  <a:lnTo>
                    <a:pt x="40757" y="28669"/>
                  </a:lnTo>
                  <a:lnTo>
                    <a:pt x="69259" y="112"/>
                  </a:lnTo>
                  <a:lnTo>
                    <a:pt x="6909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9"/>
            <p:cNvSpPr/>
            <p:nvPr/>
          </p:nvSpPr>
          <p:spPr>
            <a:xfrm>
              <a:off x="4590435" y="-831208"/>
              <a:ext cx="5930985" cy="6805915"/>
            </a:xfrm>
            <a:custGeom>
              <a:avLst/>
              <a:gdLst/>
              <a:ahLst/>
              <a:cxnLst/>
              <a:rect l="l" t="t" r="r" b="b"/>
              <a:pathLst>
                <a:path w="69537" h="79795" extrusionOk="0">
                  <a:moveTo>
                    <a:pt x="69370" y="0"/>
                  </a:moveTo>
                  <a:lnTo>
                    <a:pt x="44195" y="25175"/>
                  </a:lnTo>
                  <a:lnTo>
                    <a:pt x="35379" y="33992"/>
                  </a:lnTo>
                  <a:lnTo>
                    <a:pt x="27061" y="42309"/>
                  </a:lnTo>
                  <a:lnTo>
                    <a:pt x="27061" y="52568"/>
                  </a:lnTo>
                  <a:lnTo>
                    <a:pt x="1" y="79628"/>
                  </a:lnTo>
                  <a:lnTo>
                    <a:pt x="223" y="79794"/>
                  </a:lnTo>
                  <a:lnTo>
                    <a:pt x="27061" y="52956"/>
                  </a:lnTo>
                  <a:lnTo>
                    <a:pt x="31497" y="48575"/>
                  </a:lnTo>
                  <a:lnTo>
                    <a:pt x="31497" y="46801"/>
                  </a:lnTo>
                  <a:lnTo>
                    <a:pt x="35933" y="42309"/>
                  </a:lnTo>
                  <a:lnTo>
                    <a:pt x="49851" y="42309"/>
                  </a:lnTo>
                  <a:lnTo>
                    <a:pt x="52014" y="40147"/>
                  </a:lnTo>
                  <a:lnTo>
                    <a:pt x="45027" y="33382"/>
                  </a:lnTo>
                  <a:lnTo>
                    <a:pt x="45027" y="24731"/>
                  </a:lnTo>
                  <a:lnTo>
                    <a:pt x="69536" y="222"/>
                  </a:lnTo>
                  <a:lnTo>
                    <a:pt x="6937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56" name="Google Shape;256;p9"/>
            <p:cNvGrpSpPr/>
            <p:nvPr/>
          </p:nvGrpSpPr>
          <p:grpSpPr>
            <a:xfrm>
              <a:off x="6851241" y="3872805"/>
              <a:ext cx="740238" cy="365351"/>
              <a:chOff x="7070753" y="3796525"/>
              <a:chExt cx="690971" cy="341036"/>
            </a:xfrm>
          </p:grpSpPr>
          <p:sp>
            <p:nvSpPr>
              <p:cNvPr id="257" name="Google Shape;257;p9"/>
              <p:cNvSpPr/>
              <p:nvPr/>
            </p:nvSpPr>
            <p:spPr>
              <a:xfrm>
                <a:off x="7366883" y="4034320"/>
                <a:ext cx="103241" cy="103241"/>
              </a:xfrm>
              <a:custGeom>
                <a:avLst/>
                <a:gdLst/>
                <a:ahLst/>
                <a:cxnLst/>
                <a:rect l="l" t="t" r="r" b="b"/>
                <a:pathLst>
                  <a:path w="1276" h="1276" extrusionOk="0">
                    <a:moveTo>
                      <a:pt x="1109" y="0"/>
                    </a:moveTo>
                    <a:lnTo>
                      <a:pt x="0" y="1109"/>
                    </a:lnTo>
                    <a:lnTo>
                      <a:pt x="166" y="1276"/>
                    </a:lnTo>
                    <a:lnTo>
                      <a:pt x="1275" y="167"/>
                    </a:lnTo>
                    <a:lnTo>
                      <a:pt x="110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" name="Google Shape;258;p9"/>
              <p:cNvSpPr/>
              <p:nvPr/>
            </p:nvSpPr>
            <p:spPr>
              <a:xfrm>
                <a:off x="7366883" y="4034320"/>
                <a:ext cx="103241" cy="103241"/>
              </a:xfrm>
              <a:custGeom>
                <a:avLst/>
                <a:gdLst/>
                <a:ahLst/>
                <a:cxnLst/>
                <a:rect l="l" t="t" r="r" b="b"/>
                <a:pathLst>
                  <a:path w="1276" h="1276" extrusionOk="0">
                    <a:moveTo>
                      <a:pt x="166" y="0"/>
                    </a:moveTo>
                    <a:lnTo>
                      <a:pt x="0" y="167"/>
                    </a:lnTo>
                    <a:lnTo>
                      <a:pt x="1109" y="1276"/>
                    </a:lnTo>
                    <a:lnTo>
                      <a:pt x="1275" y="1109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9" name="Google Shape;259;p9"/>
              <p:cNvSpPr/>
              <p:nvPr/>
            </p:nvSpPr>
            <p:spPr>
              <a:xfrm>
                <a:off x="7658483" y="4034320"/>
                <a:ext cx="103241" cy="103241"/>
              </a:xfrm>
              <a:custGeom>
                <a:avLst/>
                <a:gdLst/>
                <a:ahLst/>
                <a:cxnLst/>
                <a:rect l="l" t="t" r="r" b="b"/>
                <a:pathLst>
                  <a:path w="1276" h="1276" extrusionOk="0">
                    <a:moveTo>
                      <a:pt x="1109" y="0"/>
                    </a:moveTo>
                    <a:lnTo>
                      <a:pt x="0" y="1109"/>
                    </a:lnTo>
                    <a:lnTo>
                      <a:pt x="222" y="1276"/>
                    </a:lnTo>
                    <a:lnTo>
                      <a:pt x="1276" y="167"/>
                    </a:lnTo>
                    <a:lnTo>
                      <a:pt x="110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0" name="Google Shape;260;p9"/>
              <p:cNvSpPr/>
              <p:nvPr/>
            </p:nvSpPr>
            <p:spPr>
              <a:xfrm>
                <a:off x="7658483" y="4034320"/>
                <a:ext cx="103241" cy="103241"/>
              </a:xfrm>
              <a:custGeom>
                <a:avLst/>
                <a:gdLst/>
                <a:ahLst/>
                <a:cxnLst/>
                <a:rect l="l" t="t" r="r" b="b"/>
                <a:pathLst>
                  <a:path w="1276" h="1276" extrusionOk="0">
                    <a:moveTo>
                      <a:pt x="167" y="0"/>
                    </a:moveTo>
                    <a:lnTo>
                      <a:pt x="0" y="167"/>
                    </a:lnTo>
                    <a:lnTo>
                      <a:pt x="1109" y="1276"/>
                    </a:lnTo>
                    <a:lnTo>
                      <a:pt x="1276" y="1109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1" name="Google Shape;261;p9"/>
              <p:cNvSpPr/>
              <p:nvPr/>
            </p:nvSpPr>
            <p:spPr>
              <a:xfrm>
                <a:off x="7070753" y="3796525"/>
                <a:ext cx="107772" cy="103241"/>
              </a:xfrm>
              <a:custGeom>
                <a:avLst/>
                <a:gdLst/>
                <a:ahLst/>
                <a:cxnLst/>
                <a:rect l="l" t="t" r="r" b="b"/>
                <a:pathLst>
                  <a:path w="1332" h="1276" extrusionOk="0">
                    <a:moveTo>
                      <a:pt x="1109" y="1"/>
                    </a:moveTo>
                    <a:lnTo>
                      <a:pt x="0" y="1110"/>
                    </a:lnTo>
                    <a:lnTo>
                      <a:pt x="222" y="1276"/>
                    </a:lnTo>
                    <a:lnTo>
                      <a:pt x="1331" y="167"/>
                    </a:lnTo>
                    <a:lnTo>
                      <a:pt x="110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" name="Google Shape;262;p9"/>
              <p:cNvSpPr/>
              <p:nvPr/>
            </p:nvSpPr>
            <p:spPr>
              <a:xfrm>
                <a:off x="7075203" y="3796525"/>
                <a:ext cx="103322" cy="103241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276" extrusionOk="0">
                    <a:moveTo>
                      <a:pt x="167" y="1"/>
                    </a:moveTo>
                    <a:lnTo>
                      <a:pt x="1" y="167"/>
                    </a:lnTo>
                    <a:lnTo>
                      <a:pt x="1110" y="1276"/>
                    </a:lnTo>
                    <a:lnTo>
                      <a:pt x="1276" y="1110"/>
                    </a:lnTo>
                    <a:lnTo>
                      <a:pt x="16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" name="Google Shape;263;p9"/>
              <p:cNvSpPr/>
              <p:nvPr/>
            </p:nvSpPr>
            <p:spPr>
              <a:xfrm>
                <a:off x="7366883" y="3796525"/>
                <a:ext cx="103241" cy="103241"/>
              </a:xfrm>
              <a:custGeom>
                <a:avLst/>
                <a:gdLst/>
                <a:ahLst/>
                <a:cxnLst/>
                <a:rect l="l" t="t" r="r" b="b"/>
                <a:pathLst>
                  <a:path w="1276" h="1276" extrusionOk="0">
                    <a:moveTo>
                      <a:pt x="1109" y="1"/>
                    </a:moveTo>
                    <a:lnTo>
                      <a:pt x="0" y="1110"/>
                    </a:lnTo>
                    <a:lnTo>
                      <a:pt x="166" y="1276"/>
                    </a:lnTo>
                    <a:lnTo>
                      <a:pt x="1275" y="167"/>
                    </a:lnTo>
                    <a:lnTo>
                      <a:pt x="110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" name="Google Shape;264;p9"/>
              <p:cNvSpPr/>
              <p:nvPr/>
            </p:nvSpPr>
            <p:spPr>
              <a:xfrm>
                <a:off x="7366883" y="3796525"/>
                <a:ext cx="103241" cy="103241"/>
              </a:xfrm>
              <a:custGeom>
                <a:avLst/>
                <a:gdLst/>
                <a:ahLst/>
                <a:cxnLst/>
                <a:rect l="l" t="t" r="r" b="b"/>
                <a:pathLst>
                  <a:path w="1276" h="1276" extrusionOk="0">
                    <a:moveTo>
                      <a:pt x="166" y="1"/>
                    </a:moveTo>
                    <a:lnTo>
                      <a:pt x="0" y="167"/>
                    </a:lnTo>
                    <a:lnTo>
                      <a:pt x="1109" y="1276"/>
                    </a:lnTo>
                    <a:lnTo>
                      <a:pt x="1275" y="1110"/>
                    </a:lnTo>
                    <a:lnTo>
                      <a:pt x="16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65" name="Google Shape;265;p9"/>
            <p:cNvGrpSpPr/>
            <p:nvPr/>
          </p:nvGrpSpPr>
          <p:grpSpPr>
            <a:xfrm>
              <a:off x="5052941" y="-1007875"/>
              <a:ext cx="3372034" cy="3579622"/>
              <a:chOff x="6474042" y="-61911"/>
              <a:chExt cx="4446247" cy="4719966"/>
            </a:xfrm>
          </p:grpSpPr>
          <p:sp>
            <p:nvSpPr>
              <p:cNvPr id="266" name="Google Shape;266;p9"/>
              <p:cNvSpPr/>
              <p:nvPr/>
            </p:nvSpPr>
            <p:spPr>
              <a:xfrm>
                <a:off x="10722788" y="3477982"/>
                <a:ext cx="89810" cy="632716"/>
              </a:xfrm>
              <a:custGeom>
                <a:avLst/>
                <a:gdLst/>
                <a:ahLst/>
                <a:cxnLst/>
                <a:rect l="l" t="t" r="r" b="b"/>
                <a:pathLst>
                  <a:path w="1110" h="7820" extrusionOk="0">
                    <a:moveTo>
                      <a:pt x="1109" y="1"/>
                    </a:moveTo>
                    <a:lnTo>
                      <a:pt x="0" y="1110"/>
                    </a:lnTo>
                    <a:lnTo>
                      <a:pt x="0" y="3938"/>
                    </a:lnTo>
                    <a:lnTo>
                      <a:pt x="0" y="6710"/>
                    </a:lnTo>
                    <a:lnTo>
                      <a:pt x="1109" y="7819"/>
                    </a:lnTo>
                    <a:lnTo>
                      <a:pt x="1109" y="3938"/>
                    </a:lnTo>
                    <a:lnTo>
                      <a:pt x="110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" name="Google Shape;267;p9"/>
              <p:cNvSpPr/>
              <p:nvPr/>
            </p:nvSpPr>
            <p:spPr>
              <a:xfrm>
                <a:off x="7286054" y="750183"/>
                <a:ext cx="444277" cy="444196"/>
              </a:xfrm>
              <a:custGeom>
                <a:avLst/>
                <a:gdLst/>
                <a:ahLst/>
                <a:cxnLst/>
                <a:rect l="l" t="t" r="r" b="b"/>
                <a:pathLst>
                  <a:path w="5491" h="5490" extrusionOk="0">
                    <a:moveTo>
                      <a:pt x="1" y="0"/>
                    </a:moveTo>
                    <a:lnTo>
                      <a:pt x="2774" y="2773"/>
                    </a:lnTo>
                    <a:lnTo>
                      <a:pt x="5491" y="5490"/>
                    </a:lnTo>
                    <a:lnTo>
                      <a:pt x="5491" y="3937"/>
                    </a:lnTo>
                    <a:lnTo>
                      <a:pt x="3550" y="1941"/>
                    </a:lnTo>
                    <a:lnTo>
                      <a:pt x="155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" name="Google Shape;268;p9"/>
              <p:cNvSpPr/>
              <p:nvPr/>
            </p:nvSpPr>
            <p:spPr>
              <a:xfrm>
                <a:off x="6474042" y="-61911"/>
                <a:ext cx="183989" cy="184070"/>
              </a:xfrm>
              <a:custGeom>
                <a:avLst/>
                <a:gdLst/>
                <a:ahLst/>
                <a:cxnLst/>
                <a:rect l="l" t="t" r="r" b="b"/>
                <a:pathLst>
                  <a:path w="2274" h="2275" extrusionOk="0">
                    <a:moveTo>
                      <a:pt x="1165" y="611"/>
                    </a:moveTo>
                    <a:cubicBezTo>
                      <a:pt x="1442" y="611"/>
                      <a:pt x="1664" y="832"/>
                      <a:pt x="1719" y="1165"/>
                    </a:cubicBezTo>
                    <a:cubicBezTo>
                      <a:pt x="1719" y="1442"/>
                      <a:pt x="1442" y="1664"/>
                      <a:pt x="1165" y="1664"/>
                    </a:cubicBezTo>
                    <a:cubicBezTo>
                      <a:pt x="832" y="1664"/>
                      <a:pt x="610" y="1442"/>
                      <a:pt x="610" y="1165"/>
                    </a:cubicBezTo>
                    <a:cubicBezTo>
                      <a:pt x="610" y="832"/>
                      <a:pt x="832" y="611"/>
                      <a:pt x="1165" y="611"/>
                    </a:cubicBezTo>
                    <a:close/>
                    <a:moveTo>
                      <a:pt x="1165" y="1"/>
                    </a:moveTo>
                    <a:cubicBezTo>
                      <a:pt x="499" y="1"/>
                      <a:pt x="0" y="500"/>
                      <a:pt x="0" y="1165"/>
                    </a:cubicBezTo>
                    <a:cubicBezTo>
                      <a:pt x="0" y="1775"/>
                      <a:pt x="499" y="2274"/>
                      <a:pt x="1165" y="2274"/>
                    </a:cubicBezTo>
                    <a:cubicBezTo>
                      <a:pt x="1775" y="2274"/>
                      <a:pt x="2274" y="1775"/>
                      <a:pt x="2274" y="1165"/>
                    </a:cubicBezTo>
                    <a:cubicBezTo>
                      <a:pt x="2274" y="500"/>
                      <a:pt x="1775" y="1"/>
                      <a:pt x="11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9" name="Google Shape;269;p9"/>
              <p:cNvSpPr/>
              <p:nvPr/>
            </p:nvSpPr>
            <p:spPr>
              <a:xfrm>
                <a:off x="10704825" y="4473337"/>
                <a:ext cx="215463" cy="184718"/>
              </a:xfrm>
              <a:custGeom>
                <a:avLst/>
                <a:gdLst/>
                <a:ahLst/>
                <a:cxnLst/>
                <a:rect l="l" t="t" r="r" b="b"/>
                <a:pathLst>
                  <a:path w="2663" h="2283" extrusionOk="0">
                    <a:moveTo>
                      <a:pt x="1498" y="563"/>
                    </a:moveTo>
                    <a:cubicBezTo>
                      <a:pt x="1830" y="563"/>
                      <a:pt x="2052" y="840"/>
                      <a:pt x="2052" y="1118"/>
                    </a:cubicBezTo>
                    <a:cubicBezTo>
                      <a:pt x="2052" y="1454"/>
                      <a:pt x="1776" y="1664"/>
                      <a:pt x="1494" y="1664"/>
                    </a:cubicBezTo>
                    <a:cubicBezTo>
                      <a:pt x="1357" y="1664"/>
                      <a:pt x="1218" y="1615"/>
                      <a:pt x="1110" y="1506"/>
                    </a:cubicBezTo>
                    <a:cubicBezTo>
                      <a:pt x="777" y="1173"/>
                      <a:pt x="999" y="563"/>
                      <a:pt x="1498" y="563"/>
                    </a:cubicBezTo>
                    <a:close/>
                    <a:moveTo>
                      <a:pt x="1529" y="0"/>
                    </a:moveTo>
                    <a:cubicBezTo>
                      <a:pt x="1246" y="0"/>
                      <a:pt x="957" y="106"/>
                      <a:pt x="721" y="341"/>
                    </a:cubicBezTo>
                    <a:cubicBezTo>
                      <a:pt x="1" y="1007"/>
                      <a:pt x="500" y="2282"/>
                      <a:pt x="1498" y="2282"/>
                    </a:cubicBezTo>
                    <a:cubicBezTo>
                      <a:pt x="2108" y="2282"/>
                      <a:pt x="2662" y="1728"/>
                      <a:pt x="2662" y="1118"/>
                    </a:cubicBezTo>
                    <a:cubicBezTo>
                      <a:pt x="2662" y="446"/>
                      <a:pt x="2110" y="0"/>
                      <a:pt x="15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" name="Google Shape;270;p9"/>
              <p:cNvSpPr/>
              <p:nvPr/>
            </p:nvSpPr>
            <p:spPr>
              <a:xfrm>
                <a:off x="6590714" y="63742"/>
                <a:ext cx="4262258" cy="4432735"/>
              </a:xfrm>
              <a:custGeom>
                <a:avLst/>
                <a:gdLst/>
                <a:ahLst/>
                <a:cxnLst/>
                <a:rect l="l" t="t" r="r" b="b"/>
                <a:pathLst>
                  <a:path w="52679" h="54786" extrusionOk="0">
                    <a:moveTo>
                      <a:pt x="388" y="0"/>
                    </a:moveTo>
                    <a:lnTo>
                      <a:pt x="0" y="388"/>
                    </a:lnTo>
                    <a:lnTo>
                      <a:pt x="16857" y="17245"/>
                    </a:lnTo>
                    <a:lnTo>
                      <a:pt x="16913" y="17356"/>
                    </a:lnTo>
                    <a:lnTo>
                      <a:pt x="29445" y="17356"/>
                    </a:lnTo>
                    <a:lnTo>
                      <a:pt x="52069" y="39980"/>
                    </a:lnTo>
                    <a:lnTo>
                      <a:pt x="52069" y="54786"/>
                    </a:lnTo>
                    <a:lnTo>
                      <a:pt x="52678" y="54786"/>
                    </a:lnTo>
                    <a:lnTo>
                      <a:pt x="52678" y="39759"/>
                    </a:lnTo>
                    <a:lnTo>
                      <a:pt x="29777" y="16857"/>
                    </a:lnTo>
                    <a:lnTo>
                      <a:pt x="29666" y="16746"/>
                    </a:lnTo>
                    <a:lnTo>
                      <a:pt x="17190" y="16746"/>
                    </a:lnTo>
                    <a:lnTo>
                      <a:pt x="38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71" name="Google Shape;271;p9"/>
            <p:cNvSpPr/>
            <p:nvPr/>
          </p:nvSpPr>
          <p:spPr>
            <a:xfrm>
              <a:off x="7522237" y="-209327"/>
              <a:ext cx="1798786" cy="1791641"/>
            </a:xfrm>
            <a:custGeom>
              <a:avLst/>
              <a:gdLst/>
              <a:ahLst/>
              <a:cxnLst/>
              <a:rect l="l" t="t" r="r" b="b"/>
              <a:pathLst>
                <a:path w="14030" h="13974" extrusionOk="0">
                  <a:moveTo>
                    <a:pt x="1" y="0"/>
                  </a:moveTo>
                  <a:lnTo>
                    <a:pt x="1" y="278"/>
                  </a:lnTo>
                  <a:lnTo>
                    <a:pt x="6211" y="278"/>
                  </a:lnTo>
                  <a:lnTo>
                    <a:pt x="13753" y="7819"/>
                  </a:lnTo>
                  <a:lnTo>
                    <a:pt x="13753" y="13974"/>
                  </a:lnTo>
                  <a:lnTo>
                    <a:pt x="14030" y="13974"/>
                  </a:lnTo>
                  <a:lnTo>
                    <a:pt x="14030" y="7763"/>
                  </a:lnTo>
                  <a:lnTo>
                    <a:pt x="62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72" name="Google Shape;272;p9"/>
            <p:cNvGrpSpPr/>
            <p:nvPr/>
          </p:nvGrpSpPr>
          <p:grpSpPr>
            <a:xfrm>
              <a:off x="6066323" y="845916"/>
              <a:ext cx="3431384" cy="3617769"/>
              <a:chOff x="5563238" y="409147"/>
              <a:chExt cx="4473190" cy="4716163"/>
            </a:xfrm>
          </p:grpSpPr>
          <p:sp>
            <p:nvSpPr>
              <p:cNvPr id="273" name="Google Shape;273;p9"/>
              <p:cNvSpPr/>
              <p:nvPr/>
            </p:nvSpPr>
            <p:spPr>
              <a:xfrm>
                <a:off x="5670929" y="956503"/>
                <a:ext cx="89810" cy="632716"/>
              </a:xfrm>
              <a:custGeom>
                <a:avLst/>
                <a:gdLst/>
                <a:ahLst/>
                <a:cxnLst/>
                <a:rect l="l" t="t" r="r" b="b"/>
                <a:pathLst>
                  <a:path w="1110" h="7820" extrusionOk="0">
                    <a:moveTo>
                      <a:pt x="1" y="1"/>
                    </a:moveTo>
                    <a:lnTo>
                      <a:pt x="1" y="3883"/>
                    </a:lnTo>
                    <a:lnTo>
                      <a:pt x="1" y="7820"/>
                    </a:lnTo>
                    <a:lnTo>
                      <a:pt x="1110" y="6711"/>
                    </a:lnTo>
                    <a:lnTo>
                      <a:pt x="1110" y="3883"/>
                    </a:lnTo>
                    <a:lnTo>
                      <a:pt x="1110" y="111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4" name="Google Shape;274;p9"/>
              <p:cNvSpPr/>
              <p:nvPr/>
            </p:nvSpPr>
            <p:spPr>
              <a:xfrm>
                <a:off x="8748664" y="3872823"/>
                <a:ext cx="448808" cy="444196"/>
              </a:xfrm>
              <a:custGeom>
                <a:avLst/>
                <a:gdLst/>
                <a:ahLst/>
                <a:cxnLst/>
                <a:rect l="l" t="t" r="r" b="b"/>
                <a:pathLst>
                  <a:path w="5547" h="5490" extrusionOk="0">
                    <a:moveTo>
                      <a:pt x="1" y="0"/>
                    </a:moveTo>
                    <a:lnTo>
                      <a:pt x="1" y="1553"/>
                    </a:lnTo>
                    <a:lnTo>
                      <a:pt x="1997" y="3549"/>
                    </a:lnTo>
                    <a:lnTo>
                      <a:pt x="3938" y="5490"/>
                    </a:lnTo>
                    <a:lnTo>
                      <a:pt x="5546" y="5490"/>
                    </a:lnTo>
                    <a:lnTo>
                      <a:pt x="2774" y="271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5" name="Google Shape;275;p9"/>
              <p:cNvSpPr/>
              <p:nvPr/>
            </p:nvSpPr>
            <p:spPr>
              <a:xfrm>
                <a:off x="9820965" y="4940593"/>
                <a:ext cx="215463" cy="184718"/>
              </a:xfrm>
              <a:custGeom>
                <a:avLst/>
                <a:gdLst/>
                <a:ahLst/>
                <a:cxnLst/>
                <a:rect l="l" t="t" r="r" b="b"/>
                <a:pathLst>
                  <a:path w="2663" h="2283" extrusionOk="0">
                    <a:moveTo>
                      <a:pt x="1170" y="619"/>
                    </a:moveTo>
                    <a:cubicBezTo>
                      <a:pt x="1306" y="619"/>
                      <a:pt x="1445" y="668"/>
                      <a:pt x="1553" y="777"/>
                    </a:cubicBezTo>
                    <a:cubicBezTo>
                      <a:pt x="1886" y="1110"/>
                      <a:pt x="1609" y="1720"/>
                      <a:pt x="1165" y="1720"/>
                    </a:cubicBezTo>
                    <a:cubicBezTo>
                      <a:pt x="833" y="1664"/>
                      <a:pt x="611" y="1442"/>
                      <a:pt x="611" y="1165"/>
                    </a:cubicBezTo>
                    <a:cubicBezTo>
                      <a:pt x="611" y="829"/>
                      <a:pt x="887" y="619"/>
                      <a:pt x="1170" y="619"/>
                    </a:cubicBezTo>
                    <a:close/>
                    <a:moveTo>
                      <a:pt x="1165" y="1"/>
                    </a:moveTo>
                    <a:cubicBezTo>
                      <a:pt x="500" y="1"/>
                      <a:pt x="1" y="500"/>
                      <a:pt x="1" y="1165"/>
                    </a:cubicBezTo>
                    <a:cubicBezTo>
                      <a:pt x="1" y="1837"/>
                      <a:pt x="553" y="2282"/>
                      <a:pt x="1134" y="2282"/>
                    </a:cubicBezTo>
                    <a:cubicBezTo>
                      <a:pt x="1417" y="2282"/>
                      <a:pt x="1706" y="2177"/>
                      <a:pt x="1942" y="1941"/>
                    </a:cubicBezTo>
                    <a:cubicBezTo>
                      <a:pt x="2662" y="1221"/>
                      <a:pt x="2163" y="1"/>
                      <a:pt x="11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6" name="Google Shape;276;p9"/>
              <p:cNvSpPr/>
              <p:nvPr/>
            </p:nvSpPr>
            <p:spPr>
              <a:xfrm>
                <a:off x="5563238" y="409147"/>
                <a:ext cx="184070" cy="184070"/>
              </a:xfrm>
              <a:custGeom>
                <a:avLst/>
                <a:gdLst/>
                <a:ahLst/>
                <a:cxnLst/>
                <a:rect l="l" t="t" r="r" b="b"/>
                <a:pathLst>
                  <a:path w="2275" h="2275" extrusionOk="0">
                    <a:moveTo>
                      <a:pt x="1110" y="611"/>
                    </a:moveTo>
                    <a:cubicBezTo>
                      <a:pt x="1443" y="611"/>
                      <a:pt x="1664" y="833"/>
                      <a:pt x="1664" y="1165"/>
                    </a:cubicBezTo>
                    <a:cubicBezTo>
                      <a:pt x="1664" y="1443"/>
                      <a:pt x="1443" y="1664"/>
                      <a:pt x="1110" y="1664"/>
                    </a:cubicBezTo>
                    <a:cubicBezTo>
                      <a:pt x="833" y="1664"/>
                      <a:pt x="611" y="1443"/>
                      <a:pt x="611" y="1165"/>
                    </a:cubicBezTo>
                    <a:cubicBezTo>
                      <a:pt x="611" y="833"/>
                      <a:pt x="833" y="611"/>
                      <a:pt x="1110" y="611"/>
                    </a:cubicBezTo>
                    <a:close/>
                    <a:moveTo>
                      <a:pt x="1110" y="1"/>
                    </a:moveTo>
                    <a:cubicBezTo>
                      <a:pt x="500" y="1"/>
                      <a:pt x="1" y="500"/>
                      <a:pt x="1" y="1165"/>
                    </a:cubicBezTo>
                    <a:cubicBezTo>
                      <a:pt x="1" y="1775"/>
                      <a:pt x="500" y="2274"/>
                      <a:pt x="1110" y="2274"/>
                    </a:cubicBezTo>
                    <a:cubicBezTo>
                      <a:pt x="1775" y="2274"/>
                      <a:pt x="2274" y="1775"/>
                      <a:pt x="2274" y="1165"/>
                    </a:cubicBezTo>
                    <a:cubicBezTo>
                      <a:pt x="2274" y="500"/>
                      <a:pt x="1775" y="1"/>
                      <a:pt x="11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7" name="Google Shape;277;p9"/>
              <p:cNvSpPr/>
              <p:nvPr/>
            </p:nvSpPr>
            <p:spPr>
              <a:xfrm>
                <a:off x="5630555" y="570724"/>
                <a:ext cx="4262258" cy="4432735"/>
              </a:xfrm>
              <a:custGeom>
                <a:avLst/>
                <a:gdLst/>
                <a:ahLst/>
                <a:cxnLst/>
                <a:rect l="l" t="t" r="r" b="b"/>
                <a:pathLst>
                  <a:path w="52679" h="54786" extrusionOk="0">
                    <a:moveTo>
                      <a:pt x="1" y="0"/>
                    </a:moveTo>
                    <a:lnTo>
                      <a:pt x="1" y="15027"/>
                    </a:lnTo>
                    <a:lnTo>
                      <a:pt x="22902" y="37929"/>
                    </a:lnTo>
                    <a:lnTo>
                      <a:pt x="22957" y="38040"/>
                    </a:lnTo>
                    <a:lnTo>
                      <a:pt x="35489" y="38040"/>
                    </a:lnTo>
                    <a:lnTo>
                      <a:pt x="52235" y="54786"/>
                    </a:lnTo>
                    <a:lnTo>
                      <a:pt x="52679" y="54398"/>
                    </a:lnTo>
                    <a:lnTo>
                      <a:pt x="35822" y="37541"/>
                    </a:lnTo>
                    <a:lnTo>
                      <a:pt x="35711" y="37430"/>
                    </a:lnTo>
                    <a:lnTo>
                      <a:pt x="23235" y="37430"/>
                    </a:lnTo>
                    <a:lnTo>
                      <a:pt x="611" y="14806"/>
                    </a:lnTo>
                    <a:lnTo>
                      <a:pt x="6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8" name="Google Shape;278;p9"/>
              <p:cNvSpPr/>
              <p:nvPr/>
            </p:nvSpPr>
            <p:spPr>
              <a:xfrm>
                <a:off x="6043358" y="2181400"/>
                <a:ext cx="1135167" cy="1130636"/>
              </a:xfrm>
              <a:custGeom>
                <a:avLst/>
                <a:gdLst/>
                <a:ahLst/>
                <a:cxnLst/>
                <a:rect l="l" t="t" r="r" b="b"/>
                <a:pathLst>
                  <a:path w="14030" h="13974" extrusionOk="0">
                    <a:moveTo>
                      <a:pt x="0" y="0"/>
                    </a:moveTo>
                    <a:lnTo>
                      <a:pt x="0" y="6211"/>
                    </a:lnTo>
                    <a:lnTo>
                      <a:pt x="7708" y="13974"/>
                    </a:lnTo>
                    <a:lnTo>
                      <a:pt x="14029" y="13974"/>
                    </a:lnTo>
                    <a:lnTo>
                      <a:pt x="14029" y="13697"/>
                    </a:lnTo>
                    <a:lnTo>
                      <a:pt x="7819" y="13697"/>
                    </a:lnTo>
                    <a:lnTo>
                      <a:pt x="222" y="6155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79" name="Google Shape;279;p9"/>
            <p:cNvGrpSpPr/>
            <p:nvPr/>
          </p:nvGrpSpPr>
          <p:grpSpPr>
            <a:xfrm>
              <a:off x="7031838" y="1257845"/>
              <a:ext cx="287456" cy="287456"/>
              <a:chOff x="9708823" y="3047299"/>
              <a:chExt cx="188520" cy="188520"/>
            </a:xfrm>
          </p:grpSpPr>
          <p:sp>
            <p:nvSpPr>
              <p:cNvPr id="280" name="Google Shape;280;p9"/>
              <p:cNvSpPr/>
              <p:nvPr/>
            </p:nvSpPr>
            <p:spPr>
              <a:xfrm>
                <a:off x="9789572" y="3047299"/>
                <a:ext cx="31474" cy="188520"/>
              </a:xfrm>
              <a:custGeom>
                <a:avLst/>
                <a:gdLst/>
                <a:ahLst/>
                <a:cxnLst/>
                <a:rect l="l" t="t" r="r" b="b"/>
                <a:pathLst>
                  <a:path w="389" h="2330" extrusionOk="0">
                    <a:moveTo>
                      <a:pt x="1" y="0"/>
                    </a:moveTo>
                    <a:lnTo>
                      <a:pt x="1" y="2329"/>
                    </a:lnTo>
                    <a:lnTo>
                      <a:pt x="389" y="2329"/>
                    </a:lnTo>
                    <a:lnTo>
                      <a:pt x="38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1" name="Google Shape;281;p9"/>
              <p:cNvSpPr/>
              <p:nvPr/>
            </p:nvSpPr>
            <p:spPr>
              <a:xfrm>
                <a:off x="9708823" y="3128047"/>
                <a:ext cx="188520" cy="27024"/>
              </a:xfrm>
              <a:custGeom>
                <a:avLst/>
                <a:gdLst/>
                <a:ahLst/>
                <a:cxnLst/>
                <a:rect l="l" t="t" r="r" b="b"/>
                <a:pathLst>
                  <a:path w="2330" h="334" extrusionOk="0">
                    <a:moveTo>
                      <a:pt x="1" y="0"/>
                    </a:moveTo>
                    <a:lnTo>
                      <a:pt x="1" y="333"/>
                    </a:lnTo>
                    <a:lnTo>
                      <a:pt x="2329" y="333"/>
                    </a:lnTo>
                    <a:lnTo>
                      <a:pt x="232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82" name="Google Shape;282;p9"/>
            <p:cNvGrpSpPr/>
            <p:nvPr/>
          </p:nvGrpSpPr>
          <p:grpSpPr>
            <a:xfrm>
              <a:off x="8049231" y="4543486"/>
              <a:ext cx="744777" cy="130184"/>
              <a:chOff x="8829494" y="3047299"/>
              <a:chExt cx="744777" cy="130184"/>
            </a:xfrm>
          </p:grpSpPr>
          <p:sp>
            <p:nvSpPr>
              <p:cNvPr id="283" name="Google Shape;283;p9"/>
              <p:cNvSpPr/>
              <p:nvPr/>
            </p:nvSpPr>
            <p:spPr>
              <a:xfrm>
                <a:off x="9390281" y="3047299"/>
                <a:ext cx="183989" cy="130184"/>
              </a:xfrm>
              <a:custGeom>
                <a:avLst/>
                <a:gdLst/>
                <a:ahLst/>
                <a:cxnLst/>
                <a:rect l="l" t="t" r="r" b="b"/>
                <a:pathLst>
                  <a:path w="2274" h="1609" extrusionOk="0">
                    <a:moveTo>
                      <a:pt x="1331" y="0"/>
                    </a:moveTo>
                    <a:lnTo>
                      <a:pt x="0" y="1608"/>
                    </a:lnTo>
                    <a:lnTo>
                      <a:pt x="943" y="1608"/>
                    </a:lnTo>
                    <a:lnTo>
                      <a:pt x="227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4" name="Google Shape;284;p9"/>
              <p:cNvSpPr/>
              <p:nvPr/>
            </p:nvSpPr>
            <p:spPr>
              <a:xfrm>
                <a:off x="9246746" y="3047299"/>
                <a:ext cx="183989" cy="130184"/>
              </a:xfrm>
              <a:custGeom>
                <a:avLst/>
                <a:gdLst/>
                <a:ahLst/>
                <a:cxnLst/>
                <a:rect l="l" t="t" r="r" b="b"/>
                <a:pathLst>
                  <a:path w="2274" h="1609" extrusionOk="0">
                    <a:moveTo>
                      <a:pt x="1331" y="0"/>
                    </a:moveTo>
                    <a:lnTo>
                      <a:pt x="0" y="1608"/>
                    </a:lnTo>
                    <a:lnTo>
                      <a:pt x="943" y="1608"/>
                    </a:lnTo>
                    <a:lnTo>
                      <a:pt x="227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5" name="Google Shape;285;p9"/>
              <p:cNvSpPr/>
              <p:nvPr/>
            </p:nvSpPr>
            <p:spPr>
              <a:xfrm>
                <a:off x="9107662" y="3047299"/>
                <a:ext cx="183989" cy="130184"/>
              </a:xfrm>
              <a:custGeom>
                <a:avLst/>
                <a:gdLst/>
                <a:ahLst/>
                <a:cxnLst/>
                <a:rect l="l" t="t" r="r" b="b"/>
                <a:pathLst>
                  <a:path w="2274" h="1609" extrusionOk="0">
                    <a:moveTo>
                      <a:pt x="1331" y="0"/>
                    </a:moveTo>
                    <a:lnTo>
                      <a:pt x="0" y="1608"/>
                    </a:lnTo>
                    <a:lnTo>
                      <a:pt x="943" y="1608"/>
                    </a:lnTo>
                    <a:lnTo>
                      <a:pt x="227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6" name="Google Shape;286;p9"/>
              <p:cNvSpPr/>
              <p:nvPr/>
            </p:nvSpPr>
            <p:spPr>
              <a:xfrm>
                <a:off x="8968578" y="3047299"/>
                <a:ext cx="183989" cy="130184"/>
              </a:xfrm>
              <a:custGeom>
                <a:avLst/>
                <a:gdLst/>
                <a:ahLst/>
                <a:cxnLst/>
                <a:rect l="l" t="t" r="r" b="b"/>
                <a:pathLst>
                  <a:path w="2274" h="1609" extrusionOk="0">
                    <a:moveTo>
                      <a:pt x="1331" y="0"/>
                    </a:moveTo>
                    <a:lnTo>
                      <a:pt x="0" y="1608"/>
                    </a:lnTo>
                    <a:lnTo>
                      <a:pt x="943" y="1608"/>
                    </a:lnTo>
                    <a:lnTo>
                      <a:pt x="227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7" name="Google Shape;287;p9"/>
              <p:cNvSpPr/>
              <p:nvPr/>
            </p:nvSpPr>
            <p:spPr>
              <a:xfrm>
                <a:off x="8829494" y="3047299"/>
                <a:ext cx="183989" cy="130184"/>
              </a:xfrm>
              <a:custGeom>
                <a:avLst/>
                <a:gdLst/>
                <a:ahLst/>
                <a:cxnLst/>
                <a:rect l="l" t="t" r="r" b="b"/>
                <a:pathLst>
                  <a:path w="2274" h="1609" extrusionOk="0">
                    <a:moveTo>
                      <a:pt x="1331" y="0"/>
                    </a:moveTo>
                    <a:lnTo>
                      <a:pt x="0" y="1608"/>
                    </a:lnTo>
                    <a:lnTo>
                      <a:pt x="943" y="1608"/>
                    </a:lnTo>
                    <a:lnTo>
                      <a:pt x="227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88" name="Google Shape;288;p9"/>
            <p:cNvGrpSpPr/>
            <p:nvPr/>
          </p:nvGrpSpPr>
          <p:grpSpPr>
            <a:xfrm>
              <a:off x="5025311" y="4581842"/>
              <a:ext cx="653177" cy="53475"/>
              <a:chOff x="8407710" y="3361310"/>
              <a:chExt cx="713464" cy="58417"/>
            </a:xfrm>
          </p:grpSpPr>
          <p:sp>
            <p:nvSpPr>
              <p:cNvPr id="289" name="Google Shape;289;p9"/>
              <p:cNvSpPr/>
              <p:nvPr/>
            </p:nvSpPr>
            <p:spPr>
              <a:xfrm>
                <a:off x="8766626" y="3361310"/>
                <a:ext cx="354548" cy="58417"/>
              </a:xfrm>
              <a:custGeom>
                <a:avLst/>
                <a:gdLst/>
                <a:ahLst/>
                <a:cxnLst/>
                <a:rect l="l" t="t" r="r" b="b"/>
                <a:pathLst>
                  <a:path w="4382" h="722" extrusionOk="0">
                    <a:moveTo>
                      <a:pt x="1" y="1"/>
                    </a:moveTo>
                    <a:lnTo>
                      <a:pt x="1" y="722"/>
                    </a:lnTo>
                    <a:lnTo>
                      <a:pt x="4381" y="722"/>
                    </a:lnTo>
                    <a:lnTo>
                      <a:pt x="438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0" name="Google Shape;290;p9"/>
              <p:cNvSpPr/>
              <p:nvPr/>
            </p:nvSpPr>
            <p:spPr>
              <a:xfrm>
                <a:off x="8519851" y="3361310"/>
                <a:ext cx="175089" cy="58417"/>
              </a:xfrm>
              <a:custGeom>
                <a:avLst/>
                <a:gdLst/>
                <a:ahLst/>
                <a:cxnLst/>
                <a:rect l="l" t="t" r="r" b="b"/>
                <a:pathLst>
                  <a:path w="2164" h="722" extrusionOk="0">
                    <a:moveTo>
                      <a:pt x="1" y="1"/>
                    </a:moveTo>
                    <a:lnTo>
                      <a:pt x="1" y="722"/>
                    </a:lnTo>
                    <a:lnTo>
                      <a:pt x="2164" y="722"/>
                    </a:lnTo>
                    <a:lnTo>
                      <a:pt x="216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1" name="Google Shape;291;p9"/>
              <p:cNvSpPr/>
              <p:nvPr/>
            </p:nvSpPr>
            <p:spPr>
              <a:xfrm>
                <a:off x="8407710" y="3361310"/>
                <a:ext cx="58417" cy="58417"/>
              </a:xfrm>
              <a:custGeom>
                <a:avLst/>
                <a:gdLst/>
                <a:ahLst/>
                <a:cxnLst/>
                <a:rect l="l" t="t" r="r" b="b"/>
                <a:pathLst>
                  <a:path w="722" h="722" extrusionOk="0">
                    <a:moveTo>
                      <a:pt x="1" y="1"/>
                    </a:moveTo>
                    <a:lnTo>
                      <a:pt x="1" y="722"/>
                    </a:lnTo>
                    <a:lnTo>
                      <a:pt x="722" y="722"/>
                    </a:lnTo>
                    <a:lnTo>
                      <a:pt x="72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92" name="Google Shape;292;p9"/>
            <p:cNvGrpSpPr/>
            <p:nvPr/>
          </p:nvGrpSpPr>
          <p:grpSpPr>
            <a:xfrm>
              <a:off x="7515400" y="2572981"/>
              <a:ext cx="2523342" cy="810715"/>
              <a:chOff x="7683442" y="2402007"/>
              <a:chExt cx="2595230" cy="833811"/>
            </a:xfrm>
          </p:grpSpPr>
          <p:sp>
            <p:nvSpPr>
              <p:cNvPr id="293" name="Google Shape;293;p9"/>
              <p:cNvSpPr/>
              <p:nvPr/>
            </p:nvSpPr>
            <p:spPr>
              <a:xfrm>
                <a:off x="7810998" y="2504392"/>
                <a:ext cx="2467674" cy="731426"/>
              </a:xfrm>
              <a:custGeom>
                <a:avLst/>
                <a:gdLst/>
                <a:ahLst/>
                <a:cxnLst/>
                <a:rect l="l" t="t" r="r" b="b"/>
                <a:pathLst>
                  <a:path w="30499" h="9040" extrusionOk="0">
                    <a:moveTo>
                      <a:pt x="278" y="1"/>
                    </a:moveTo>
                    <a:lnTo>
                      <a:pt x="1" y="278"/>
                    </a:lnTo>
                    <a:lnTo>
                      <a:pt x="3383" y="3660"/>
                    </a:lnTo>
                    <a:lnTo>
                      <a:pt x="24898" y="3660"/>
                    </a:lnTo>
                    <a:lnTo>
                      <a:pt x="30222" y="9039"/>
                    </a:lnTo>
                    <a:lnTo>
                      <a:pt x="30499" y="8762"/>
                    </a:lnTo>
                    <a:lnTo>
                      <a:pt x="25065" y="3272"/>
                    </a:lnTo>
                    <a:lnTo>
                      <a:pt x="3550" y="3272"/>
                    </a:lnTo>
                    <a:lnTo>
                      <a:pt x="27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" name="Google Shape;294;p9"/>
              <p:cNvSpPr/>
              <p:nvPr/>
            </p:nvSpPr>
            <p:spPr>
              <a:xfrm>
                <a:off x="7683442" y="2402007"/>
                <a:ext cx="163408" cy="140091"/>
              </a:xfrm>
              <a:custGeom>
                <a:avLst/>
                <a:gdLst/>
                <a:ahLst/>
                <a:cxnLst/>
                <a:rect l="l" t="t" r="r" b="b"/>
                <a:pathLst>
                  <a:path w="2663" h="2283" extrusionOk="0">
                    <a:moveTo>
                      <a:pt x="1498" y="563"/>
                    </a:moveTo>
                    <a:cubicBezTo>
                      <a:pt x="1830" y="563"/>
                      <a:pt x="2052" y="840"/>
                      <a:pt x="2052" y="1118"/>
                    </a:cubicBezTo>
                    <a:cubicBezTo>
                      <a:pt x="2052" y="1454"/>
                      <a:pt x="1776" y="1664"/>
                      <a:pt x="1494" y="1664"/>
                    </a:cubicBezTo>
                    <a:cubicBezTo>
                      <a:pt x="1357" y="1664"/>
                      <a:pt x="1218" y="1615"/>
                      <a:pt x="1110" y="1506"/>
                    </a:cubicBezTo>
                    <a:cubicBezTo>
                      <a:pt x="777" y="1173"/>
                      <a:pt x="999" y="563"/>
                      <a:pt x="1498" y="563"/>
                    </a:cubicBezTo>
                    <a:close/>
                    <a:moveTo>
                      <a:pt x="1529" y="0"/>
                    </a:moveTo>
                    <a:cubicBezTo>
                      <a:pt x="1246" y="0"/>
                      <a:pt x="957" y="106"/>
                      <a:pt x="721" y="341"/>
                    </a:cubicBezTo>
                    <a:cubicBezTo>
                      <a:pt x="1" y="1007"/>
                      <a:pt x="500" y="2282"/>
                      <a:pt x="1498" y="2282"/>
                    </a:cubicBezTo>
                    <a:cubicBezTo>
                      <a:pt x="2108" y="2282"/>
                      <a:pt x="2662" y="1728"/>
                      <a:pt x="2662" y="1118"/>
                    </a:cubicBezTo>
                    <a:cubicBezTo>
                      <a:pt x="2662" y="446"/>
                      <a:pt x="2110" y="0"/>
                      <a:pt x="15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9743064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0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7708400" cy="1352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8022316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11"/>
          <p:cNvGrpSpPr/>
          <p:nvPr/>
        </p:nvGrpSpPr>
        <p:grpSpPr>
          <a:xfrm>
            <a:off x="-3319154" y="-4430447"/>
            <a:ext cx="18830308" cy="12390872"/>
            <a:chOff x="-2489366" y="-3322835"/>
            <a:chExt cx="14122731" cy="9293154"/>
          </a:xfrm>
        </p:grpSpPr>
        <p:grpSp>
          <p:nvGrpSpPr>
            <p:cNvPr id="299" name="Google Shape;299;p11"/>
            <p:cNvGrpSpPr/>
            <p:nvPr/>
          </p:nvGrpSpPr>
          <p:grpSpPr>
            <a:xfrm>
              <a:off x="4466625" y="-2619399"/>
              <a:ext cx="7166740" cy="6435526"/>
              <a:chOff x="4294391" y="-2619399"/>
              <a:chExt cx="7166740" cy="6435526"/>
            </a:xfrm>
          </p:grpSpPr>
          <p:sp>
            <p:nvSpPr>
              <p:cNvPr id="300" name="Google Shape;300;p11"/>
              <p:cNvSpPr/>
              <p:nvPr/>
            </p:nvSpPr>
            <p:spPr>
              <a:xfrm>
                <a:off x="4294391" y="-2619399"/>
                <a:ext cx="7166740" cy="6435526"/>
              </a:xfrm>
              <a:custGeom>
                <a:avLst/>
                <a:gdLst/>
                <a:ahLst/>
                <a:cxnLst/>
                <a:rect l="l" t="t" r="r" b="b"/>
                <a:pathLst>
                  <a:path w="71519" h="64222" extrusionOk="0">
                    <a:moveTo>
                      <a:pt x="160" y="0"/>
                    </a:moveTo>
                    <a:lnTo>
                      <a:pt x="0" y="160"/>
                    </a:lnTo>
                    <a:lnTo>
                      <a:pt x="26919" y="27079"/>
                    </a:lnTo>
                    <a:lnTo>
                      <a:pt x="26919" y="27956"/>
                    </a:lnTo>
                    <a:lnTo>
                      <a:pt x="30762" y="31798"/>
                    </a:lnTo>
                    <a:lnTo>
                      <a:pt x="32743" y="31798"/>
                    </a:lnTo>
                    <a:lnTo>
                      <a:pt x="38031" y="37086"/>
                    </a:lnTo>
                    <a:lnTo>
                      <a:pt x="44224" y="37086"/>
                    </a:lnTo>
                    <a:lnTo>
                      <a:pt x="71359" y="64221"/>
                    </a:lnTo>
                    <a:lnTo>
                      <a:pt x="71519" y="64061"/>
                    </a:lnTo>
                    <a:lnTo>
                      <a:pt x="42046" y="34588"/>
                    </a:lnTo>
                    <a:lnTo>
                      <a:pt x="42046" y="33035"/>
                    </a:lnTo>
                    <a:lnTo>
                      <a:pt x="38359" y="29353"/>
                    </a:lnTo>
                    <a:lnTo>
                      <a:pt x="35465" y="29353"/>
                    </a:lnTo>
                    <a:lnTo>
                      <a:pt x="28949" y="22836"/>
                    </a:lnTo>
                    <a:lnTo>
                      <a:pt x="22993" y="22836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301" name="Google Shape;301;p11"/>
              <p:cNvGrpSpPr/>
              <p:nvPr/>
            </p:nvGrpSpPr>
            <p:grpSpPr>
              <a:xfrm>
                <a:off x="6770409" y="691894"/>
                <a:ext cx="618213" cy="306426"/>
                <a:chOff x="5989375" y="1843575"/>
                <a:chExt cx="136525" cy="67675"/>
              </a:xfrm>
            </p:grpSpPr>
            <p:sp>
              <p:nvSpPr>
                <p:cNvPr id="302" name="Google Shape;302;p11"/>
                <p:cNvSpPr/>
                <p:nvPr/>
              </p:nvSpPr>
              <p:spPr>
                <a:xfrm>
                  <a:off x="6047225" y="1843575"/>
                  <a:ext cx="20525" cy="2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1" h="822" extrusionOk="0">
                      <a:moveTo>
                        <a:pt x="709" y="0"/>
                      </a:moveTo>
                      <a:lnTo>
                        <a:pt x="0" y="709"/>
                      </a:lnTo>
                      <a:lnTo>
                        <a:pt x="112" y="821"/>
                      </a:lnTo>
                      <a:lnTo>
                        <a:pt x="821" y="113"/>
                      </a:lnTo>
                      <a:lnTo>
                        <a:pt x="709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03" name="Google Shape;303;p11"/>
                <p:cNvSpPr/>
                <p:nvPr/>
              </p:nvSpPr>
              <p:spPr>
                <a:xfrm>
                  <a:off x="6047225" y="1843575"/>
                  <a:ext cx="20525" cy="2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1" h="822" extrusionOk="0">
                      <a:moveTo>
                        <a:pt x="112" y="0"/>
                      </a:moveTo>
                      <a:lnTo>
                        <a:pt x="0" y="113"/>
                      </a:lnTo>
                      <a:lnTo>
                        <a:pt x="709" y="821"/>
                      </a:lnTo>
                      <a:lnTo>
                        <a:pt x="821" y="709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04" name="Google Shape;304;p11"/>
                <p:cNvSpPr/>
                <p:nvPr/>
              </p:nvSpPr>
              <p:spPr>
                <a:xfrm>
                  <a:off x="5989475" y="1843675"/>
                  <a:ext cx="20650" cy="2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6" h="822" extrusionOk="0">
                      <a:moveTo>
                        <a:pt x="713" y="0"/>
                      </a:moveTo>
                      <a:lnTo>
                        <a:pt x="1" y="709"/>
                      </a:lnTo>
                      <a:lnTo>
                        <a:pt x="113" y="821"/>
                      </a:lnTo>
                      <a:lnTo>
                        <a:pt x="825" y="113"/>
                      </a:lnTo>
                      <a:lnTo>
                        <a:pt x="713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05" name="Google Shape;305;p11"/>
                <p:cNvSpPr/>
                <p:nvPr/>
              </p:nvSpPr>
              <p:spPr>
                <a:xfrm>
                  <a:off x="5989375" y="1843575"/>
                  <a:ext cx="20650" cy="2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6" h="822" extrusionOk="0">
                      <a:moveTo>
                        <a:pt x="117" y="0"/>
                      </a:moveTo>
                      <a:lnTo>
                        <a:pt x="1" y="113"/>
                      </a:lnTo>
                      <a:lnTo>
                        <a:pt x="713" y="821"/>
                      </a:lnTo>
                      <a:lnTo>
                        <a:pt x="825" y="709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06" name="Google Shape;306;p11"/>
                <p:cNvSpPr/>
                <p:nvPr/>
              </p:nvSpPr>
              <p:spPr>
                <a:xfrm>
                  <a:off x="6105350" y="1890600"/>
                  <a:ext cx="20550" cy="2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2" h="826" extrusionOk="0">
                      <a:moveTo>
                        <a:pt x="709" y="1"/>
                      </a:moveTo>
                      <a:lnTo>
                        <a:pt x="1" y="713"/>
                      </a:lnTo>
                      <a:lnTo>
                        <a:pt x="113" y="825"/>
                      </a:lnTo>
                      <a:lnTo>
                        <a:pt x="821" y="113"/>
                      </a:lnTo>
                      <a:lnTo>
                        <a:pt x="709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07" name="Google Shape;307;p11"/>
                <p:cNvSpPr/>
                <p:nvPr/>
              </p:nvSpPr>
              <p:spPr>
                <a:xfrm>
                  <a:off x="6105350" y="1890600"/>
                  <a:ext cx="20550" cy="2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2" h="826" extrusionOk="0">
                      <a:moveTo>
                        <a:pt x="113" y="1"/>
                      </a:moveTo>
                      <a:lnTo>
                        <a:pt x="1" y="113"/>
                      </a:lnTo>
                      <a:lnTo>
                        <a:pt x="709" y="825"/>
                      </a:lnTo>
                      <a:lnTo>
                        <a:pt x="821" y="709"/>
                      </a:lnTo>
                      <a:lnTo>
                        <a:pt x="113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08" name="Google Shape;308;p11"/>
                <p:cNvSpPr/>
                <p:nvPr/>
              </p:nvSpPr>
              <p:spPr>
                <a:xfrm>
                  <a:off x="6047525" y="1890600"/>
                  <a:ext cx="20625" cy="2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5" h="826" extrusionOk="0">
                      <a:moveTo>
                        <a:pt x="713" y="1"/>
                      </a:moveTo>
                      <a:lnTo>
                        <a:pt x="0" y="709"/>
                      </a:lnTo>
                      <a:lnTo>
                        <a:pt x="116" y="825"/>
                      </a:lnTo>
                      <a:lnTo>
                        <a:pt x="825" y="113"/>
                      </a:lnTo>
                      <a:lnTo>
                        <a:pt x="713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09" name="Google Shape;309;p11"/>
                <p:cNvSpPr/>
                <p:nvPr/>
              </p:nvSpPr>
              <p:spPr>
                <a:xfrm>
                  <a:off x="6047525" y="1890600"/>
                  <a:ext cx="20625" cy="2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5" h="826" extrusionOk="0">
                      <a:moveTo>
                        <a:pt x="112" y="1"/>
                      </a:moveTo>
                      <a:lnTo>
                        <a:pt x="0" y="113"/>
                      </a:lnTo>
                      <a:lnTo>
                        <a:pt x="713" y="825"/>
                      </a:lnTo>
                      <a:lnTo>
                        <a:pt x="825" y="709"/>
                      </a:lnTo>
                      <a:lnTo>
                        <a:pt x="112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10" name="Google Shape;310;p11"/>
              <p:cNvGrpSpPr/>
              <p:nvPr/>
            </p:nvGrpSpPr>
            <p:grpSpPr>
              <a:xfrm>
                <a:off x="8029896" y="539500"/>
                <a:ext cx="1228886" cy="2188720"/>
                <a:chOff x="8389396" y="1055350"/>
                <a:chExt cx="1228886" cy="2188720"/>
              </a:xfrm>
            </p:grpSpPr>
            <p:sp>
              <p:nvSpPr>
                <p:cNvPr id="311" name="Google Shape;311;p11"/>
                <p:cNvSpPr/>
                <p:nvPr/>
              </p:nvSpPr>
              <p:spPr>
                <a:xfrm>
                  <a:off x="8421616" y="1130946"/>
                  <a:ext cx="1196665" cy="21131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2" h="17609" extrusionOk="0">
                      <a:moveTo>
                        <a:pt x="1" y="0"/>
                      </a:moveTo>
                      <a:lnTo>
                        <a:pt x="1" y="4948"/>
                      </a:lnTo>
                      <a:lnTo>
                        <a:pt x="9720" y="14670"/>
                      </a:lnTo>
                      <a:lnTo>
                        <a:pt x="9720" y="17608"/>
                      </a:lnTo>
                      <a:lnTo>
                        <a:pt x="9972" y="17608"/>
                      </a:lnTo>
                      <a:lnTo>
                        <a:pt x="9972" y="14566"/>
                      </a:lnTo>
                      <a:lnTo>
                        <a:pt x="249" y="4843"/>
                      </a:lnTo>
                      <a:lnTo>
                        <a:pt x="249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2" name="Google Shape;312;p11"/>
                <p:cNvSpPr/>
                <p:nvPr/>
              </p:nvSpPr>
              <p:spPr>
                <a:xfrm>
                  <a:off x="8389396" y="1055350"/>
                  <a:ext cx="95651" cy="9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4" h="1373" extrusionOk="0">
                      <a:moveTo>
                        <a:pt x="689" y="364"/>
                      </a:moveTo>
                      <a:cubicBezTo>
                        <a:pt x="866" y="364"/>
                        <a:pt x="1010" y="508"/>
                        <a:pt x="1014" y="684"/>
                      </a:cubicBezTo>
                      <a:cubicBezTo>
                        <a:pt x="1014" y="865"/>
                        <a:pt x="866" y="1009"/>
                        <a:pt x="689" y="1009"/>
                      </a:cubicBezTo>
                      <a:cubicBezTo>
                        <a:pt x="509" y="1009"/>
                        <a:pt x="365" y="865"/>
                        <a:pt x="365" y="684"/>
                      </a:cubicBezTo>
                      <a:cubicBezTo>
                        <a:pt x="365" y="508"/>
                        <a:pt x="509" y="364"/>
                        <a:pt x="689" y="364"/>
                      </a:cubicBezTo>
                      <a:close/>
                      <a:moveTo>
                        <a:pt x="689" y="0"/>
                      </a:moveTo>
                      <a:cubicBezTo>
                        <a:pt x="309" y="0"/>
                        <a:pt x="1" y="308"/>
                        <a:pt x="1" y="684"/>
                      </a:cubicBezTo>
                      <a:cubicBezTo>
                        <a:pt x="1" y="1065"/>
                        <a:pt x="309" y="1373"/>
                        <a:pt x="689" y="1373"/>
                      </a:cubicBezTo>
                      <a:cubicBezTo>
                        <a:pt x="1066" y="1373"/>
                        <a:pt x="1374" y="1065"/>
                        <a:pt x="1374" y="684"/>
                      </a:cubicBezTo>
                      <a:cubicBezTo>
                        <a:pt x="1374" y="308"/>
                        <a:pt x="1066" y="0"/>
                        <a:pt x="68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313" name="Google Shape;313;p11"/>
            <p:cNvGrpSpPr/>
            <p:nvPr/>
          </p:nvGrpSpPr>
          <p:grpSpPr>
            <a:xfrm rot="10800000" flipH="1">
              <a:off x="-2489366" y="-3322835"/>
              <a:ext cx="6322114" cy="9196733"/>
              <a:chOff x="-2661600" y="-960635"/>
              <a:chExt cx="6322114" cy="9196733"/>
            </a:xfrm>
          </p:grpSpPr>
          <p:sp>
            <p:nvSpPr>
              <p:cNvPr id="314" name="Google Shape;314;p11"/>
              <p:cNvSpPr/>
              <p:nvPr/>
            </p:nvSpPr>
            <p:spPr>
              <a:xfrm rot="-5400000" flipH="1">
                <a:off x="-717010" y="-412716"/>
                <a:ext cx="3075605" cy="2033485"/>
              </a:xfrm>
              <a:custGeom>
                <a:avLst/>
                <a:gdLst/>
                <a:ahLst/>
                <a:cxnLst/>
                <a:rect l="l" t="t" r="r" b="b"/>
                <a:pathLst>
                  <a:path w="24054" h="15904" extrusionOk="0">
                    <a:moveTo>
                      <a:pt x="17228" y="0"/>
                    </a:moveTo>
                    <a:lnTo>
                      <a:pt x="9955" y="7274"/>
                    </a:lnTo>
                    <a:lnTo>
                      <a:pt x="6725" y="7274"/>
                    </a:lnTo>
                    <a:lnTo>
                      <a:pt x="2610" y="11384"/>
                    </a:lnTo>
                    <a:lnTo>
                      <a:pt x="2610" y="13298"/>
                    </a:lnTo>
                    <a:lnTo>
                      <a:pt x="0" y="15904"/>
                    </a:lnTo>
                    <a:lnTo>
                      <a:pt x="7093" y="15904"/>
                    </a:lnTo>
                    <a:lnTo>
                      <a:pt x="12993" y="10003"/>
                    </a:lnTo>
                    <a:lnTo>
                      <a:pt x="15207" y="10003"/>
                    </a:lnTo>
                    <a:lnTo>
                      <a:pt x="19494" y="5716"/>
                    </a:lnTo>
                    <a:lnTo>
                      <a:pt x="19494" y="4560"/>
                    </a:lnTo>
                    <a:lnTo>
                      <a:pt x="2405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5" name="Google Shape;315;p11"/>
              <p:cNvSpPr/>
              <p:nvPr/>
            </p:nvSpPr>
            <p:spPr>
              <a:xfrm>
                <a:off x="-2661600" y="981052"/>
                <a:ext cx="6322114" cy="7255046"/>
              </a:xfrm>
              <a:custGeom>
                <a:avLst/>
                <a:gdLst/>
                <a:ahLst/>
                <a:cxnLst/>
                <a:rect l="l" t="t" r="r" b="b"/>
                <a:pathLst>
                  <a:path w="71832" h="82432" extrusionOk="0">
                    <a:moveTo>
                      <a:pt x="205" y="1"/>
                    </a:moveTo>
                    <a:lnTo>
                      <a:pt x="1" y="205"/>
                    </a:lnTo>
                    <a:lnTo>
                      <a:pt x="27924" y="28129"/>
                    </a:lnTo>
                    <a:lnTo>
                      <a:pt x="27924" y="38728"/>
                    </a:lnTo>
                    <a:lnTo>
                      <a:pt x="36526" y="47330"/>
                    </a:lnTo>
                    <a:lnTo>
                      <a:pt x="45629" y="56433"/>
                    </a:lnTo>
                    <a:lnTo>
                      <a:pt x="71627" y="82431"/>
                    </a:lnTo>
                    <a:lnTo>
                      <a:pt x="71831" y="82227"/>
                    </a:lnTo>
                    <a:lnTo>
                      <a:pt x="46493" y="56889"/>
                    </a:lnTo>
                    <a:lnTo>
                      <a:pt x="46493" y="47935"/>
                    </a:lnTo>
                    <a:lnTo>
                      <a:pt x="53711" y="40954"/>
                    </a:lnTo>
                    <a:lnTo>
                      <a:pt x="51481" y="38724"/>
                    </a:lnTo>
                    <a:lnTo>
                      <a:pt x="37095" y="38724"/>
                    </a:lnTo>
                    <a:lnTo>
                      <a:pt x="32496" y="34125"/>
                    </a:lnTo>
                    <a:lnTo>
                      <a:pt x="32496" y="32288"/>
                    </a:lnTo>
                    <a:lnTo>
                      <a:pt x="27924" y="27712"/>
                    </a:lnTo>
                    <a:lnTo>
                      <a:pt x="27924" y="27720"/>
                    </a:lnTo>
                    <a:lnTo>
                      <a:pt x="20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316" name="Google Shape;316;p11"/>
              <p:cNvGrpSpPr/>
              <p:nvPr/>
            </p:nvGrpSpPr>
            <p:grpSpPr>
              <a:xfrm rot="10800000" flipH="1">
                <a:off x="-1558013" y="845624"/>
                <a:ext cx="2381713" cy="3328977"/>
                <a:chOff x="7655072" y="-407632"/>
                <a:chExt cx="2008529" cy="2807368"/>
              </a:xfrm>
            </p:grpSpPr>
            <p:sp>
              <p:nvSpPr>
                <p:cNvPr id="317" name="Google Shape;317;p11"/>
                <p:cNvSpPr/>
                <p:nvPr/>
              </p:nvSpPr>
              <p:spPr>
                <a:xfrm>
                  <a:off x="7685059" y="-336851"/>
                  <a:ext cx="1930325" cy="26894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08" h="45293" extrusionOk="0">
                      <a:moveTo>
                        <a:pt x="0" y="1"/>
                      </a:moveTo>
                      <a:lnTo>
                        <a:pt x="0" y="8351"/>
                      </a:lnTo>
                      <a:lnTo>
                        <a:pt x="15447" y="8351"/>
                      </a:lnTo>
                      <a:lnTo>
                        <a:pt x="24998" y="17901"/>
                      </a:lnTo>
                      <a:lnTo>
                        <a:pt x="24998" y="38040"/>
                      </a:lnTo>
                      <a:lnTo>
                        <a:pt x="32251" y="45293"/>
                      </a:lnTo>
                      <a:lnTo>
                        <a:pt x="32507" y="45037"/>
                      </a:lnTo>
                      <a:lnTo>
                        <a:pt x="25358" y="37888"/>
                      </a:lnTo>
                      <a:lnTo>
                        <a:pt x="25358" y="17749"/>
                      </a:lnTo>
                      <a:lnTo>
                        <a:pt x="15651" y="8043"/>
                      </a:lnTo>
                      <a:lnTo>
                        <a:pt x="15595" y="7986"/>
                      </a:lnTo>
                      <a:lnTo>
                        <a:pt x="365" y="7986"/>
                      </a:lnTo>
                      <a:lnTo>
                        <a:pt x="36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8" name="Google Shape;318;p11"/>
                <p:cNvSpPr/>
                <p:nvPr/>
              </p:nvSpPr>
              <p:spPr>
                <a:xfrm>
                  <a:off x="8734422" y="271200"/>
                  <a:ext cx="332350" cy="3325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7" h="5600" extrusionOk="0">
                      <a:moveTo>
                        <a:pt x="1" y="0"/>
                      </a:moveTo>
                      <a:lnTo>
                        <a:pt x="1" y="1597"/>
                      </a:lnTo>
                      <a:lnTo>
                        <a:pt x="2002" y="3599"/>
                      </a:lnTo>
                      <a:lnTo>
                        <a:pt x="4004" y="5600"/>
                      </a:lnTo>
                      <a:lnTo>
                        <a:pt x="5597" y="5600"/>
                      </a:lnTo>
                      <a:lnTo>
                        <a:pt x="2799" y="2802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9" name="Google Shape;319;p11"/>
                <p:cNvSpPr/>
                <p:nvPr/>
              </p:nvSpPr>
              <p:spPr>
                <a:xfrm>
                  <a:off x="7655072" y="-407632"/>
                  <a:ext cx="81588" cy="81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4" h="1373" extrusionOk="0">
                      <a:moveTo>
                        <a:pt x="689" y="364"/>
                      </a:moveTo>
                      <a:cubicBezTo>
                        <a:pt x="866" y="364"/>
                        <a:pt x="1010" y="508"/>
                        <a:pt x="1014" y="684"/>
                      </a:cubicBezTo>
                      <a:cubicBezTo>
                        <a:pt x="1014" y="865"/>
                        <a:pt x="866" y="1009"/>
                        <a:pt x="689" y="1009"/>
                      </a:cubicBezTo>
                      <a:cubicBezTo>
                        <a:pt x="509" y="1009"/>
                        <a:pt x="365" y="865"/>
                        <a:pt x="365" y="684"/>
                      </a:cubicBezTo>
                      <a:cubicBezTo>
                        <a:pt x="365" y="508"/>
                        <a:pt x="509" y="364"/>
                        <a:pt x="689" y="364"/>
                      </a:cubicBezTo>
                      <a:close/>
                      <a:moveTo>
                        <a:pt x="689" y="0"/>
                      </a:moveTo>
                      <a:cubicBezTo>
                        <a:pt x="309" y="0"/>
                        <a:pt x="1" y="308"/>
                        <a:pt x="1" y="684"/>
                      </a:cubicBezTo>
                      <a:cubicBezTo>
                        <a:pt x="1" y="1065"/>
                        <a:pt x="309" y="1373"/>
                        <a:pt x="689" y="1373"/>
                      </a:cubicBezTo>
                      <a:cubicBezTo>
                        <a:pt x="1066" y="1373"/>
                        <a:pt x="1374" y="1065"/>
                        <a:pt x="1374" y="684"/>
                      </a:cubicBezTo>
                      <a:cubicBezTo>
                        <a:pt x="1374" y="308"/>
                        <a:pt x="1066" y="0"/>
                        <a:pt x="68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0" name="Google Shape;320;p11"/>
                <p:cNvSpPr/>
                <p:nvPr/>
              </p:nvSpPr>
              <p:spPr>
                <a:xfrm>
                  <a:off x="9568236" y="2317969"/>
                  <a:ext cx="95364" cy="81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6" h="1377" extrusionOk="0">
                      <a:moveTo>
                        <a:pt x="917" y="364"/>
                      </a:moveTo>
                      <a:cubicBezTo>
                        <a:pt x="1097" y="364"/>
                        <a:pt x="1242" y="512"/>
                        <a:pt x="1242" y="688"/>
                      </a:cubicBezTo>
                      <a:cubicBezTo>
                        <a:pt x="1242" y="883"/>
                        <a:pt x="1082" y="1012"/>
                        <a:pt x="916" y="1012"/>
                      </a:cubicBezTo>
                      <a:cubicBezTo>
                        <a:pt x="837" y="1012"/>
                        <a:pt x="755" y="982"/>
                        <a:pt x="689" y="916"/>
                      </a:cubicBezTo>
                      <a:cubicBezTo>
                        <a:pt x="485" y="712"/>
                        <a:pt x="629" y="364"/>
                        <a:pt x="917" y="364"/>
                      </a:cubicBezTo>
                      <a:close/>
                      <a:moveTo>
                        <a:pt x="915" y="1"/>
                      </a:moveTo>
                      <a:cubicBezTo>
                        <a:pt x="746" y="1"/>
                        <a:pt x="573" y="63"/>
                        <a:pt x="433" y="203"/>
                      </a:cubicBezTo>
                      <a:cubicBezTo>
                        <a:pt x="1" y="636"/>
                        <a:pt x="309" y="1376"/>
                        <a:pt x="917" y="1376"/>
                      </a:cubicBezTo>
                      <a:cubicBezTo>
                        <a:pt x="1298" y="1372"/>
                        <a:pt x="1606" y="1068"/>
                        <a:pt x="1606" y="688"/>
                      </a:cubicBezTo>
                      <a:cubicBezTo>
                        <a:pt x="1606" y="274"/>
                        <a:pt x="1267" y="1"/>
                        <a:pt x="91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1" name="Google Shape;321;p11"/>
                <p:cNvSpPr/>
                <p:nvPr/>
              </p:nvSpPr>
              <p:spPr>
                <a:xfrm>
                  <a:off x="7692897" y="-144282"/>
                  <a:ext cx="497783" cy="2923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3" h="4924" extrusionOk="0">
                      <a:moveTo>
                        <a:pt x="100" y="0"/>
                      </a:moveTo>
                      <a:lnTo>
                        <a:pt x="0" y="104"/>
                      </a:lnTo>
                      <a:lnTo>
                        <a:pt x="2498" y="2598"/>
                      </a:lnTo>
                      <a:lnTo>
                        <a:pt x="5957" y="2598"/>
                      </a:lnTo>
                      <a:lnTo>
                        <a:pt x="8282" y="4924"/>
                      </a:lnTo>
                      <a:lnTo>
                        <a:pt x="8382" y="4820"/>
                      </a:lnTo>
                      <a:lnTo>
                        <a:pt x="6017" y="2454"/>
                      </a:lnTo>
                      <a:lnTo>
                        <a:pt x="2558" y="2454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22" name="Google Shape;322;p11"/>
              <p:cNvGrpSpPr/>
              <p:nvPr/>
            </p:nvGrpSpPr>
            <p:grpSpPr>
              <a:xfrm>
                <a:off x="441078" y="-960635"/>
                <a:ext cx="1029648" cy="1806572"/>
                <a:chOff x="455034" y="-121633"/>
                <a:chExt cx="629947" cy="1105275"/>
              </a:xfrm>
            </p:grpSpPr>
            <p:sp>
              <p:nvSpPr>
                <p:cNvPr id="323" name="Google Shape;323;p11"/>
                <p:cNvSpPr/>
                <p:nvPr/>
              </p:nvSpPr>
              <p:spPr>
                <a:xfrm>
                  <a:off x="1007193" y="917077"/>
                  <a:ext cx="77788" cy="665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0" h="1121" extrusionOk="0">
                      <a:moveTo>
                        <a:pt x="563" y="294"/>
                      </a:moveTo>
                      <a:cubicBezTo>
                        <a:pt x="628" y="294"/>
                        <a:pt x="695" y="318"/>
                        <a:pt x="749" y="372"/>
                      </a:cubicBezTo>
                      <a:cubicBezTo>
                        <a:pt x="913" y="536"/>
                        <a:pt x="797" y="821"/>
                        <a:pt x="561" y="821"/>
                      </a:cubicBezTo>
                      <a:cubicBezTo>
                        <a:pt x="417" y="821"/>
                        <a:pt x="297" y="704"/>
                        <a:pt x="297" y="560"/>
                      </a:cubicBezTo>
                      <a:cubicBezTo>
                        <a:pt x="297" y="400"/>
                        <a:pt x="427" y="294"/>
                        <a:pt x="563" y="294"/>
                      </a:cubicBezTo>
                      <a:close/>
                      <a:moveTo>
                        <a:pt x="561" y="0"/>
                      </a:moveTo>
                      <a:cubicBezTo>
                        <a:pt x="252" y="0"/>
                        <a:pt x="0" y="248"/>
                        <a:pt x="0" y="560"/>
                      </a:cubicBezTo>
                      <a:cubicBezTo>
                        <a:pt x="0" y="897"/>
                        <a:pt x="278" y="1121"/>
                        <a:pt x="566" y="1121"/>
                      </a:cubicBezTo>
                      <a:cubicBezTo>
                        <a:pt x="704" y="1121"/>
                        <a:pt x="843" y="1070"/>
                        <a:pt x="957" y="957"/>
                      </a:cubicBezTo>
                      <a:cubicBezTo>
                        <a:pt x="1309" y="600"/>
                        <a:pt x="1061" y="0"/>
                        <a:pt x="56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4" name="Google Shape;324;p11"/>
                <p:cNvSpPr/>
                <p:nvPr/>
              </p:nvSpPr>
              <p:spPr>
                <a:xfrm>
                  <a:off x="455034" y="-121633"/>
                  <a:ext cx="592137" cy="1045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2" h="17609" extrusionOk="0">
                      <a:moveTo>
                        <a:pt x="1" y="0"/>
                      </a:moveTo>
                      <a:lnTo>
                        <a:pt x="1" y="4948"/>
                      </a:lnTo>
                      <a:lnTo>
                        <a:pt x="9720" y="14670"/>
                      </a:lnTo>
                      <a:lnTo>
                        <a:pt x="9720" y="17608"/>
                      </a:lnTo>
                      <a:lnTo>
                        <a:pt x="9972" y="17608"/>
                      </a:lnTo>
                      <a:lnTo>
                        <a:pt x="9972" y="14566"/>
                      </a:lnTo>
                      <a:lnTo>
                        <a:pt x="249" y="4843"/>
                      </a:lnTo>
                      <a:lnTo>
                        <a:pt x="249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25" name="Google Shape;325;p11"/>
              <p:cNvGrpSpPr/>
              <p:nvPr/>
            </p:nvGrpSpPr>
            <p:grpSpPr>
              <a:xfrm rot="5400000">
                <a:off x="322712" y="2552723"/>
                <a:ext cx="471865" cy="38050"/>
                <a:chOff x="6298452" y="2390050"/>
                <a:chExt cx="140725" cy="11350"/>
              </a:xfrm>
            </p:grpSpPr>
            <p:sp>
              <p:nvSpPr>
                <p:cNvPr id="326" name="Google Shape;326;p11"/>
                <p:cNvSpPr/>
                <p:nvPr/>
              </p:nvSpPr>
              <p:spPr>
                <a:xfrm>
                  <a:off x="6298452" y="2390050"/>
                  <a:ext cx="70375" cy="1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5" h="454" extrusionOk="0">
                      <a:moveTo>
                        <a:pt x="1" y="1"/>
                      </a:moveTo>
                      <a:lnTo>
                        <a:pt x="1" y="453"/>
                      </a:lnTo>
                      <a:lnTo>
                        <a:pt x="2815" y="453"/>
                      </a:lnTo>
                      <a:lnTo>
                        <a:pt x="281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7" name="Google Shape;327;p11"/>
                <p:cNvSpPr/>
                <p:nvPr/>
              </p:nvSpPr>
              <p:spPr>
                <a:xfrm>
                  <a:off x="6382427" y="2390050"/>
                  <a:ext cx="35150" cy="1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" h="454" extrusionOk="0">
                      <a:moveTo>
                        <a:pt x="0" y="1"/>
                      </a:moveTo>
                      <a:lnTo>
                        <a:pt x="0" y="453"/>
                      </a:lnTo>
                      <a:lnTo>
                        <a:pt x="1405" y="453"/>
                      </a:lnTo>
                      <a:lnTo>
                        <a:pt x="140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8" name="Google Shape;328;p11"/>
                <p:cNvSpPr/>
                <p:nvPr/>
              </p:nvSpPr>
              <p:spPr>
                <a:xfrm>
                  <a:off x="6427952" y="2390050"/>
                  <a:ext cx="11225" cy="1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" h="454" extrusionOk="0">
                      <a:moveTo>
                        <a:pt x="1" y="1"/>
                      </a:moveTo>
                      <a:lnTo>
                        <a:pt x="1" y="453"/>
                      </a:lnTo>
                      <a:lnTo>
                        <a:pt x="449" y="453"/>
                      </a:lnTo>
                      <a:lnTo>
                        <a:pt x="449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29" name="Google Shape;329;p11"/>
              <p:cNvGrpSpPr/>
              <p:nvPr/>
            </p:nvGrpSpPr>
            <p:grpSpPr>
              <a:xfrm rot="5400000" flipH="1">
                <a:off x="692685" y="3116270"/>
                <a:ext cx="2375896" cy="3296652"/>
                <a:chOff x="2132995" y="960308"/>
                <a:chExt cx="496177" cy="688438"/>
              </a:xfrm>
            </p:grpSpPr>
            <p:sp>
              <p:nvSpPr>
                <p:cNvPr id="330" name="Google Shape;330;p11"/>
                <p:cNvSpPr/>
                <p:nvPr/>
              </p:nvSpPr>
              <p:spPr>
                <a:xfrm>
                  <a:off x="2143863" y="977753"/>
                  <a:ext cx="473252" cy="6593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3" h="14437" extrusionOk="0">
                      <a:moveTo>
                        <a:pt x="1" y="1"/>
                      </a:moveTo>
                      <a:lnTo>
                        <a:pt x="1" y="2663"/>
                      </a:lnTo>
                      <a:lnTo>
                        <a:pt x="4926" y="2663"/>
                      </a:lnTo>
                      <a:lnTo>
                        <a:pt x="7972" y="5709"/>
                      </a:lnTo>
                      <a:lnTo>
                        <a:pt x="7972" y="12123"/>
                      </a:lnTo>
                      <a:lnTo>
                        <a:pt x="10286" y="14437"/>
                      </a:lnTo>
                      <a:lnTo>
                        <a:pt x="10362" y="14352"/>
                      </a:lnTo>
                      <a:lnTo>
                        <a:pt x="8083" y="12081"/>
                      </a:lnTo>
                      <a:lnTo>
                        <a:pt x="8083" y="5658"/>
                      </a:lnTo>
                      <a:lnTo>
                        <a:pt x="4995" y="2561"/>
                      </a:lnTo>
                      <a:lnTo>
                        <a:pt x="4978" y="2544"/>
                      </a:lnTo>
                      <a:lnTo>
                        <a:pt x="120" y="2544"/>
                      </a:lnTo>
                      <a:lnTo>
                        <a:pt x="120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1" name="Google Shape;331;p11"/>
                <p:cNvSpPr/>
                <p:nvPr/>
              </p:nvSpPr>
              <p:spPr>
                <a:xfrm>
                  <a:off x="2401063" y="1126948"/>
                  <a:ext cx="81608" cy="81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7" h="1787" extrusionOk="0">
                      <a:moveTo>
                        <a:pt x="1" y="0"/>
                      </a:moveTo>
                      <a:lnTo>
                        <a:pt x="1" y="511"/>
                      </a:lnTo>
                      <a:lnTo>
                        <a:pt x="639" y="1149"/>
                      </a:lnTo>
                      <a:lnTo>
                        <a:pt x="1277" y="1787"/>
                      </a:lnTo>
                      <a:lnTo>
                        <a:pt x="1787" y="1787"/>
                      </a:lnTo>
                      <a:lnTo>
                        <a:pt x="894" y="894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2" name="Google Shape;332;p11"/>
                <p:cNvSpPr/>
                <p:nvPr/>
              </p:nvSpPr>
              <p:spPr>
                <a:xfrm>
                  <a:off x="2132995" y="960308"/>
                  <a:ext cx="23610" cy="202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" h="443" extrusionOk="0">
                      <a:moveTo>
                        <a:pt x="298" y="119"/>
                      </a:moveTo>
                      <a:cubicBezTo>
                        <a:pt x="409" y="145"/>
                        <a:pt x="409" y="298"/>
                        <a:pt x="298" y="332"/>
                      </a:cubicBezTo>
                      <a:cubicBezTo>
                        <a:pt x="196" y="298"/>
                        <a:pt x="196" y="145"/>
                        <a:pt x="298" y="119"/>
                      </a:cubicBezTo>
                      <a:close/>
                      <a:moveTo>
                        <a:pt x="295" y="0"/>
                      </a:moveTo>
                      <a:cubicBezTo>
                        <a:pt x="240" y="0"/>
                        <a:pt x="184" y="21"/>
                        <a:pt x="137" y="68"/>
                      </a:cubicBezTo>
                      <a:cubicBezTo>
                        <a:pt x="1" y="204"/>
                        <a:pt x="103" y="442"/>
                        <a:pt x="298" y="442"/>
                      </a:cubicBezTo>
                      <a:cubicBezTo>
                        <a:pt x="418" y="434"/>
                        <a:pt x="511" y="340"/>
                        <a:pt x="511" y="230"/>
                      </a:cubicBezTo>
                      <a:cubicBezTo>
                        <a:pt x="517" y="92"/>
                        <a:pt x="410" y="0"/>
                        <a:pt x="29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3" name="Google Shape;333;p11"/>
                <p:cNvSpPr/>
                <p:nvPr/>
              </p:nvSpPr>
              <p:spPr>
                <a:xfrm>
                  <a:off x="2605425" y="1628651"/>
                  <a:ext cx="23747" cy="200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0" h="440" extrusionOk="0">
                      <a:moveTo>
                        <a:pt x="298" y="116"/>
                      </a:moveTo>
                      <a:cubicBezTo>
                        <a:pt x="358" y="116"/>
                        <a:pt x="409" y="167"/>
                        <a:pt x="400" y="227"/>
                      </a:cubicBezTo>
                      <a:cubicBezTo>
                        <a:pt x="400" y="290"/>
                        <a:pt x="348" y="331"/>
                        <a:pt x="294" y="331"/>
                      </a:cubicBezTo>
                      <a:cubicBezTo>
                        <a:pt x="269" y="331"/>
                        <a:pt x="243" y="322"/>
                        <a:pt x="221" y="303"/>
                      </a:cubicBezTo>
                      <a:cubicBezTo>
                        <a:pt x="153" y="235"/>
                        <a:pt x="204" y="116"/>
                        <a:pt x="298" y="116"/>
                      </a:cubicBezTo>
                      <a:close/>
                      <a:moveTo>
                        <a:pt x="299" y="1"/>
                      </a:moveTo>
                      <a:cubicBezTo>
                        <a:pt x="244" y="1"/>
                        <a:pt x="189" y="21"/>
                        <a:pt x="145" y="65"/>
                      </a:cubicBezTo>
                      <a:cubicBezTo>
                        <a:pt x="0" y="201"/>
                        <a:pt x="102" y="439"/>
                        <a:pt x="298" y="439"/>
                      </a:cubicBezTo>
                      <a:cubicBezTo>
                        <a:pt x="417" y="439"/>
                        <a:pt x="519" y="337"/>
                        <a:pt x="519" y="218"/>
                      </a:cubicBezTo>
                      <a:cubicBezTo>
                        <a:pt x="519" y="86"/>
                        <a:pt x="411" y="1"/>
                        <a:pt x="2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4" name="Google Shape;334;p11"/>
                <p:cNvSpPr/>
                <p:nvPr/>
              </p:nvSpPr>
              <p:spPr>
                <a:xfrm>
                  <a:off x="2145827" y="1025155"/>
                  <a:ext cx="122024" cy="715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2" h="1566" extrusionOk="0">
                      <a:moveTo>
                        <a:pt x="34" y="1"/>
                      </a:moveTo>
                      <a:lnTo>
                        <a:pt x="0" y="26"/>
                      </a:lnTo>
                      <a:lnTo>
                        <a:pt x="800" y="826"/>
                      </a:lnTo>
                      <a:lnTo>
                        <a:pt x="1898" y="826"/>
                      </a:lnTo>
                      <a:lnTo>
                        <a:pt x="2638" y="1566"/>
                      </a:lnTo>
                      <a:lnTo>
                        <a:pt x="2672" y="1532"/>
                      </a:lnTo>
                      <a:lnTo>
                        <a:pt x="1923" y="783"/>
                      </a:lnTo>
                      <a:lnTo>
                        <a:pt x="817" y="783"/>
                      </a:lnTo>
                      <a:lnTo>
                        <a:pt x="3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335" name="Google Shape;335;p11"/>
            <p:cNvGrpSpPr/>
            <p:nvPr/>
          </p:nvGrpSpPr>
          <p:grpSpPr>
            <a:xfrm>
              <a:off x="6603801" y="2842622"/>
              <a:ext cx="2841097" cy="3127697"/>
              <a:chOff x="6603801" y="2842622"/>
              <a:chExt cx="2841097" cy="3127697"/>
            </a:xfrm>
          </p:grpSpPr>
          <p:grpSp>
            <p:nvGrpSpPr>
              <p:cNvPr id="336" name="Google Shape;336;p11"/>
              <p:cNvGrpSpPr/>
              <p:nvPr/>
            </p:nvGrpSpPr>
            <p:grpSpPr>
              <a:xfrm rot="-5400000">
                <a:off x="8384606" y="3032034"/>
                <a:ext cx="457201" cy="78377"/>
                <a:chOff x="3029245" y="907035"/>
                <a:chExt cx="129011" cy="22560"/>
              </a:xfrm>
            </p:grpSpPr>
            <p:sp>
              <p:nvSpPr>
                <p:cNvPr id="337" name="Google Shape;337;p11"/>
                <p:cNvSpPr/>
                <p:nvPr/>
              </p:nvSpPr>
              <p:spPr>
                <a:xfrm>
                  <a:off x="3126380" y="907035"/>
                  <a:ext cx="31876" cy="22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" h="494" extrusionOk="0">
                      <a:moveTo>
                        <a:pt x="408" y="0"/>
                      </a:moveTo>
                      <a:lnTo>
                        <a:pt x="0" y="494"/>
                      </a:lnTo>
                      <a:lnTo>
                        <a:pt x="289" y="494"/>
                      </a:lnTo>
                      <a:lnTo>
                        <a:pt x="698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8" name="Google Shape;338;p11"/>
                <p:cNvSpPr/>
                <p:nvPr/>
              </p:nvSpPr>
              <p:spPr>
                <a:xfrm>
                  <a:off x="3101902" y="907035"/>
                  <a:ext cx="31876" cy="22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" h="494" extrusionOk="0">
                      <a:moveTo>
                        <a:pt x="409" y="0"/>
                      </a:moveTo>
                      <a:lnTo>
                        <a:pt x="0" y="494"/>
                      </a:lnTo>
                      <a:lnTo>
                        <a:pt x="289" y="494"/>
                      </a:lnTo>
                      <a:lnTo>
                        <a:pt x="698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9" name="Google Shape;339;p11"/>
                <p:cNvSpPr/>
                <p:nvPr/>
              </p:nvSpPr>
              <p:spPr>
                <a:xfrm>
                  <a:off x="3077790" y="907035"/>
                  <a:ext cx="31922" cy="22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9" h="494" extrusionOk="0">
                      <a:moveTo>
                        <a:pt x="409" y="0"/>
                      </a:moveTo>
                      <a:lnTo>
                        <a:pt x="1" y="494"/>
                      </a:lnTo>
                      <a:lnTo>
                        <a:pt x="290" y="494"/>
                      </a:lnTo>
                      <a:lnTo>
                        <a:pt x="698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0" name="Google Shape;340;p11"/>
                <p:cNvSpPr/>
                <p:nvPr/>
              </p:nvSpPr>
              <p:spPr>
                <a:xfrm>
                  <a:off x="3053723" y="907035"/>
                  <a:ext cx="31511" cy="22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" h="494" extrusionOk="0">
                      <a:moveTo>
                        <a:pt x="400" y="0"/>
                      </a:moveTo>
                      <a:lnTo>
                        <a:pt x="0" y="494"/>
                      </a:lnTo>
                      <a:lnTo>
                        <a:pt x="290" y="494"/>
                      </a:lnTo>
                      <a:lnTo>
                        <a:pt x="689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1" name="Google Shape;341;p11"/>
                <p:cNvSpPr/>
                <p:nvPr/>
              </p:nvSpPr>
              <p:spPr>
                <a:xfrm>
                  <a:off x="3029245" y="907035"/>
                  <a:ext cx="31876" cy="22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" h="494" extrusionOk="0">
                      <a:moveTo>
                        <a:pt x="409" y="0"/>
                      </a:moveTo>
                      <a:lnTo>
                        <a:pt x="0" y="494"/>
                      </a:lnTo>
                      <a:lnTo>
                        <a:pt x="290" y="494"/>
                      </a:lnTo>
                      <a:lnTo>
                        <a:pt x="698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342" name="Google Shape;342;p11"/>
              <p:cNvSpPr/>
              <p:nvPr/>
            </p:nvSpPr>
            <p:spPr>
              <a:xfrm>
                <a:off x="6891900" y="3984807"/>
                <a:ext cx="2552998" cy="1507261"/>
              </a:xfrm>
              <a:custGeom>
                <a:avLst/>
                <a:gdLst/>
                <a:ahLst/>
                <a:cxnLst/>
                <a:rect l="l" t="t" r="r" b="b"/>
                <a:pathLst>
                  <a:path w="17209" h="10160" extrusionOk="0">
                    <a:moveTo>
                      <a:pt x="13158" y="0"/>
                    </a:moveTo>
                    <a:lnTo>
                      <a:pt x="9820" y="3343"/>
                    </a:lnTo>
                    <a:lnTo>
                      <a:pt x="6778" y="3343"/>
                    </a:lnTo>
                    <a:lnTo>
                      <a:pt x="1" y="10119"/>
                    </a:lnTo>
                    <a:lnTo>
                      <a:pt x="6353" y="10159"/>
                    </a:lnTo>
                    <a:lnTo>
                      <a:pt x="8319" y="8198"/>
                    </a:lnTo>
                    <a:lnTo>
                      <a:pt x="9015" y="8198"/>
                    </a:lnTo>
                    <a:lnTo>
                      <a:pt x="1720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343" name="Google Shape;343;p11"/>
              <p:cNvGrpSpPr/>
              <p:nvPr/>
            </p:nvGrpSpPr>
            <p:grpSpPr>
              <a:xfrm flipH="1">
                <a:off x="6603801" y="3467769"/>
                <a:ext cx="2374678" cy="2502550"/>
                <a:chOff x="2011428" y="602777"/>
                <a:chExt cx="774292" cy="815987"/>
              </a:xfrm>
            </p:grpSpPr>
            <p:sp>
              <p:nvSpPr>
                <p:cNvPr id="344" name="Google Shape;344;p11"/>
                <p:cNvSpPr/>
                <p:nvPr/>
              </p:nvSpPr>
              <p:spPr>
                <a:xfrm>
                  <a:off x="2751470" y="1215132"/>
                  <a:ext cx="15618" cy="1091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2391" extrusionOk="0">
                      <a:moveTo>
                        <a:pt x="341" y="0"/>
                      </a:moveTo>
                      <a:lnTo>
                        <a:pt x="1" y="341"/>
                      </a:lnTo>
                      <a:lnTo>
                        <a:pt x="1" y="1191"/>
                      </a:lnTo>
                      <a:lnTo>
                        <a:pt x="1" y="2042"/>
                      </a:lnTo>
                      <a:lnTo>
                        <a:pt x="341" y="2391"/>
                      </a:lnTo>
                      <a:lnTo>
                        <a:pt x="341" y="1191"/>
                      </a:lnTo>
                      <a:lnTo>
                        <a:pt x="34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5" name="Google Shape;345;p11"/>
                <p:cNvSpPr/>
                <p:nvPr/>
              </p:nvSpPr>
              <p:spPr>
                <a:xfrm>
                  <a:off x="2157107" y="742702"/>
                  <a:ext cx="76950" cy="769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5" h="1686" extrusionOk="0">
                      <a:moveTo>
                        <a:pt x="0" y="1"/>
                      </a:moveTo>
                      <a:lnTo>
                        <a:pt x="842" y="843"/>
                      </a:lnTo>
                      <a:lnTo>
                        <a:pt x="1685" y="1685"/>
                      </a:lnTo>
                      <a:lnTo>
                        <a:pt x="1685" y="1209"/>
                      </a:lnTo>
                      <a:lnTo>
                        <a:pt x="1081" y="605"/>
                      </a:lnTo>
                      <a:lnTo>
                        <a:pt x="477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6" name="Google Shape;346;p11"/>
                <p:cNvSpPr/>
                <p:nvPr/>
              </p:nvSpPr>
              <p:spPr>
                <a:xfrm>
                  <a:off x="2011428" y="602777"/>
                  <a:ext cx="37310" cy="320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" h="701" extrusionOk="0">
                      <a:moveTo>
                        <a:pt x="468" y="181"/>
                      </a:moveTo>
                      <a:cubicBezTo>
                        <a:pt x="561" y="181"/>
                        <a:pt x="630" y="258"/>
                        <a:pt x="630" y="351"/>
                      </a:cubicBezTo>
                      <a:cubicBezTo>
                        <a:pt x="630" y="448"/>
                        <a:pt x="549" y="514"/>
                        <a:pt x="466" y="514"/>
                      </a:cubicBezTo>
                      <a:cubicBezTo>
                        <a:pt x="425" y="514"/>
                        <a:pt x="383" y="498"/>
                        <a:pt x="349" y="462"/>
                      </a:cubicBezTo>
                      <a:cubicBezTo>
                        <a:pt x="247" y="360"/>
                        <a:pt x="323" y="181"/>
                        <a:pt x="468" y="181"/>
                      </a:cubicBezTo>
                      <a:close/>
                      <a:moveTo>
                        <a:pt x="468" y="0"/>
                      </a:moveTo>
                      <a:cubicBezTo>
                        <a:pt x="381" y="0"/>
                        <a:pt x="293" y="33"/>
                        <a:pt x="221" y="105"/>
                      </a:cubicBezTo>
                      <a:cubicBezTo>
                        <a:pt x="0" y="317"/>
                        <a:pt x="153" y="700"/>
                        <a:pt x="468" y="700"/>
                      </a:cubicBezTo>
                      <a:cubicBezTo>
                        <a:pt x="664" y="700"/>
                        <a:pt x="817" y="538"/>
                        <a:pt x="817" y="351"/>
                      </a:cubicBezTo>
                      <a:cubicBezTo>
                        <a:pt x="817" y="139"/>
                        <a:pt x="646" y="0"/>
                        <a:pt x="46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7" name="Google Shape;347;p11"/>
                <p:cNvSpPr/>
                <p:nvPr/>
              </p:nvSpPr>
              <p:spPr>
                <a:xfrm>
                  <a:off x="2748364" y="1386751"/>
                  <a:ext cx="37356" cy="320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" h="701" extrusionOk="0">
                      <a:moveTo>
                        <a:pt x="469" y="190"/>
                      </a:moveTo>
                      <a:cubicBezTo>
                        <a:pt x="562" y="190"/>
                        <a:pt x="630" y="258"/>
                        <a:pt x="630" y="351"/>
                      </a:cubicBezTo>
                      <a:cubicBezTo>
                        <a:pt x="630" y="450"/>
                        <a:pt x="547" y="517"/>
                        <a:pt x="462" y="517"/>
                      </a:cubicBezTo>
                      <a:cubicBezTo>
                        <a:pt x="422" y="517"/>
                        <a:pt x="382" y="503"/>
                        <a:pt x="350" y="470"/>
                      </a:cubicBezTo>
                      <a:cubicBezTo>
                        <a:pt x="247" y="360"/>
                        <a:pt x="324" y="190"/>
                        <a:pt x="469" y="190"/>
                      </a:cubicBezTo>
                      <a:close/>
                      <a:moveTo>
                        <a:pt x="468" y="0"/>
                      </a:moveTo>
                      <a:cubicBezTo>
                        <a:pt x="382" y="0"/>
                        <a:pt x="294" y="33"/>
                        <a:pt x="222" y="105"/>
                      </a:cubicBezTo>
                      <a:cubicBezTo>
                        <a:pt x="1" y="326"/>
                        <a:pt x="154" y="700"/>
                        <a:pt x="469" y="700"/>
                      </a:cubicBezTo>
                      <a:cubicBezTo>
                        <a:pt x="664" y="700"/>
                        <a:pt x="817" y="547"/>
                        <a:pt x="817" y="351"/>
                      </a:cubicBezTo>
                      <a:cubicBezTo>
                        <a:pt x="817" y="139"/>
                        <a:pt x="647" y="0"/>
                        <a:pt x="46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8" name="Google Shape;348;p11"/>
                <p:cNvSpPr/>
                <p:nvPr/>
              </p:nvSpPr>
              <p:spPr>
                <a:xfrm>
                  <a:off x="2036271" y="623829"/>
                  <a:ext cx="737804" cy="7673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56" h="16803" extrusionOk="0">
                      <a:moveTo>
                        <a:pt x="137" y="1"/>
                      </a:moveTo>
                      <a:lnTo>
                        <a:pt x="0" y="128"/>
                      </a:lnTo>
                      <a:lnTo>
                        <a:pt x="5173" y="5301"/>
                      </a:lnTo>
                      <a:lnTo>
                        <a:pt x="5198" y="5326"/>
                      </a:lnTo>
                      <a:lnTo>
                        <a:pt x="9035" y="5326"/>
                      </a:lnTo>
                      <a:lnTo>
                        <a:pt x="15968" y="12259"/>
                      </a:lnTo>
                      <a:lnTo>
                        <a:pt x="15968" y="16802"/>
                      </a:lnTo>
                      <a:lnTo>
                        <a:pt x="16155" y="16802"/>
                      </a:lnTo>
                      <a:lnTo>
                        <a:pt x="16155" y="12183"/>
                      </a:lnTo>
                      <a:lnTo>
                        <a:pt x="9137" y="5165"/>
                      </a:lnTo>
                      <a:lnTo>
                        <a:pt x="9111" y="5139"/>
                      </a:lnTo>
                      <a:lnTo>
                        <a:pt x="5275" y="5139"/>
                      </a:lnTo>
                      <a:lnTo>
                        <a:pt x="137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9" name="Google Shape;349;p11"/>
                <p:cNvSpPr/>
                <p:nvPr/>
              </p:nvSpPr>
              <p:spPr>
                <a:xfrm>
                  <a:off x="2506326" y="916786"/>
                  <a:ext cx="196233" cy="1958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97" h="4288" extrusionOk="0">
                      <a:moveTo>
                        <a:pt x="1" y="0"/>
                      </a:moveTo>
                      <a:lnTo>
                        <a:pt x="1" y="77"/>
                      </a:lnTo>
                      <a:lnTo>
                        <a:pt x="1898" y="77"/>
                      </a:lnTo>
                      <a:lnTo>
                        <a:pt x="4220" y="2399"/>
                      </a:lnTo>
                      <a:lnTo>
                        <a:pt x="4220" y="4288"/>
                      </a:lnTo>
                      <a:lnTo>
                        <a:pt x="4297" y="4288"/>
                      </a:lnTo>
                      <a:lnTo>
                        <a:pt x="4297" y="2374"/>
                      </a:lnTo>
                      <a:lnTo>
                        <a:pt x="193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350" name="Google Shape;350;p11"/>
            <p:cNvGrpSpPr/>
            <p:nvPr/>
          </p:nvGrpSpPr>
          <p:grpSpPr>
            <a:xfrm rot="5400000" flipH="1">
              <a:off x="8783750" y="844197"/>
              <a:ext cx="1183114" cy="2109034"/>
              <a:chOff x="4549150" y="1401575"/>
              <a:chExt cx="1183114" cy="2109034"/>
            </a:xfrm>
          </p:grpSpPr>
          <p:sp>
            <p:nvSpPr>
              <p:cNvPr id="351" name="Google Shape;351;p11"/>
              <p:cNvSpPr/>
              <p:nvPr/>
            </p:nvSpPr>
            <p:spPr>
              <a:xfrm>
                <a:off x="4549150" y="3383011"/>
                <a:ext cx="148997" cy="127598"/>
              </a:xfrm>
              <a:custGeom>
                <a:avLst/>
                <a:gdLst/>
                <a:ahLst/>
                <a:cxnLst/>
                <a:rect l="l" t="t" r="r" b="b"/>
                <a:pathLst>
                  <a:path w="1309" h="1121" extrusionOk="0">
                    <a:moveTo>
                      <a:pt x="560" y="300"/>
                    </a:moveTo>
                    <a:cubicBezTo>
                      <a:pt x="796" y="300"/>
                      <a:pt x="912" y="584"/>
                      <a:pt x="748" y="748"/>
                    </a:cubicBezTo>
                    <a:cubicBezTo>
                      <a:pt x="693" y="803"/>
                      <a:pt x="627" y="827"/>
                      <a:pt x="562" y="827"/>
                    </a:cubicBezTo>
                    <a:cubicBezTo>
                      <a:pt x="426" y="827"/>
                      <a:pt x="296" y="721"/>
                      <a:pt x="296" y="564"/>
                    </a:cubicBezTo>
                    <a:cubicBezTo>
                      <a:pt x="296" y="416"/>
                      <a:pt x="416" y="300"/>
                      <a:pt x="560" y="300"/>
                    </a:cubicBezTo>
                    <a:close/>
                    <a:moveTo>
                      <a:pt x="564" y="1"/>
                    </a:moveTo>
                    <a:cubicBezTo>
                      <a:pt x="276" y="1"/>
                      <a:pt x="1" y="226"/>
                      <a:pt x="3" y="564"/>
                    </a:cubicBezTo>
                    <a:cubicBezTo>
                      <a:pt x="3" y="872"/>
                      <a:pt x="252" y="1120"/>
                      <a:pt x="560" y="1120"/>
                    </a:cubicBezTo>
                    <a:cubicBezTo>
                      <a:pt x="1060" y="1120"/>
                      <a:pt x="1308" y="520"/>
                      <a:pt x="956" y="168"/>
                    </a:cubicBezTo>
                    <a:cubicBezTo>
                      <a:pt x="842" y="52"/>
                      <a:pt x="701" y="1"/>
                      <a:pt x="56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2" name="Google Shape;352;p11"/>
              <p:cNvSpPr/>
              <p:nvPr/>
            </p:nvSpPr>
            <p:spPr>
              <a:xfrm>
                <a:off x="4597087" y="1401575"/>
                <a:ext cx="1135177" cy="2004344"/>
              </a:xfrm>
              <a:custGeom>
                <a:avLst/>
                <a:gdLst/>
                <a:ahLst/>
                <a:cxnLst/>
                <a:rect l="l" t="t" r="r" b="b"/>
                <a:pathLst>
                  <a:path w="9973" h="17609" extrusionOk="0">
                    <a:moveTo>
                      <a:pt x="9724" y="0"/>
                    </a:moveTo>
                    <a:lnTo>
                      <a:pt x="9724" y="2938"/>
                    </a:lnTo>
                    <a:lnTo>
                      <a:pt x="1" y="12661"/>
                    </a:lnTo>
                    <a:lnTo>
                      <a:pt x="1" y="17608"/>
                    </a:lnTo>
                    <a:lnTo>
                      <a:pt x="249" y="17608"/>
                    </a:lnTo>
                    <a:lnTo>
                      <a:pt x="249" y="12765"/>
                    </a:lnTo>
                    <a:lnTo>
                      <a:pt x="9972" y="3042"/>
                    </a:lnTo>
                    <a:lnTo>
                      <a:pt x="997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353" name="Google Shape;353;p11"/>
          <p:cNvSpPr txBox="1">
            <a:spLocks noGrp="1"/>
          </p:cNvSpPr>
          <p:nvPr>
            <p:ph type="title" hasCustomPrompt="1"/>
          </p:nvPr>
        </p:nvSpPr>
        <p:spPr>
          <a:xfrm>
            <a:off x="1096000" y="2210876"/>
            <a:ext cx="9999600" cy="16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9333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9pPr>
          </a:lstStyle>
          <a:p>
            <a:r>
              <a:t>xx%</a:t>
            </a:r>
          </a:p>
        </p:txBody>
      </p:sp>
      <p:sp>
        <p:nvSpPr>
          <p:cNvPr id="354" name="Google Shape;354;p11"/>
          <p:cNvSpPr txBox="1">
            <a:spLocks noGrp="1"/>
          </p:cNvSpPr>
          <p:nvPr>
            <p:ph type="subTitle" idx="1"/>
          </p:nvPr>
        </p:nvSpPr>
        <p:spPr>
          <a:xfrm flipH="1">
            <a:off x="1096400" y="3865653"/>
            <a:ext cx="9999600" cy="53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9379741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679277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3"/>
          <p:cNvSpPr txBox="1">
            <a:spLocks noGrp="1"/>
          </p:cNvSpPr>
          <p:nvPr>
            <p:ph type="title" hasCustomPrompt="1"/>
          </p:nvPr>
        </p:nvSpPr>
        <p:spPr>
          <a:xfrm>
            <a:off x="2801167" y="1704015"/>
            <a:ext cx="14464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58" name="Google Shape;358;p13"/>
          <p:cNvSpPr txBox="1">
            <a:spLocks noGrp="1"/>
          </p:cNvSpPr>
          <p:nvPr>
            <p:ph type="subTitle" idx="1"/>
          </p:nvPr>
        </p:nvSpPr>
        <p:spPr>
          <a:xfrm>
            <a:off x="1645367" y="2465855"/>
            <a:ext cx="37580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59" name="Google Shape;359;p13"/>
          <p:cNvSpPr txBox="1">
            <a:spLocks noGrp="1"/>
          </p:cNvSpPr>
          <p:nvPr>
            <p:ph type="subTitle" idx="2"/>
          </p:nvPr>
        </p:nvSpPr>
        <p:spPr>
          <a:xfrm>
            <a:off x="1645367" y="2999515"/>
            <a:ext cx="3758000" cy="7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13"/>
          <p:cNvSpPr txBox="1">
            <a:spLocks noGrp="1"/>
          </p:cNvSpPr>
          <p:nvPr>
            <p:ph type="title" idx="3" hasCustomPrompt="1"/>
          </p:nvPr>
        </p:nvSpPr>
        <p:spPr>
          <a:xfrm>
            <a:off x="7944433" y="1704015"/>
            <a:ext cx="14464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61" name="Google Shape;361;p13"/>
          <p:cNvSpPr txBox="1">
            <a:spLocks noGrp="1"/>
          </p:cNvSpPr>
          <p:nvPr>
            <p:ph type="subTitle" idx="4"/>
          </p:nvPr>
        </p:nvSpPr>
        <p:spPr>
          <a:xfrm>
            <a:off x="6788633" y="2465855"/>
            <a:ext cx="37580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62" name="Google Shape;362;p13"/>
          <p:cNvSpPr txBox="1">
            <a:spLocks noGrp="1"/>
          </p:cNvSpPr>
          <p:nvPr>
            <p:ph type="subTitle" idx="5"/>
          </p:nvPr>
        </p:nvSpPr>
        <p:spPr>
          <a:xfrm>
            <a:off x="6788633" y="2999515"/>
            <a:ext cx="3758000" cy="7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13"/>
          <p:cNvSpPr txBox="1">
            <a:spLocks noGrp="1"/>
          </p:cNvSpPr>
          <p:nvPr>
            <p:ph type="title" idx="6" hasCustomPrompt="1"/>
          </p:nvPr>
        </p:nvSpPr>
        <p:spPr>
          <a:xfrm>
            <a:off x="2801167" y="4003936"/>
            <a:ext cx="14464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64" name="Google Shape;364;p13"/>
          <p:cNvSpPr txBox="1">
            <a:spLocks noGrp="1"/>
          </p:cNvSpPr>
          <p:nvPr>
            <p:ph type="subTitle" idx="7"/>
          </p:nvPr>
        </p:nvSpPr>
        <p:spPr>
          <a:xfrm>
            <a:off x="1645367" y="4765756"/>
            <a:ext cx="37580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65" name="Google Shape;365;p13"/>
          <p:cNvSpPr txBox="1">
            <a:spLocks noGrp="1"/>
          </p:cNvSpPr>
          <p:nvPr>
            <p:ph type="subTitle" idx="8"/>
          </p:nvPr>
        </p:nvSpPr>
        <p:spPr>
          <a:xfrm>
            <a:off x="1645367" y="5299416"/>
            <a:ext cx="3758000" cy="7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13"/>
          <p:cNvSpPr txBox="1">
            <a:spLocks noGrp="1"/>
          </p:cNvSpPr>
          <p:nvPr>
            <p:ph type="title" idx="9"/>
          </p:nvPr>
        </p:nvSpPr>
        <p:spPr>
          <a:xfrm>
            <a:off x="960000" y="516800"/>
            <a:ext cx="102720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367" name="Google Shape;367;p13"/>
          <p:cNvSpPr txBox="1">
            <a:spLocks noGrp="1"/>
          </p:cNvSpPr>
          <p:nvPr>
            <p:ph type="title" idx="13" hasCustomPrompt="1"/>
          </p:nvPr>
        </p:nvSpPr>
        <p:spPr>
          <a:xfrm>
            <a:off x="7944433" y="4003936"/>
            <a:ext cx="14464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68" name="Google Shape;368;p13"/>
          <p:cNvSpPr txBox="1">
            <a:spLocks noGrp="1"/>
          </p:cNvSpPr>
          <p:nvPr>
            <p:ph type="subTitle" idx="14"/>
          </p:nvPr>
        </p:nvSpPr>
        <p:spPr>
          <a:xfrm>
            <a:off x="6788633" y="4765756"/>
            <a:ext cx="37580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369" name="Google Shape;369;p13"/>
          <p:cNvSpPr txBox="1">
            <a:spLocks noGrp="1"/>
          </p:cNvSpPr>
          <p:nvPr>
            <p:ph type="subTitle" idx="15"/>
          </p:nvPr>
        </p:nvSpPr>
        <p:spPr>
          <a:xfrm>
            <a:off x="6788633" y="5299416"/>
            <a:ext cx="3758000" cy="7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370" name="Google Shape;370;p13"/>
          <p:cNvGrpSpPr/>
          <p:nvPr/>
        </p:nvGrpSpPr>
        <p:grpSpPr>
          <a:xfrm>
            <a:off x="-4519733" y="-481164"/>
            <a:ext cx="8429485" cy="9673395"/>
            <a:chOff x="-3389800" y="-360873"/>
            <a:chExt cx="6322114" cy="7255046"/>
          </a:xfrm>
        </p:grpSpPr>
        <p:sp>
          <p:nvSpPr>
            <p:cNvPr id="371" name="Google Shape;371;p13"/>
            <p:cNvSpPr/>
            <p:nvPr/>
          </p:nvSpPr>
          <p:spPr>
            <a:xfrm>
              <a:off x="-3389800" y="-360873"/>
              <a:ext cx="6322114" cy="7255046"/>
            </a:xfrm>
            <a:custGeom>
              <a:avLst/>
              <a:gdLst/>
              <a:ahLst/>
              <a:cxnLst/>
              <a:rect l="l" t="t" r="r" b="b"/>
              <a:pathLst>
                <a:path w="71832" h="82432" extrusionOk="0">
                  <a:moveTo>
                    <a:pt x="205" y="1"/>
                  </a:moveTo>
                  <a:lnTo>
                    <a:pt x="1" y="205"/>
                  </a:lnTo>
                  <a:lnTo>
                    <a:pt x="27924" y="28129"/>
                  </a:lnTo>
                  <a:lnTo>
                    <a:pt x="27924" y="38728"/>
                  </a:lnTo>
                  <a:lnTo>
                    <a:pt x="36526" y="47330"/>
                  </a:lnTo>
                  <a:lnTo>
                    <a:pt x="45629" y="56433"/>
                  </a:lnTo>
                  <a:lnTo>
                    <a:pt x="71627" y="82431"/>
                  </a:lnTo>
                  <a:lnTo>
                    <a:pt x="71831" y="82227"/>
                  </a:lnTo>
                  <a:lnTo>
                    <a:pt x="46493" y="56889"/>
                  </a:lnTo>
                  <a:lnTo>
                    <a:pt x="46493" y="47935"/>
                  </a:lnTo>
                  <a:lnTo>
                    <a:pt x="53711" y="40954"/>
                  </a:lnTo>
                  <a:lnTo>
                    <a:pt x="51481" y="38724"/>
                  </a:lnTo>
                  <a:lnTo>
                    <a:pt x="37095" y="38724"/>
                  </a:lnTo>
                  <a:lnTo>
                    <a:pt x="32496" y="34125"/>
                  </a:lnTo>
                  <a:lnTo>
                    <a:pt x="32496" y="32288"/>
                  </a:lnTo>
                  <a:lnTo>
                    <a:pt x="27924" y="27712"/>
                  </a:lnTo>
                  <a:lnTo>
                    <a:pt x="27924" y="27720"/>
                  </a:lnTo>
                  <a:lnTo>
                    <a:pt x="20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72" name="Google Shape;372;p13"/>
            <p:cNvGrpSpPr/>
            <p:nvPr/>
          </p:nvGrpSpPr>
          <p:grpSpPr>
            <a:xfrm>
              <a:off x="-1419600" y="387590"/>
              <a:ext cx="2381713" cy="3328977"/>
              <a:chOff x="7655072" y="-407632"/>
              <a:chExt cx="2008529" cy="2807368"/>
            </a:xfrm>
          </p:grpSpPr>
          <p:sp>
            <p:nvSpPr>
              <p:cNvPr id="373" name="Google Shape;373;p13"/>
              <p:cNvSpPr/>
              <p:nvPr/>
            </p:nvSpPr>
            <p:spPr>
              <a:xfrm>
                <a:off x="7685059" y="-336851"/>
                <a:ext cx="1930325" cy="2689498"/>
              </a:xfrm>
              <a:custGeom>
                <a:avLst/>
                <a:gdLst/>
                <a:ahLst/>
                <a:cxnLst/>
                <a:rect l="l" t="t" r="r" b="b"/>
                <a:pathLst>
                  <a:path w="32508" h="45293" extrusionOk="0">
                    <a:moveTo>
                      <a:pt x="0" y="1"/>
                    </a:moveTo>
                    <a:lnTo>
                      <a:pt x="0" y="8351"/>
                    </a:lnTo>
                    <a:lnTo>
                      <a:pt x="15447" y="8351"/>
                    </a:lnTo>
                    <a:lnTo>
                      <a:pt x="24998" y="17901"/>
                    </a:lnTo>
                    <a:lnTo>
                      <a:pt x="24998" y="38040"/>
                    </a:lnTo>
                    <a:lnTo>
                      <a:pt x="32251" y="45293"/>
                    </a:lnTo>
                    <a:lnTo>
                      <a:pt x="32507" y="45037"/>
                    </a:lnTo>
                    <a:lnTo>
                      <a:pt x="25358" y="37888"/>
                    </a:lnTo>
                    <a:lnTo>
                      <a:pt x="25358" y="17749"/>
                    </a:lnTo>
                    <a:lnTo>
                      <a:pt x="15651" y="8043"/>
                    </a:lnTo>
                    <a:lnTo>
                      <a:pt x="15595" y="7986"/>
                    </a:lnTo>
                    <a:lnTo>
                      <a:pt x="365" y="7986"/>
                    </a:lnTo>
                    <a:lnTo>
                      <a:pt x="36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4" name="Google Shape;374;p13"/>
              <p:cNvSpPr/>
              <p:nvPr/>
            </p:nvSpPr>
            <p:spPr>
              <a:xfrm>
                <a:off x="8734422" y="271200"/>
                <a:ext cx="332350" cy="332528"/>
              </a:xfrm>
              <a:custGeom>
                <a:avLst/>
                <a:gdLst/>
                <a:ahLst/>
                <a:cxnLst/>
                <a:rect l="l" t="t" r="r" b="b"/>
                <a:pathLst>
                  <a:path w="5597" h="5600" extrusionOk="0">
                    <a:moveTo>
                      <a:pt x="1" y="0"/>
                    </a:moveTo>
                    <a:lnTo>
                      <a:pt x="1" y="1597"/>
                    </a:lnTo>
                    <a:lnTo>
                      <a:pt x="2002" y="3599"/>
                    </a:lnTo>
                    <a:lnTo>
                      <a:pt x="4004" y="5600"/>
                    </a:lnTo>
                    <a:lnTo>
                      <a:pt x="5597" y="5600"/>
                    </a:lnTo>
                    <a:lnTo>
                      <a:pt x="2799" y="280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5" name="Google Shape;375;p13"/>
              <p:cNvSpPr/>
              <p:nvPr/>
            </p:nvSpPr>
            <p:spPr>
              <a:xfrm>
                <a:off x="7655072" y="-407632"/>
                <a:ext cx="81588" cy="81529"/>
              </a:xfrm>
              <a:custGeom>
                <a:avLst/>
                <a:gdLst/>
                <a:ahLst/>
                <a:cxnLst/>
                <a:rect l="l" t="t" r="r" b="b"/>
                <a:pathLst>
                  <a:path w="1374" h="1373" extrusionOk="0">
                    <a:moveTo>
                      <a:pt x="689" y="364"/>
                    </a:moveTo>
                    <a:cubicBezTo>
                      <a:pt x="866" y="364"/>
                      <a:pt x="1010" y="508"/>
                      <a:pt x="1014" y="684"/>
                    </a:cubicBezTo>
                    <a:cubicBezTo>
                      <a:pt x="1014" y="865"/>
                      <a:pt x="866" y="1009"/>
                      <a:pt x="689" y="1009"/>
                    </a:cubicBezTo>
                    <a:cubicBezTo>
                      <a:pt x="509" y="1009"/>
                      <a:pt x="365" y="865"/>
                      <a:pt x="365" y="684"/>
                    </a:cubicBezTo>
                    <a:cubicBezTo>
                      <a:pt x="365" y="508"/>
                      <a:pt x="509" y="364"/>
                      <a:pt x="689" y="364"/>
                    </a:cubicBezTo>
                    <a:close/>
                    <a:moveTo>
                      <a:pt x="689" y="0"/>
                    </a:moveTo>
                    <a:cubicBezTo>
                      <a:pt x="309" y="0"/>
                      <a:pt x="1" y="308"/>
                      <a:pt x="1" y="684"/>
                    </a:cubicBezTo>
                    <a:cubicBezTo>
                      <a:pt x="1" y="1065"/>
                      <a:pt x="309" y="1373"/>
                      <a:pt x="689" y="1373"/>
                    </a:cubicBezTo>
                    <a:cubicBezTo>
                      <a:pt x="1066" y="1373"/>
                      <a:pt x="1374" y="1065"/>
                      <a:pt x="1374" y="684"/>
                    </a:cubicBezTo>
                    <a:cubicBezTo>
                      <a:pt x="1374" y="308"/>
                      <a:pt x="1066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6" name="Google Shape;376;p13"/>
              <p:cNvSpPr/>
              <p:nvPr/>
            </p:nvSpPr>
            <p:spPr>
              <a:xfrm>
                <a:off x="9568236" y="2317969"/>
                <a:ext cx="95364" cy="81766"/>
              </a:xfrm>
              <a:custGeom>
                <a:avLst/>
                <a:gdLst/>
                <a:ahLst/>
                <a:cxnLst/>
                <a:rect l="l" t="t" r="r" b="b"/>
                <a:pathLst>
                  <a:path w="1606" h="1377" extrusionOk="0">
                    <a:moveTo>
                      <a:pt x="917" y="364"/>
                    </a:moveTo>
                    <a:cubicBezTo>
                      <a:pt x="1097" y="364"/>
                      <a:pt x="1242" y="512"/>
                      <a:pt x="1242" y="688"/>
                    </a:cubicBezTo>
                    <a:cubicBezTo>
                      <a:pt x="1242" y="883"/>
                      <a:pt x="1082" y="1012"/>
                      <a:pt x="916" y="1012"/>
                    </a:cubicBezTo>
                    <a:cubicBezTo>
                      <a:pt x="837" y="1012"/>
                      <a:pt x="755" y="982"/>
                      <a:pt x="689" y="916"/>
                    </a:cubicBezTo>
                    <a:cubicBezTo>
                      <a:pt x="485" y="712"/>
                      <a:pt x="629" y="364"/>
                      <a:pt x="917" y="364"/>
                    </a:cubicBezTo>
                    <a:close/>
                    <a:moveTo>
                      <a:pt x="915" y="1"/>
                    </a:moveTo>
                    <a:cubicBezTo>
                      <a:pt x="746" y="1"/>
                      <a:pt x="573" y="63"/>
                      <a:pt x="433" y="203"/>
                    </a:cubicBezTo>
                    <a:cubicBezTo>
                      <a:pt x="1" y="636"/>
                      <a:pt x="309" y="1376"/>
                      <a:pt x="917" y="1376"/>
                    </a:cubicBezTo>
                    <a:cubicBezTo>
                      <a:pt x="1298" y="1372"/>
                      <a:pt x="1606" y="1068"/>
                      <a:pt x="1606" y="688"/>
                    </a:cubicBezTo>
                    <a:cubicBezTo>
                      <a:pt x="1606" y="274"/>
                      <a:pt x="1267" y="1"/>
                      <a:pt x="9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7" name="Google Shape;377;p13"/>
              <p:cNvSpPr/>
              <p:nvPr/>
            </p:nvSpPr>
            <p:spPr>
              <a:xfrm>
                <a:off x="7692897" y="-144282"/>
                <a:ext cx="497783" cy="292387"/>
              </a:xfrm>
              <a:custGeom>
                <a:avLst/>
                <a:gdLst/>
                <a:ahLst/>
                <a:cxnLst/>
                <a:rect l="l" t="t" r="r" b="b"/>
                <a:pathLst>
                  <a:path w="8383" h="4924" extrusionOk="0">
                    <a:moveTo>
                      <a:pt x="100" y="0"/>
                    </a:moveTo>
                    <a:lnTo>
                      <a:pt x="0" y="104"/>
                    </a:lnTo>
                    <a:lnTo>
                      <a:pt x="2498" y="2598"/>
                    </a:lnTo>
                    <a:lnTo>
                      <a:pt x="5957" y="2598"/>
                    </a:lnTo>
                    <a:lnTo>
                      <a:pt x="8282" y="4924"/>
                    </a:lnTo>
                    <a:lnTo>
                      <a:pt x="8382" y="4820"/>
                    </a:lnTo>
                    <a:lnTo>
                      <a:pt x="6017" y="2454"/>
                    </a:lnTo>
                    <a:lnTo>
                      <a:pt x="2558" y="2454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78" name="Google Shape;378;p13"/>
            <p:cNvGrpSpPr/>
            <p:nvPr/>
          </p:nvGrpSpPr>
          <p:grpSpPr>
            <a:xfrm>
              <a:off x="-201897" y="42827"/>
              <a:ext cx="1029648" cy="1806572"/>
              <a:chOff x="455034" y="-121633"/>
              <a:chExt cx="629947" cy="1105275"/>
            </a:xfrm>
          </p:grpSpPr>
          <p:sp>
            <p:nvSpPr>
              <p:cNvPr id="379" name="Google Shape;379;p13"/>
              <p:cNvSpPr/>
              <p:nvPr/>
            </p:nvSpPr>
            <p:spPr>
              <a:xfrm>
                <a:off x="1007193" y="917077"/>
                <a:ext cx="77788" cy="66565"/>
              </a:xfrm>
              <a:custGeom>
                <a:avLst/>
                <a:gdLst/>
                <a:ahLst/>
                <a:cxnLst/>
                <a:rect l="l" t="t" r="r" b="b"/>
                <a:pathLst>
                  <a:path w="1310" h="1121" extrusionOk="0">
                    <a:moveTo>
                      <a:pt x="563" y="294"/>
                    </a:moveTo>
                    <a:cubicBezTo>
                      <a:pt x="628" y="294"/>
                      <a:pt x="695" y="318"/>
                      <a:pt x="749" y="372"/>
                    </a:cubicBezTo>
                    <a:cubicBezTo>
                      <a:pt x="913" y="536"/>
                      <a:pt x="797" y="821"/>
                      <a:pt x="561" y="821"/>
                    </a:cubicBezTo>
                    <a:cubicBezTo>
                      <a:pt x="417" y="821"/>
                      <a:pt x="297" y="704"/>
                      <a:pt x="297" y="560"/>
                    </a:cubicBezTo>
                    <a:cubicBezTo>
                      <a:pt x="297" y="400"/>
                      <a:pt x="427" y="294"/>
                      <a:pt x="563" y="294"/>
                    </a:cubicBezTo>
                    <a:close/>
                    <a:moveTo>
                      <a:pt x="561" y="0"/>
                    </a:moveTo>
                    <a:cubicBezTo>
                      <a:pt x="252" y="0"/>
                      <a:pt x="0" y="248"/>
                      <a:pt x="0" y="560"/>
                    </a:cubicBezTo>
                    <a:cubicBezTo>
                      <a:pt x="0" y="897"/>
                      <a:pt x="278" y="1121"/>
                      <a:pt x="566" y="1121"/>
                    </a:cubicBezTo>
                    <a:cubicBezTo>
                      <a:pt x="704" y="1121"/>
                      <a:pt x="843" y="1070"/>
                      <a:pt x="957" y="957"/>
                    </a:cubicBezTo>
                    <a:cubicBezTo>
                      <a:pt x="1309" y="600"/>
                      <a:pt x="1061" y="0"/>
                      <a:pt x="5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0" name="Google Shape;380;p13"/>
              <p:cNvSpPr/>
              <p:nvPr/>
            </p:nvSpPr>
            <p:spPr>
              <a:xfrm>
                <a:off x="455034" y="-121633"/>
                <a:ext cx="592137" cy="1045622"/>
              </a:xfrm>
              <a:custGeom>
                <a:avLst/>
                <a:gdLst/>
                <a:ahLst/>
                <a:cxnLst/>
                <a:rect l="l" t="t" r="r" b="b"/>
                <a:pathLst>
                  <a:path w="9972" h="17609" extrusionOk="0">
                    <a:moveTo>
                      <a:pt x="1" y="0"/>
                    </a:moveTo>
                    <a:lnTo>
                      <a:pt x="1" y="4948"/>
                    </a:lnTo>
                    <a:lnTo>
                      <a:pt x="9720" y="14670"/>
                    </a:lnTo>
                    <a:lnTo>
                      <a:pt x="9720" y="17608"/>
                    </a:lnTo>
                    <a:lnTo>
                      <a:pt x="9972" y="17608"/>
                    </a:lnTo>
                    <a:lnTo>
                      <a:pt x="9972" y="14566"/>
                    </a:lnTo>
                    <a:lnTo>
                      <a:pt x="249" y="4843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81" name="Google Shape;381;p13"/>
            <p:cNvGrpSpPr/>
            <p:nvPr/>
          </p:nvGrpSpPr>
          <p:grpSpPr>
            <a:xfrm>
              <a:off x="889287" y="4589548"/>
              <a:ext cx="471865" cy="38050"/>
              <a:chOff x="6298452" y="2390050"/>
              <a:chExt cx="140725" cy="11350"/>
            </a:xfrm>
          </p:grpSpPr>
          <p:sp>
            <p:nvSpPr>
              <p:cNvPr id="382" name="Google Shape;382;p13"/>
              <p:cNvSpPr/>
              <p:nvPr/>
            </p:nvSpPr>
            <p:spPr>
              <a:xfrm>
                <a:off x="6298452" y="2390050"/>
                <a:ext cx="70375" cy="11350"/>
              </a:xfrm>
              <a:custGeom>
                <a:avLst/>
                <a:gdLst/>
                <a:ahLst/>
                <a:cxnLst/>
                <a:rect l="l" t="t" r="r" b="b"/>
                <a:pathLst>
                  <a:path w="2815" h="454" extrusionOk="0">
                    <a:moveTo>
                      <a:pt x="1" y="1"/>
                    </a:moveTo>
                    <a:lnTo>
                      <a:pt x="1" y="453"/>
                    </a:lnTo>
                    <a:lnTo>
                      <a:pt x="2815" y="453"/>
                    </a:lnTo>
                    <a:lnTo>
                      <a:pt x="281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3" name="Google Shape;383;p13"/>
              <p:cNvSpPr/>
              <p:nvPr/>
            </p:nvSpPr>
            <p:spPr>
              <a:xfrm>
                <a:off x="6382427" y="2390050"/>
                <a:ext cx="35150" cy="11350"/>
              </a:xfrm>
              <a:custGeom>
                <a:avLst/>
                <a:gdLst/>
                <a:ahLst/>
                <a:cxnLst/>
                <a:rect l="l" t="t" r="r" b="b"/>
                <a:pathLst>
                  <a:path w="1406" h="454" extrusionOk="0">
                    <a:moveTo>
                      <a:pt x="0" y="1"/>
                    </a:moveTo>
                    <a:lnTo>
                      <a:pt x="0" y="453"/>
                    </a:lnTo>
                    <a:lnTo>
                      <a:pt x="1405" y="453"/>
                    </a:lnTo>
                    <a:lnTo>
                      <a:pt x="140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4" name="Google Shape;384;p13"/>
              <p:cNvSpPr/>
              <p:nvPr/>
            </p:nvSpPr>
            <p:spPr>
              <a:xfrm>
                <a:off x="6427952" y="2390050"/>
                <a:ext cx="11225" cy="11350"/>
              </a:xfrm>
              <a:custGeom>
                <a:avLst/>
                <a:gdLst/>
                <a:ahLst/>
                <a:cxnLst/>
                <a:rect l="l" t="t" r="r" b="b"/>
                <a:pathLst>
                  <a:path w="449" h="454" extrusionOk="0">
                    <a:moveTo>
                      <a:pt x="1" y="1"/>
                    </a:moveTo>
                    <a:lnTo>
                      <a:pt x="1" y="453"/>
                    </a:lnTo>
                    <a:lnTo>
                      <a:pt x="449" y="453"/>
                    </a:lnTo>
                    <a:lnTo>
                      <a:pt x="44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385" name="Google Shape;385;p13"/>
          <p:cNvGrpSpPr/>
          <p:nvPr/>
        </p:nvGrpSpPr>
        <p:grpSpPr>
          <a:xfrm>
            <a:off x="8177971" y="-1451532"/>
            <a:ext cx="9555653" cy="8580701"/>
            <a:chOff x="6133478" y="-1088649"/>
            <a:chExt cx="7166740" cy="6435526"/>
          </a:xfrm>
        </p:grpSpPr>
        <p:sp>
          <p:nvSpPr>
            <p:cNvPr id="386" name="Google Shape;386;p13"/>
            <p:cNvSpPr/>
            <p:nvPr/>
          </p:nvSpPr>
          <p:spPr>
            <a:xfrm>
              <a:off x="6133478" y="-1088649"/>
              <a:ext cx="7166740" cy="6435526"/>
            </a:xfrm>
            <a:custGeom>
              <a:avLst/>
              <a:gdLst/>
              <a:ahLst/>
              <a:cxnLst/>
              <a:rect l="l" t="t" r="r" b="b"/>
              <a:pathLst>
                <a:path w="71519" h="64222" extrusionOk="0">
                  <a:moveTo>
                    <a:pt x="160" y="0"/>
                  </a:moveTo>
                  <a:lnTo>
                    <a:pt x="0" y="160"/>
                  </a:lnTo>
                  <a:lnTo>
                    <a:pt x="26919" y="27079"/>
                  </a:lnTo>
                  <a:lnTo>
                    <a:pt x="26919" y="27956"/>
                  </a:lnTo>
                  <a:lnTo>
                    <a:pt x="30762" y="31798"/>
                  </a:lnTo>
                  <a:lnTo>
                    <a:pt x="32743" y="31798"/>
                  </a:lnTo>
                  <a:lnTo>
                    <a:pt x="38031" y="37086"/>
                  </a:lnTo>
                  <a:lnTo>
                    <a:pt x="44224" y="37086"/>
                  </a:lnTo>
                  <a:lnTo>
                    <a:pt x="71359" y="64221"/>
                  </a:lnTo>
                  <a:lnTo>
                    <a:pt x="71519" y="64061"/>
                  </a:lnTo>
                  <a:lnTo>
                    <a:pt x="42046" y="34588"/>
                  </a:lnTo>
                  <a:lnTo>
                    <a:pt x="42046" y="33035"/>
                  </a:lnTo>
                  <a:lnTo>
                    <a:pt x="38359" y="29353"/>
                  </a:lnTo>
                  <a:lnTo>
                    <a:pt x="35465" y="29353"/>
                  </a:lnTo>
                  <a:lnTo>
                    <a:pt x="28949" y="22836"/>
                  </a:lnTo>
                  <a:lnTo>
                    <a:pt x="22993" y="2283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87" name="Google Shape;387;p13"/>
            <p:cNvGrpSpPr/>
            <p:nvPr/>
          </p:nvGrpSpPr>
          <p:grpSpPr>
            <a:xfrm>
              <a:off x="8193009" y="539516"/>
              <a:ext cx="618213" cy="306426"/>
              <a:chOff x="5989375" y="1843575"/>
              <a:chExt cx="136525" cy="67675"/>
            </a:xfrm>
          </p:grpSpPr>
          <p:sp>
            <p:nvSpPr>
              <p:cNvPr id="388" name="Google Shape;388;p13"/>
              <p:cNvSpPr/>
              <p:nvPr/>
            </p:nvSpPr>
            <p:spPr>
              <a:xfrm>
                <a:off x="6047225" y="1843575"/>
                <a:ext cx="20525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1" h="822" extrusionOk="0">
                    <a:moveTo>
                      <a:pt x="709" y="0"/>
                    </a:moveTo>
                    <a:lnTo>
                      <a:pt x="0" y="709"/>
                    </a:lnTo>
                    <a:lnTo>
                      <a:pt x="112" y="821"/>
                    </a:lnTo>
                    <a:lnTo>
                      <a:pt x="821" y="113"/>
                    </a:lnTo>
                    <a:lnTo>
                      <a:pt x="70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9" name="Google Shape;389;p13"/>
              <p:cNvSpPr/>
              <p:nvPr/>
            </p:nvSpPr>
            <p:spPr>
              <a:xfrm>
                <a:off x="6047225" y="1843575"/>
                <a:ext cx="20525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1" h="822" extrusionOk="0">
                    <a:moveTo>
                      <a:pt x="112" y="0"/>
                    </a:moveTo>
                    <a:lnTo>
                      <a:pt x="0" y="113"/>
                    </a:lnTo>
                    <a:lnTo>
                      <a:pt x="709" y="821"/>
                    </a:lnTo>
                    <a:lnTo>
                      <a:pt x="821" y="709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0" name="Google Shape;390;p13"/>
              <p:cNvSpPr/>
              <p:nvPr/>
            </p:nvSpPr>
            <p:spPr>
              <a:xfrm>
                <a:off x="5989475" y="1843675"/>
                <a:ext cx="2065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6" h="822" extrusionOk="0">
                    <a:moveTo>
                      <a:pt x="713" y="0"/>
                    </a:moveTo>
                    <a:lnTo>
                      <a:pt x="1" y="709"/>
                    </a:lnTo>
                    <a:lnTo>
                      <a:pt x="113" y="821"/>
                    </a:lnTo>
                    <a:lnTo>
                      <a:pt x="825" y="113"/>
                    </a:lnTo>
                    <a:lnTo>
                      <a:pt x="71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1" name="Google Shape;391;p13"/>
              <p:cNvSpPr/>
              <p:nvPr/>
            </p:nvSpPr>
            <p:spPr>
              <a:xfrm>
                <a:off x="5989375" y="1843575"/>
                <a:ext cx="2065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6" h="822" extrusionOk="0">
                    <a:moveTo>
                      <a:pt x="117" y="0"/>
                    </a:moveTo>
                    <a:lnTo>
                      <a:pt x="1" y="113"/>
                    </a:lnTo>
                    <a:lnTo>
                      <a:pt x="713" y="821"/>
                    </a:lnTo>
                    <a:lnTo>
                      <a:pt x="825" y="709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2" name="Google Shape;392;p13"/>
              <p:cNvSpPr/>
              <p:nvPr/>
            </p:nvSpPr>
            <p:spPr>
              <a:xfrm>
                <a:off x="6105350" y="1890600"/>
                <a:ext cx="20550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6" extrusionOk="0">
                    <a:moveTo>
                      <a:pt x="709" y="1"/>
                    </a:moveTo>
                    <a:lnTo>
                      <a:pt x="1" y="713"/>
                    </a:lnTo>
                    <a:lnTo>
                      <a:pt x="113" y="825"/>
                    </a:lnTo>
                    <a:lnTo>
                      <a:pt x="821" y="113"/>
                    </a:lnTo>
                    <a:lnTo>
                      <a:pt x="70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3" name="Google Shape;393;p13"/>
              <p:cNvSpPr/>
              <p:nvPr/>
            </p:nvSpPr>
            <p:spPr>
              <a:xfrm>
                <a:off x="6105350" y="1890600"/>
                <a:ext cx="20550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6" extrusionOk="0">
                    <a:moveTo>
                      <a:pt x="113" y="1"/>
                    </a:moveTo>
                    <a:lnTo>
                      <a:pt x="1" y="113"/>
                    </a:lnTo>
                    <a:lnTo>
                      <a:pt x="709" y="825"/>
                    </a:lnTo>
                    <a:lnTo>
                      <a:pt x="821" y="709"/>
                    </a:lnTo>
                    <a:lnTo>
                      <a:pt x="11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4" name="Google Shape;394;p13"/>
              <p:cNvSpPr/>
              <p:nvPr/>
            </p:nvSpPr>
            <p:spPr>
              <a:xfrm>
                <a:off x="6047525" y="1890600"/>
                <a:ext cx="2062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5" h="826" extrusionOk="0">
                    <a:moveTo>
                      <a:pt x="713" y="1"/>
                    </a:moveTo>
                    <a:lnTo>
                      <a:pt x="0" y="709"/>
                    </a:lnTo>
                    <a:lnTo>
                      <a:pt x="116" y="825"/>
                    </a:lnTo>
                    <a:lnTo>
                      <a:pt x="825" y="113"/>
                    </a:lnTo>
                    <a:lnTo>
                      <a:pt x="71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5" name="Google Shape;395;p13"/>
              <p:cNvSpPr/>
              <p:nvPr/>
            </p:nvSpPr>
            <p:spPr>
              <a:xfrm>
                <a:off x="6047525" y="1890600"/>
                <a:ext cx="2062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5" h="826" extrusionOk="0">
                    <a:moveTo>
                      <a:pt x="112" y="1"/>
                    </a:moveTo>
                    <a:lnTo>
                      <a:pt x="0" y="113"/>
                    </a:lnTo>
                    <a:lnTo>
                      <a:pt x="713" y="825"/>
                    </a:lnTo>
                    <a:lnTo>
                      <a:pt x="825" y="709"/>
                    </a:lnTo>
                    <a:lnTo>
                      <a:pt x="11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96" name="Google Shape;396;p13"/>
            <p:cNvGrpSpPr/>
            <p:nvPr/>
          </p:nvGrpSpPr>
          <p:grpSpPr>
            <a:xfrm>
              <a:off x="8389396" y="1055350"/>
              <a:ext cx="1228886" cy="2188720"/>
              <a:chOff x="8389396" y="1055350"/>
              <a:chExt cx="1228886" cy="2188720"/>
            </a:xfrm>
          </p:grpSpPr>
          <p:sp>
            <p:nvSpPr>
              <p:cNvPr id="397" name="Google Shape;397;p13"/>
              <p:cNvSpPr/>
              <p:nvPr/>
            </p:nvSpPr>
            <p:spPr>
              <a:xfrm>
                <a:off x="8421616" y="1130946"/>
                <a:ext cx="1196665" cy="2113124"/>
              </a:xfrm>
              <a:custGeom>
                <a:avLst/>
                <a:gdLst/>
                <a:ahLst/>
                <a:cxnLst/>
                <a:rect l="l" t="t" r="r" b="b"/>
                <a:pathLst>
                  <a:path w="9972" h="17609" extrusionOk="0">
                    <a:moveTo>
                      <a:pt x="1" y="0"/>
                    </a:moveTo>
                    <a:lnTo>
                      <a:pt x="1" y="4948"/>
                    </a:lnTo>
                    <a:lnTo>
                      <a:pt x="9720" y="14670"/>
                    </a:lnTo>
                    <a:lnTo>
                      <a:pt x="9720" y="17608"/>
                    </a:lnTo>
                    <a:lnTo>
                      <a:pt x="9972" y="17608"/>
                    </a:lnTo>
                    <a:lnTo>
                      <a:pt x="9972" y="14566"/>
                    </a:lnTo>
                    <a:lnTo>
                      <a:pt x="249" y="4843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" name="Google Shape;398;p13"/>
              <p:cNvSpPr/>
              <p:nvPr/>
            </p:nvSpPr>
            <p:spPr>
              <a:xfrm>
                <a:off x="8389396" y="1055350"/>
                <a:ext cx="95651" cy="95575"/>
              </a:xfrm>
              <a:custGeom>
                <a:avLst/>
                <a:gdLst/>
                <a:ahLst/>
                <a:cxnLst/>
                <a:rect l="l" t="t" r="r" b="b"/>
                <a:pathLst>
                  <a:path w="1374" h="1373" extrusionOk="0">
                    <a:moveTo>
                      <a:pt x="689" y="364"/>
                    </a:moveTo>
                    <a:cubicBezTo>
                      <a:pt x="866" y="364"/>
                      <a:pt x="1010" y="508"/>
                      <a:pt x="1014" y="684"/>
                    </a:cubicBezTo>
                    <a:cubicBezTo>
                      <a:pt x="1014" y="865"/>
                      <a:pt x="866" y="1009"/>
                      <a:pt x="689" y="1009"/>
                    </a:cubicBezTo>
                    <a:cubicBezTo>
                      <a:pt x="509" y="1009"/>
                      <a:pt x="365" y="865"/>
                      <a:pt x="365" y="684"/>
                    </a:cubicBezTo>
                    <a:cubicBezTo>
                      <a:pt x="365" y="508"/>
                      <a:pt x="509" y="364"/>
                      <a:pt x="689" y="364"/>
                    </a:cubicBezTo>
                    <a:close/>
                    <a:moveTo>
                      <a:pt x="689" y="0"/>
                    </a:moveTo>
                    <a:cubicBezTo>
                      <a:pt x="309" y="0"/>
                      <a:pt x="1" y="308"/>
                      <a:pt x="1" y="684"/>
                    </a:cubicBezTo>
                    <a:cubicBezTo>
                      <a:pt x="1" y="1065"/>
                      <a:pt x="309" y="1373"/>
                      <a:pt x="689" y="1373"/>
                    </a:cubicBezTo>
                    <a:cubicBezTo>
                      <a:pt x="1066" y="1373"/>
                      <a:pt x="1374" y="1065"/>
                      <a:pt x="1374" y="684"/>
                    </a:cubicBezTo>
                    <a:cubicBezTo>
                      <a:pt x="1374" y="308"/>
                      <a:pt x="1066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38511896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4"/>
          <p:cNvSpPr txBox="1">
            <a:spLocks noGrp="1"/>
          </p:cNvSpPr>
          <p:nvPr>
            <p:ph type="title"/>
          </p:nvPr>
        </p:nvSpPr>
        <p:spPr>
          <a:xfrm>
            <a:off x="6116224" y="4526300"/>
            <a:ext cx="48280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2933"/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2933"/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2933"/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2933"/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2933"/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2933"/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2933"/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2933"/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2933"/>
            </a:lvl9pPr>
          </a:lstStyle>
          <a:p>
            <a:endParaRPr/>
          </a:p>
        </p:txBody>
      </p:sp>
      <p:sp>
        <p:nvSpPr>
          <p:cNvPr id="401" name="Google Shape;401;p14"/>
          <p:cNvSpPr txBox="1">
            <a:spLocks noGrp="1"/>
          </p:cNvSpPr>
          <p:nvPr>
            <p:ph type="subTitle" idx="1"/>
          </p:nvPr>
        </p:nvSpPr>
        <p:spPr>
          <a:xfrm>
            <a:off x="6116224" y="1747667"/>
            <a:ext cx="4828000" cy="258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200"/>
            </a:lvl9pPr>
          </a:lstStyle>
          <a:p>
            <a:endParaRPr/>
          </a:p>
        </p:txBody>
      </p:sp>
      <p:sp>
        <p:nvSpPr>
          <p:cNvPr id="402" name="Google Shape;402;p14"/>
          <p:cNvSpPr/>
          <p:nvPr/>
        </p:nvSpPr>
        <p:spPr>
          <a:xfrm rot="10800000" flipH="1">
            <a:off x="-3741163" y="-4498679"/>
            <a:ext cx="8872928" cy="10182276"/>
          </a:xfrm>
          <a:custGeom>
            <a:avLst/>
            <a:gdLst/>
            <a:ahLst/>
            <a:cxnLst/>
            <a:rect l="l" t="t" r="r" b="b"/>
            <a:pathLst>
              <a:path w="71832" h="82432" extrusionOk="0">
                <a:moveTo>
                  <a:pt x="205" y="1"/>
                </a:moveTo>
                <a:lnTo>
                  <a:pt x="1" y="205"/>
                </a:lnTo>
                <a:lnTo>
                  <a:pt x="27924" y="28129"/>
                </a:lnTo>
                <a:lnTo>
                  <a:pt x="27924" y="38728"/>
                </a:lnTo>
                <a:lnTo>
                  <a:pt x="36526" y="47330"/>
                </a:lnTo>
                <a:lnTo>
                  <a:pt x="45629" y="56433"/>
                </a:lnTo>
                <a:lnTo>
                  <a:pt x="71627" y="82431"/>
                </a:lnTo>
                <a:lnTo>
                  <a:pt x="71831" y="82227"/>
                </a:lnTo>
                <a:lnTo>
                  <a:pt x="46493" y="56889"/>
                </a:lnTo>
                <a:lnTo>
                  <a:pt x="46493" y="47935"/>
                </a:lnTo>
                <a:lnTo>
                  <a:pt x="53711" y="40954"/>
                </a:lnTo>
                <a:lnTo>
                  <a:pt x="51481" y="38724"/>
                </a:lnTo>
                <a:lnTo>
                  <a:pt x="37095" y="38724"/>
                </a:lnTo>
                <a:lnTo>
                  <a:pt x="32496" y="34125"/>
                </a:lnTo>
                <a:lnTo>
                  <a:pt x="32496" y="32288"/>
                </a:lnTo>
                <a:lnTo>
                  <a:pt x="27924" y="27712"/>
                </a:lnTo>
                <a:lnTo>
                  <a:pt x="27924" y="27720"/>
                </a:lnTo>
                <a:lnTo>
                  <a:pt x="205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03" name="Google Shape;403;p14"/>
          <p:cNvGrpSpPr/>
          <p:nvPr/>
        </p:nvGrpSpPr>
        <p:grpSpPr>
          <a:xfrm>
            <a:off x="8646466" y="4841595"/>
            <a:ext cx="4284369" cy="4705757"/>
            <a:chOff x="6484849" y="3631196"/>
            <a:chExt cx="3213277" cy="3529318"/>
          </a:xfrm>
        </p:grpSpPr>
        <p:sp>
          <p:nvSpPr>
            <p:cNvPr id="404" name="Google Shape;404;p14"/>
            <p:cNvSpPr/>
            <p:nvPr/>
          </p:nvSpPr>
          <p:spPr>
            <a:xfrm>
              <a:off x="7145128" y="3944492"/>
              <a:ext cx="2552998" cy="1507261"/>
            </a:xfrm>
            <a:custGeom>
              <a:avLst/>
              <a:gdLst/>
              <a:ahLst/>
              <a:cxnLst/>
              <a:rect l="l" t="t" r="r" b="b"/>
              <a:pathLst>
                <a:path w="17209" h="10160" extrusionOk="0">
                  <a:moveTo>
                    <a:pt x="13158" y="0"/>
                  </a:moveTo>
                  <a:lnTo>
                    <a:pt x="9820" y="3343"/>
                  </a:lnTo>
                  <a:lnTo>
                    <a:pt x="6778" y="3343"/>
                  </a:lnTo>
                  <a:lnTo>
                    <a:pt x="1" y="10119"/>
                  </a:lnTo>
                  <a:lnTo>
                    <a:pt x="6353" y="10159"/>
                  </a:lnTo>
                  <a:lnTo>
                    <a:pt x="8319" y="8198"/>
                  </a:lnTo>
                  <a:lnTo>
                    <a:pt x="9015" y="8198"/>
                  </a:lnTo>
                  <a:lnTo>
                    <a:pt x="1720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05" name="Google Shape;405;p14"/>
            <p:cNvGrpSpPr/>
            <p:nvPr/>
          </p:nvGrpSpPr>
          <p:grpSpPr>
            <a:xfrm rot="10800000" flipH="1">
              <a:off x="6484849" y="3631196"/>
              <a:ext cx="2431677" cy="3529318"/>
              <a:chOff x="6769513" y="299393"/>
              <a:chExt cx="1308620" cy="1899525"/>
            </a:xfrm>
          </p:grpSpPr>
          <p:sp>
            <p:nvSpPr>
              <p:cNvPr id="406" name="Google Shape;406;p14"/>
              <p:cNvSpPr/>
              <p:nvPr/>
            </p:nvSpPr>
            <p:spPr>
              <a:xfrm>
                <a:off x="7817889" y="1007055"/>
                <a:ext cx="252070" cy="252070"/>
              </a:xfrm>
              <a:custGeom>
                <a:avLst/>
                <a:gdLst/>
                <a:ahLst/>
                <a:cxnLst/>
                <a:rect l="l" t="t" r="r" b="b"/>
                <a:pathLst>
                  <a:path w="4564" h="4564" extrusionOk="0">
                    <a:moveTo>
                      <a:pt x="0" y="1"/>
                    </a:moveTo>
                    <a:lnTo>
                      <a:pt x="0" y="1302"/>
                    </a:lnTo>
                    <a:lnTo>
                      <a:pt x="1629" y="2931"/>
                    </a:lnTo>
                    <a:lnTo>
                      <a:pt x="3263" y="4564"/>
                    </a:lnTo>
                    <a:lnTo>
                      <a:pt x="4563" y="4564"/>
                    </a:lnTo>
                    <a:lnTo>
                      <a:pt x="2282" y="228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" name="Google Shape;407;p14"/>
              <p:cNvSpPr/>
              <p:nvPr/>
            </p:nvSpPr>
            <p:spPr>
              <a:xfrm>
                <a:off x="7983027" y="2137006"/>
                <a:ext cx="72351" cy="61913"/>
              </a:xfrm>
              <a:custGeom>
                <a:avLst/>
                <a:gdLst/>
                <a:ahLst/>
                <a:cxnLst/>
                <a:rect l="l" t="t" r="r" b="b"/>
                <a:pathLst>
                  <a:path w="1310" h="1121" extrusionOk="0">
                    <a:moveTo>
                      <a:pt x="563" y="294"/>
                    </a:moveTo>
                    <a:cubicBezTo>
                      <a:pt x="628" y="294"/>
                      <a:pt x="695" y="318"/>
                      <a:pt x="749" y="372"/>
                    </a:cubicBezTo>
                    <a:cubicBezTo>
                      <a:pt x="913" y="536"/>
                      <a:pt x="797" y="821"/>
                      <a:pt x="561" y="821"/>
                    </a:cubicBezTo>
                    <a:cubicBezTo>
                      <a:pt x="417" y="821"/>
                      <a:pt x="297" y="704"/>
                      <a:pt x="297" y="560"/>
                    </a:cubicBezTo>
                    <a:cubicBezTo>
                      <a:pt x="297" y="400"/>
                      <a:pt x="427" y="294"/>
                      <a:pt x="563" y="294"/>
                    </a:cubicBezTo>
                    <a:close/>
                    <a:moveTo>
                      <a:pt x="561" y="0"/>
                    </a:moveTo>
                    <a:cubicBezTo>
                      <a:pt x="252" y="0"/>
                      <a:pt x="0" y="248"/>
                      <a:pt x="0" y="560"/>
                    </a:cubicBezTo>
                    <a:cubicBezTo>
                      <a:pt x="0" y="897"/>
                      <a:pt x="278" y="1121"/>
                      <a:pt x="566" y="1121"/>
                    </a:cubicBezTo>
                    <a:cubicBezTo>
                      <a:pt x="704" y="1121"/>
                      <a:pt x="843" y="1070"/>
                      <a:pt x="957" y="957"/>
                    </a:cubicBezTo>
                    <a:cubicBezTo>
                      <a:pt x="1309" y="600"/>
                      <a:pt x="1061" y="0"/>
                      <a:pt x="5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" name="Google Shape;408;p14"/>
              <p:cNvSpPr/>
              <p:nvPr/>
            </p:nvSpPr>
            <p:spPr>
              <a:xfrm>
                <a:off x="6769513" y="299393"/>
                <a:ext cx="61968" cy="61747"/>
              </a:xfrm>
              <a:custGeom>
                <a:avLst/>
                <a:gdLst/>
                <a:ahLst/>
                <a:cxnLst/>
                <a:rect l="l" t="t" r="r" b="b"/>
                <a:pathLst>
                  <a:path w="1122" h="1118" extrusionOk="0">
                    <a:moveTo>
                      <a:pt x="561" y="293"/>
                    </a:moveTo>
                    <a:cubicBezTo>
                      <a:pt x="705" y="293"/>
                      <a:pt x="825" y="413"/>
                      <a:pt x="825" y="557"/>
                    </a:cubicBezTo>
                    <a:cubicBezTo>
                      <a:pt x="825" y="705"/>
                      <a:pt x="705" y="821"/>
                      <a:pt x="561" y="821"/>
                    </a:cubicBezTo>
                    <a:cubicBezTo>
                      <a:pt x="417" y="821"/>
                      <a:pt x="297" y="705"/>
                      <a:pt x="297" y="557"/>
                    </a:cubicBezTo>
                    <a:cubicBezTo>
                      <a:pt x="297" y="413"/>
                      <a:pt x="417" y="293"/>
                      <a:pt x="561" y="293"/>
                    </a:cubicBezTo>
                    <a:close/>
                    <a:moveTo>
                      <a:pt x="554" y="1"/>
                    </a:moveTo>
                    <a:cubicBezTo>
                      <a:pt x="249" y="1"/>
                      <a:pt x="1" y="251"/>
                      <a:pt x="1" y="557"/>
                    </a:cubicBezTo>
                    <a:cubicBezTo>
                      <a:pt x="1" y="865"/>
                      <a:pt x="253" y="1117"/>
                      <a:pt x="561" y="1117"/>
                    </a:cubicBezTo>
                    <a:cubicBezTo>
                      <a:pt x="869" y="1117"/>
                      <a:pt x="1122" y="865"/>
                      <a:pt x="1122" y="557"/>
                    </a:cubicBezTo>
                    <a:cubicBezTo>
                      <a:pt x="1122" y="249"/>
                      <a:pt x="869" y="1"/>
                      <a:pt x="561" y="1"/>
                    </a:cubicBezTo>
                    <a:cubicBezTo>
                      <a:pt x="559" y="1"/>
                      <a:pt x="556" y="1"/>
                      <a:pt x="55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" name="Google Shape;409;p14"/>
              <p:cNvSpPr/>
              <p:nvPr/>
            </p:nvSpPr>
            <p:spPr>
              <a:xfrm>
                <a:off x="6811985" y="339214"/>
                <a:ext cx="1266148" cy="1811765"/>
              </a:xfrm>
              <a:custGeom>
                <a:avLst/>
                <a:gdLst/>
                <a:ahLst/>
                <a:cxnLst/>
                <a:rect l="l" t="t" r="r" b="b"/>
                <a:pathLst>
                  <a:path w="22925" h="32804" extrusionOk="0">
                    <a:moveTo>
                      <a:pt x="208" y="0"/>
                    </a:moveTo>
                    <a:lnTo>
                      <a:pt x="0" y="208"/>
                    </a:lnTo>
                    <a:lnTo>
                      <a:pt x="7878" y="8090"/>
                    </a:lnTo>
                    <a:lnTo>
                      <a:pt x="7922" y="8134"/>
                    </a:lnTo>
                    <a:lnTo>
                      <a:pt x="14170" y="8134"/>
                    </a:lnTo>
                    <a:lnTo>
                      <a:pt x="22628" y="16592"/>
                    </a:lnTo>
                    <a:lnTo>
                      <a:pt x="22628" y="19058"/>
                    </a:lnTo>
                    <a:lnTo>
                      <a:pt x="17385" y="24301"/>
                    </a:lnTo>
                    <a:lnTo>
                      <a:pt x="17385" y="28860"/>
                    </a:lnTo>
                    <a:lnTo>
                      <a:pt x="21323" y="32803"/>
                    </a:lnTo>
                    <a:lnTo>
                      <a:pt x="21532" y="32595"/>
                    </a:lnTo>
                    <a:lnTo>
                      <a:pt x="17681" y="28740"/>
                    </a:lnTo>
                    <a:lnTo>
                      <a:pt x="17681" y="24425"/>
                    </a:lnTo>
                    <a:lnTo>
                      <a:pt x="22925" y="19182"/>
                    </a:lnTo>
                    <a:lnTo>
                      <a:pt x="22925" y="16468"/>
                    </a:lnTo>
                    <a:lnTo>
                      <a:pt x="14334" y="7878"/>
                    </a:lnTo>
                    <a:lnTo>
                      <a:pt x="14290" y="7838"/>
                    </a:lnTo>
                    <a:lnTo>
                      <a:pt x="8046" y="7838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" name="Google Shape;410;p14"/>
              <p:cNvSpPr/>
              <p:nvPr/>
            </p:nvSpPr>
            <p:spPr>
              <a:xfrm>
                <a:off x="7397589" y="777575"/>
                <a:ext cx="512976" cy="781781"/>
              </a:xfrm>
              <a:custGeom>
                <a:avLst/>
                <a:gdLst/>
                <a:ahLst/>
                <a:cxnLst/>
                <a:rect l="l" t="t" r="r" b="b"/>
                <a:pathLst>
                  <a:path w="9288" h="14155" extrusionOk="0">
                    <a:moveTo>
                      <a:pt x="81" y="1"/>
                    </a:moveTo>
                    <a:lnTo>
                      <a:pt x="1" y="85"/>
                    </a:lnTo>
                    <a:lnTo>
                      <a:pt x="5209" y="5292"/>
                    </a:lnTo>
                    <a:lnTo>
                      <a:pt x="5209" y="10160"/>
                    </a:lnTo>
                    <a:lnTo>
                      <a:pt x="9203" y="14155"/>
                    </a:lnTo>
                    <a:lnTo>
                      <a:pt x="9287" y="14071"/>
                    </a:lnTo>
                    <a:lnTo>
                      <a:pt x="5325" y="10108"/>
                    </a:lnTo>
                    <a:lnTo>
                      <a:pt x="5325" y="5244"/>
                    </a:lnTo>
                    <a:lnTo>
                      <a:pt x="8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" name="Google Shape;411;p14"/>
              <p:cNvSpPr/>
              <p:nvPr/>
            </p:nvSpPr>
            <p:spPr>
              <a:xfrm>
                <a:off x="7777847" y="1417359"/>
                <a:ext cx="273112" cy="431181"/>
              </a:xfrm>
              <a:custGeom>
                <a:avLst/>
                <a:gdLst/>
                <a:ahLst/>
                <a:cxnLst/>
                <a:rect l="l" t="t" r="r" b="b"/>
                <a:pathLst>
                  <a:path w="4945" h="7807" extrusionOk="0">
                    <a:moveTo>
                      <a:pt x="4824" y="1"/>
                    </a:moveTo>
                    <a:lnTo>
                      <a:pt x="4824" y="2899"/>
                    </a:lnTo>
                    <a:lnTo>
                      <a:pt x="1" y="7722"/>
                    </a:lnTo>
                    <a:lnTo>
                      <a:pt x="85" y="7806"/>
                    </a:lnTo>
                    <a:lnTo>
                      <a:pt x="4944" y="2951"/>
                    </a:lnTo>
                    <a:lnTo>
                      <a:pt x="494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412" name="Google Shape;412;p14"/>
          <p:cNvGrpSpPr/>
          <p:nvPr/>
        </p:nvGrpSpPr>
        <p:grpSpPr>
          <a:xfrm>
            <a:off x="10061088" y="-257329"/>
            <a:ext cx="3449251" cy="1953316"/>
            <a:chOff x="7545816" y="-192997"/>
            <a:chExt cx="2586938" cy="1464987"/>
          </a:xfrm>
        </p:grpSpPr>
        <p:sp>
          <p:nvSpPr>
            <p:cNvPr id="413" name="Google Shape;413;p14"/>
            <p:cNvSpPr/>
            <p:nvPr/>
          </p:nvSpPr>
          <p:spPr>
            <a:xfrm rot="5400000" flipH="1">
              <a:off x="8106792" y="-753973"/>
              <a:ext cx="1464987" cy="2586938"/>
            </a:xfrm>
            <a:custGeom>
              <a:avLst/>
              <a:gdLst/>
              <a:ahLst/>
              <a:cxnLst/>
              <a:rect l="l" t="t" r="r" b="b"/>
              <a:pathLst>
                <a:path w="9972" h="17609" extrusionOk="0">
                  <a:moveTo>
                    <a:pt x="1" y="0"/>
                  </a:moveTo>
                  <a:lnTo>
                    <a:pt x="1" y="4948"/>
                  </a:lnTo>
                  <a:lnTo>
                    <a:pt x="9720" y="14670"/>
                  </a:lnTo>
                  <a:lnTo>
                    <a:pt x="9720" y="17608"/>
                  </a:lnTo>
                  <a:lnTo>
                    <a:pt x="9972" y="17608"/>
                  </a:lnTo>
                  <a:lnTo>
                    <a:pt x="9972" y="14566"/>
                  </a:lnTo>
                  <a:lnTo>
                    <a:pt x="249" y="4843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14" name="Google Shape;414;p14"/>
            <p:cNvGrpSpPr/>
            <p:nvPr/>
          </p:nvGrpSpPr>
          <p:grpSpPr>
            <a:xfrm>
              <a:off x="7545825" y="435764"/>
              <a:ext cx="827314" cy="410158"/>
              <a:chOff x="5989375" y="1843575"/>
              <a:chExt cx="136525" cy="67675"/>
            </a:xfrm>
          </p:grpSpPr>
          <p:sp>
            <p:nvSpPr>
              <p:cNvPr id="415" name="Google Shape;415;p14"/>
              <p:cNvSpPr/>
              <p:nvPr/>
            </p:nvSpPr>
            <p:spPr>
              <a:xfrm>
                <a:off x="6047225" y="1843575"/>
                <a:ext cx="20525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1" h="822" extrusionOk="0">
                    <a:moveTo>
                      <a:pt x="709" y="0"/>
                    </a:moveTo>
                    <a:lnTo>
                      <a:pt x="0" y="709"/>
                    </a:lnTo>
                    <a:lnTo>
                      <a:pt x="112" y="821"/>
                    </a:lnTo>
                    <a:lnTo>
                      <a:pt x="821" y="113"/>
                    </a:lnTo>
                    <a:lnTo>
                      <a:pt x="70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" name="Google Shape;416;p14"/>
              <p:cNvSpPr/>
              <p:nvPr/>
            </p:nvSpPr>
            <p:spPr>
              <a:xfrm>
                <a:off x="6047225" y="1843575"/>
                <a:ext cx="20525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1" h="822" extrusionOk="0">
                    <a:moveTo>
                      <a:pt x="112" y="0"/>
                    </a:moveTo>
                    <a:lnTo>
                      <a:pt x="0" y="113"/>
                    </a:lnTo>
                    <a:lnTo>
                      <a:pt x="709" y="821"/>
                    </a:lnTo>
                    <a:lnTo>
                      <a:pt x="821" y="709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" name="Google Shape;417;p14"/>
              <p:cNvSpPr/>
              <p:nvPr/>
            </p:nvSpPr>
            <p:spPr>
              <a:xfrm>
                <a:off x="5989475" y="1843675"/>
                <a:ext cx="2065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6" h="822" extrusionOk="0">
                    <a:moveTo>
                      <a:pt x="713" y="0"/>
                    </a:moveTo>
                    <a:lnTo>
                      <a:pt x="1" y="709"/>
                    </a:lnTo>
                    <a:lnTo>
                      <a:pt x="113" y="821"/>
                    </a:lnTo>
                    <a:lnTo>
                      <a:pt x="825" y="113"/>
                    </a:lnTo>
                    <a:lnTo>
                      <a:pt x="71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" name="Google Shape;418;p14"/>
              <p:cNvSpPr/>
              <p:nvPr/>
            </p:nvSpPr>
            <p:spPr>
              <a:xfrm>
                <a:off x="5989375" y="1843575"/>
                <a:ext cx="2065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6" h="822" extrusionOk="0">
                    <a:moveTo>
                      <a:pt x="117" y="0"/>
                    </a:moveTo>
                    <a:lnTo>
                      <a:pt x="1" y="113"/>
                    </a:lnTo>
                    <a:lnTo>
                      <a:pt x="713" y="821"/>
                    </a:lnTo>
                    <a:lnTo>
                      <a:pt x="825" y="709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" name="Google Shape;419;p14"/>
              <p:cNvSpPr/>
              <p:nvPr/>
            </p:nvSpPr>
            <p:spPr>
              <a:xfrm>
                <a:off x="6105350" y="1890600"/>
                <a:ext cx="20550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6" extrusionOk="0">
                    <a:moveTo>
                      <a:pt x="709" y="1"/>
                    </a:moveTo>
                    <a:lnTo>
                      <a:pt x="1" y="713"/>
                    </a:lnTo>
                    <a:lnTo>
                      <a:pt x="113" y="825"/>
                    </a:lnTo>
                    <a:lnTo>
                      <a:pt x="821" y="113"/>
                    </a:lnTo>
                    <a:lnTo>
                      <a:pt x="70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" name="Google Shape;420;p14"/>
              <p:cNvSpPr/>
              <p:nvPr/>
            </p:nvSpPr>
            <p:spPr>
              <a:xfrm>
                <a:off x="6105350" y="1890600"/>
                <a:ext cx="20550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6" extrusionOk="0">
                    <a:moveTo>
                      <a:pt x="113" y="1"/>
                    </a:moveTo>
                    <a:lnTo>
                      <a:pt x="1" y="113"/>
                    </a:lnTo>
                    <a:lnTo>
                      <a:pt x="709" y="825"/>
                    </a:lnTo>
                    <a:lnTo>
                      <a:pt x="821" y="709"/>
                    </a:lnTo>
                    <a:lnTo>
                      <a:pt x="11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" name="Google Shape;421;p14"/>
              <p:cNvSpPr/>
              <p:nvPr/>
            </p:nvSpPr>
            <p:spPr>
              <a:xfrm>
                <a:off x="6047525" y="1890600"/>
                <a:ext cx="2062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5" h="826" extrusionOk="0">
                    <a:moveTo>
                      <a:pt x="713" y="1"/>
                    </a:moveTo>
                    <a:lnTo>
                      <a:pt x="0" y="709"/>
                    </a:lnTo>
                    <a:lnTo>
                      <a:pt x="116" y="825"/>
                    </a:lnTo>
                    <a:lnTo>
                      <a:pt x="825" y="113"/>
                    </a:lnTo>
                    <a:lnTo>
                      <a:pt x="71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" name="Google Shape;422;p14"/>
              <p:cNvSpPr/>
              <p:nvPr/>
            </p:nvSpPr>
            <p:spPr>
              <a:xfrm>
                <a:off x="6047525" y="1890600"/>
                <a:ext cx="2062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5" h="826" extrusionOk="0">
                    <a:moveTo>
                      <a:pt x="112" y="1"/>
                    </a:moveTo>
                    <a:lnTo>
                      <a:pt x="0" y="113"/>
                    </a:lnTo>
                    <a:lnTo>
                      <a:pt x="713" y="825"/>
                    </a:lnTo>
                    <a:lnTo>
                      <a:pt x="825" y="709"/>
                    </a:lnTo>
                    <a:lnTo>
                      <a:pt x="11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09737433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4" name="Google Shape;424;p15"/>
          <p:cNvGrpSpPr/>
          <p:nvPr/>
        </p:nvGrpSpPr>
        <p:grpSpPr>
          <a:xfrm>
            <a:off x="-874662" y="5117093"/>
            <a:ext cx="6479924" cy="3597908"/>
            <a:chOff x="-788304" y="3837819"/>
            <a:chExt cx="4859943" cy="2698431"/>
          </a:xfrm>
        </p:grpSpPr>
        <p:sp>
          <p:nvSpPr>
            <p:cNvPr id="425" name="Google Shape;425;p15"/>
            <p:cNvSpPr/>
            <p:nvPr/>
          </p:nvSpPr>
          <p:spPr>
            <a:xfrm flipH="1">
              <a:off x="-788304" y="4174967"/>
              <a:ext cx="2494083" cy="1471900"/>
            </a:xfrm>
            <a:custGeom>
              <a:avLst/>
              <a:gdLst/>
              <a:ahLst/>
              <a:cxnLst/>
              <a:rect l="l" t="t" r="r" b="b"/>
              <a:pathLst>
                <a:path w="22289" h="13154" extrusionOk="0">
                  <a:moveTo>
                    <a:pt x="14063" y="0"/>
                  </a:moveTo>
                  <a:lnTo>
                    <a:pt x="11521" y="2542"/>
                  </a:lnTo>
                  <a:lnTo>
                    <a:pt x="10616" y="2542"/>
                  </a:lnTo>
                  <a:lnTo>
                    <a:pt x="1" y="13154"/>
                  </a:lnTo>
                  <a:lnTo>
                    <a:pt x="5249" y="13154"/>
                  </a:lnTo>
                  <a:lnTo>
                    <a:pt x="9572" y="8831"/>
                  </a:lnTo>
                  <a:lnTo>
                    <a:pt x="13515" y="8831"/>
                  </a:lnTo>
                  <a:lnTo>
                    <a:pt x="22289" y="52"/>
                  </a:lnTo>
                  <a:lnTo>
                    <a:pt x="140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26" name="Google Shape;426;p15"/>
            <p:cNvGrpSpPr/>
            <p:nvPr/>
          </p:nvGrpSpPr>
          <p:grpSpPr>
            <a:xfrm flipH="1">
              <a:off x="1320304" y="4461358"/>
              <a:ext cx="647437" cy="321825"/>
              <a:chOff x="7990044" y="3252744"/>
              <a:chExt cx="516874" cy="256925"/>
            </a:xfrm>
          </p:grpSpPr>
          <p:sp>
            <p:nvSpPr>
              <p:cNvPr id="427" name="Google Shape;427;p15"/>
              <p:cNvSpPr/>
              <p:nvPr/>
            </p:nvSpPr>
            <p:spPr>
              <a:xfrm>
                <a:off x="8208922" y="3431894"/>
                <a:ext cx="78111" cy="77775"/>
              </a:xfrm>
              <a:custGeom>
                <a:avLst/>
                <a:gdLst/>
                <a:ahLst/>
                <a:cxnLst/>
                <a:rect l="l" t="t" r="r" b="b"/>
                <a:pathLst>
                  <a:path w="930" h="926" extrusionOk="0">
                    <a:moveTo>
                      <a:pt x="129" y="1"/>
                    </a:moveTo>
                    <a:lnTo>
                      <a:pt x="1" y="125"/>
                    </a:lnTo>
                    <a:lnTo>
                      <a:pt x="801" y="926"/>
                    </a:lnTo>
                    <a:lnTo>
                      <a:pt x="929" y="798"/>
                    </a:lnTo>
                    <a:lnTo>
                      <a:pt x="1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8" name="Google Shape;428;p15"/>
              <p:cNvSpPr/>
              <p:nvPr/>
            </p:nvSpPr>
            <p:spPr>
              <a:xfrm>
                <a:off x="8208922" y="3431558"/>
                <a:ext cx="77775" cy="77775"/>
              </a:xfrm>
              <a:custGeom>
                <a:avLst/>
                <a:gdLst/>
                <a:ahLst/>
                <a:cxnLst/>
                <a:rect l="l" t="t" r="r" b="b"/>
                <a:pathLst>
                  <a:path w="926" h="926" extrusionOk="0">
                    <a:moveTo>
                      <a:pt x="801" y="1"/>
                    </a:moveTo>
                    <a:lnTo>
                      <a:pt x="1" y="798"/>
                    </a:lnTo>
                    <a:lnTo>
                      <a:pt x="125" y="926"/>
                    </a:lnTo>
                    <a:lnTo>
                      <a:pt x="925" y="125"/>
                    </a:lnTo>
                    <a:lnTo>
                      <a:pt x="80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9" name="Google Shape;429;p15"/>
              <p:cNvSpPr/>
              <p:nvPr/>
            </p:nvSpPr>
            <p:spPr>
              <a:xfrm>
                <a:off x="7990044" y="3431894"/>
                <a:ext cx="78111" cy="77775"/>
              </a:xfrm>
              <a:custGeom>
                <a:avLst/>
                <a:gdLst/>
                <a:ahLst/>
                <a:cxnLst/>
                <a:rect l="l" t="t" r="r" b="b"/>
                <a:pathLst>
                  <a:path w="930" h="926" extrusionOk="0">
                    <a:moveTo>
                      <a:pt x="129" y="1"/>
                    </a:moveTo>
                    <a:lnTo>
                      <a:pt x="1" y="125"/>
                    </a:lnTo>
                    <a:lnTo>
                      <a:pt x="801" y="926"/>
                    </a:lnTo>
                    <a:lnTo>
                      <a:pt x="930" y="798"/>
                    </a:lnTo>
                    <a:lnTo>
                      <a:pt x="1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0" name="Google Shape;430;p15"/>
              <p:cNvSpPr/>
              <p:nvPr/>
            </p:nvSpPr>
            <p:spPr>
              <a:xfrm>
                <a:off x="7990044" y="3431558"/>
                <a:ext cx="77775" cy="77775"/>
              </a:xfrm>
              <a:custGeom>
                <a:avLst/>
                <a:gdLst/>
                <a:ahLst/>
                <a:cxnLst/>
                <a:rect l="l" t="t" r="r" b="b"/>
                <a:pathLst>
                  <a:path w="926" h="926" extrusionOk="0">
                    <a:moveTo>
                      <a:pt x="801" y="1"/>
                    </a:moveTo>
                    <a:lnTo>
                      <a:pt x="1" y="798"/>
                    </a:lnTo>
                    <a:lnTo>
                      <a:pt x="129" y="926"/>
                    </a:lnTo>
                    <a:lnTo>
                      <a:pt x="926" y="125"/>
                    </a:lnTo>
                    <a:lnTo>
                      <a:pt x="80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1" name="Google Shape;431;p15"/>
              <p:cNvSpPr/>
              <p:nvPr/>
            </p:nvSpPr>
            <p:spPr>
              <a:xfrm>
                <a:off x="8428808" y="3252744"/>
                <a:ext cx="78111" cy="78111"/>
              </a:xfrm>
              <a:custGeom>
                <a:avLst/>
                <a:gdLst/>
                <a:ahLst/>
                <a:cxnLst/>
                <a:rect l="l" t="t" r="r" b="b"/>
                <a:pathLst>
                  <a:path w="930" h="930" extrusionOk="0">
                    <a:moveTo>
                      <a:pt x="129" y="0"/>
                    </a:moveTo>
                    <a:lnTo>
                      <a:pt x="1" y="129"/>
                    </a:lnTo>
                    <a:lnTo>
                      <a:pt x="801" y="929"/>
                    </a:lnTo>
                    <a:lnTo>
                      <a:pt x="929" y="801"/>
                    </a:lnTo>
                    <a:lnTo>
                      <a:pt x="12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2" name="Google Shape;432;p15"/>
              <p:cNvSpPr/>
              <p:nvPr/>
            </p:nvSpPr>
            <p:spPr>
              <a:xfrm>
                <a:off x="8429144" y="3253080"/>
                <a:ext cx="77775" cy="78111"/>
              </a:xfrm>
              <a:custGeom>
                <a:avLst/>
                <a:gdLst/>
                <a:ahLst/>
                <a:cxnLst/>
                <a:rect l="l" t="t" r="r" b="b"/>
                <a:pathLst>
                  <a:path w="926" h="930" extrusionOk="0">
                    <a:moveTo>
                      <a:pt x="797" y="0"/>
                    </a:moveTo>
                    <a:lnTo>
                      <a:pt x="1" y="801"/>
                    </a:lnTo>
                    <a:lnTo>
                      <a:pt x="125" y="929"/>
                    </a:lnTo>
                    <a:lnTo>
                      <a:pt x="925" y="129"/>
                    </a:lnTo>
                    <a:lnTo>
                      <a:pt x="79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3" name="Google Shape;433;p15"/>
              <p:cNvSpPr/>
              <p:nvPr/>
            </p:nvSpPr>
            <p:spPr>
              <a:xfrm>
                <a:off x="8209930" y="3252744"/>
                <a:ext cx="78111" cy="78111"/>
              </a:xfrm>
              <a:custGeom>
                <a:avLst/>
                <a:gdLst/>
                <a:ahLst/>
                <a:cxnLst/>
                <a:rect l="l" t="t" r="r" b="b"/>
                <a:pathLst>
                  <a:path w="930" h="930" extrusionOk="0">
                    <a:moveTo>
                      <a:pt x="129" y="0"/>
                    </a:moveTo>
                    <a:lnTo>
                      <a:pt x="1" y="129"/>
                    </a:lnTo>
                    <a:lnTo>
                      <a:pt x="801" y="929"/>
                    </a:lnTo>
                    <a:lnTo>
                      <a:pt x="929" y="801"/>
                    </a:lnTo>
                    <a:lnTo>
                      <a:pt x="12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4" name="Google Shape;434;p15"/>
              <p:cNvSpPr/>
              <p:nvPr/>
            </p:nvSpPr>
            <p:spPr>
              <a:xfrm>
                <a:off x="8210266" y="3253080"/>
                <a:ext cx="77775" cy="78111"/>
              </a:xfrm>
              <a:custGeom>
                <a:avLst/>
                <a:gdLst/>
                <a:ahLst/>
                <a:cxnLst/>
                <a:rect l="l" t="t" r="r" b="b"/>
                <a:pathLst>
                  <a:path w="926" h="930" extrusionOk="0">
                    <a:moveTo>
                      <a:pt x="801" y="0"/>
                    </a:moveTo>
                    <a:lnTo>
                      <a:pt x="1" y="801"/>
                    </a:lnTo>
                    <a:lnTo>
                      <a:pt x="125" y="929"/>
                    </a:lnTo>
                    <a:lnTo>
                      <a:pt x="925" y="129"/>
                    </a:lnTo>
                    <a:lnTo>
                      <a:pt x="80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35" name="Google Shape;435;p15"/>
            <p:cNvGrpSpPr/>
            <p:nvPr/>
          </p:nvGrpSpPr>
          <p:grpSpPr>
            <a:xfrm rot="5400000">
              <a:off x="813121" y="3277732"/>
              <a:ext cx="2698431" cy="3818605"/>
              <a:chOff x="7726148" y="777978"/>
              <a:chExt cx="2698431" cy="3818605"/>
            </a:xfrm>
          </p:grpSpPr>
          <p:sp>
            <p:nvSpPr>
              <p:cNvPr id="436" name="Google Shape;436;p15"/>
              <p:cNvSpPr/>
              <p:nvPr/>
            </p:nvSpPr>
            <p:spPr>
              <a:xfrm>
                <a:off x="7726148" y="4468667"/>
                <a:ext cx="148998" cy="127917"/>
              </a:xfrm>
              <a:custGeom>
                <a:avLst/>
                <a:gdLst/>
                <a:ahLst/>
                <a:cxnLst/>
                <a:rect l="l" t="t" r="r" b="b"/>
                <a:pathLst>
                  <a:path w="1774" h="1523" extrusionOk="0">
                    <a:moveTo>
                      <a:pt x="757" y="406"/>
                    </a:moveTo>
                    <a:cubicBezTo>
                      <a:pt x="1077" y="406"/>
                      <a:pt x="1238" y="790"/>
                      <a:pt x="1009" y="1014"/>
                    </a:cubicBezTo>
                    <a:cubicBezTo>
                      <a:pt x="937" y="1087"/>
                      <a:pt x="847" y="1120"/>
                      <a:pt x="759" y="1120"/>
                    </a:cubicBezTo>
                    <a:cubicBezTo>
                      <a:pt x="576" y="1120"/>
                      <a:pt x="401" y="978"/>
                      <a:pt x="401" y="762"/>
                    </a:cubicBezTo>
                    <a:cubicBezTo>
                      <a:pt x="401" y="566"/>
                      <a:pt x="561" y="406"/>
                      <a:pt x="757" y="406"/>
                    </a:cubicBezTo>
                    <a:close/>
                    <a:moveTo>
                      <a:pt x="764" y="1"/>
                    </a:moveTo>
                    <a:cubicBezTo>
                      <a:pt x="374" y="1"/>
                      <a:pt x="1" y="305"/>
                      <a:pt x="1" y="762"/>
                    </a:cubicBezTo>
                    <a:cubicBezTo>
                      <a:pt x="1" y="1182"/>
                      <a:pt x="337" y="1519"/>
                      <a:pt x="757" y="1523"/>
                    </a:cubicBezTo>
                    <a:cubicBezTo>
                      <a:pt x="1434" y="1523"/>
                      <a:pt x="1774" y="702"/>
                      <a:pt x="1294" y="226"/>
                    </a:cubicBezTo>
                    <a:cubicBezTo>
                      <a:pt x="1139" y="70"/>
                      <a:pt x="950" y="1"/>
                      <a:pt x="76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7" name="Google Shape;437;p15"/>
              <p:cNvSpPr/>
              <p:nvPr/>
            </p:nvSpPr>
            <p:spPr>
              <a:xfrm>
                <a:off x="9887546" y="2617023"/>
                <a:ext cx="520234" cy="519814"/>
              </a:xfrm>
              <a:custGeom>
                <a:avLst/>
                <a:gdLst/>
                <a:ahLst/>
                <a:cxnLst/>
                <a:rect l="l" t="t" r="r" b="b"/>
                <a:pathLst>
                  <a:path w="6194" h="6189" extrusionOk="0">
                    <a:moveTo>
                      <a:pt x="4428" y="0"/>
                    </a:moveTo>
                    <a:lnTo>
                      <a:pt x="2214" y="2214"/>
                    </a:lnTo>
                    <a:lnTo>
                      <a:pt x="1" y="4427"/>
                    </a:lnTo>
                    <a:lnTo>
                      <a:pt x="1" y="6188"/>
                    </a:lnTo>
                    <a:lnTo>
                      <a:pt x="3095" y="3094"/>
                    </a:lnTo>
                    <a:lnTo>
                      <a:pt x="619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8" name="Google Shape;438;p15"/>
              <p:cNvSpPr/>
              <p:nvPr/>
            </p:nvSpPr>
            <p:spPr>
              <a:xfrm>
                <a:off x="7813245" y="777978"/>
                <a:ext cx="2611333" cy="3736295"/>
              </a:xfrm>
              <a:custGeom>
                <a:avLst/>
                <a:gdLst/>
                <a:ahLst/>
                <a:cxnLst/>
                <a:rect l="l" t="t" r="r" b="b"/>
                <a:pathLst>
                  <a:path w="31091" h="44485" extrusionOk="0">
                    <a:moveTo>
                      <a:pt x="28921" y="1"/>
                    </a:moveTo>
                    <a:lnTo>
                      <a:pt x="23577" y="5344"/>
                    </a:lnTo>
                    <a:lnTo>
                      <a:pt x="23577" y="11525"/>
                    </a:lnTo>
                    <a:lnTo>
                      <a:pt x="30686" y="18638"/>
                    </a:lnTo>
                    <a:lnTo>
                      <a:pt x="30686" y="21984"/>
                    </a:lnTo>
                    <a:lnTo>
                      <a:pt x="19218" y="33456"/>
                    </a:lnTo>
                    <a:lnTo>
                      <a:pt x="10744" y="33456"/>
                    </a:lnTo>
                    <a:lnTo>
                      <a:pt x="10688" y="33512"/>
                    </a:lnTo>
                    <a:lnTo>
                      <a:pt x="0" y="44200"/>
                    </a:lnTo>
                    <a:lnTo>
                      <a:pt x="285" y="44484"/>
                    </a:lnTo>
                    <a:lnTo>
                      <a:pt x="10912" y="33857"/>
                    </a:lnTo>
                    <a:lnTo>
                      <a:pt x="19382" y="33857"/>
                    </a:lnTo>
                    <a:lnTo>
                      <a:pt x="19442" y="33797"/>
                    </a:lnTo>
                    <a:lnTo>
                      <a:pt x="31090" y="22148"/>
                    </a:lnTo>
                    <a:lnTo>
                      <a:pt x="31090" y="18474"/>
                    </a:lnTo>
                    <a:lnTo>
                      <a:pt x="23977" y="11361"/>
                    </a:lnTo>
                    <a:lnTo>
                      <a:pt x="23977" y="5509"/>
                    </a:lnTo>
                    <a:lnTo>
                      <a:pt x="29205" y="285"/>
                    </a:lnTo>
                    <a:lnTo>
                      <a:pt x="2892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439" name="Google Shape;439;p15"/>
          <p:cNvGrpSpPr/>
          <p:nvPr/>
        </p:nvGrpSpPr>
        <p:grpSpPr>
          <a:xfrm flipH="1">
            <a:off x="7660089" y="-2402100"/>
            <a:ext cx="5406575" cy="4920928"/>
            <a:chOff x="-626842" y="-1801575"/>
            <a:chExt cx="4054931" cy="3690696"/>
          </a:xfrm>
        </p:grpSpPr>
        <p:sp>
          <p:nvSpPr>
            <p:cNvPr id="440" name="Google Shape;440;p15"/>
            <p:cNvSpPr/>
            <p:nvPr/>
          </p:nvSpPr>
          <p:spPr>
            <a:xfrm>
              <a:off x="-626842" y="-190870"/>
              <a:ext cx="2698418" cy="1592456"/>
            </a:xfrm>
            <a:custGeom>
              <a:avLst/>
              <a:gdLst/>
              <a:ahLst/>
              <a:cxnLst/>
              <a:rect l="l" t="t" r="r" b="b"/>
              <a:pathLst>
                <a:path w="22289" h="13154" extrusionOk="0">
                  <a:moveTo>
                    <a:pt x="14063" y="0"/>
                  </a:moveTo>
                  <a:lnTo>
                    <a:pt x="11521" y="2542"/>
                  </a:lnTo>
                  <a:lnTo>
                    <a:pt x="10616" y="2542"/>
                  </a:lnTo>
                  <a:lnTo>
                    <a:pt x="1" y="13154"/>
                  </a:lnTo>
                  <a:lnTo>
                    <a:pt x="5249" y="13154"/>
                  </a:lnTo>
                  <a:lnTo>
                    <a:pt x="9572" y="8831"/>
                  </a:lnTo>
                  <a:lnTo>
                    <a:pt x="13515" y="8831"/>
                  </a:lnTo>
                  <a:lnTo>
                    <a:pt x="22289" y="52"/>
                  </a:lnTo>
                  <a:lnTo>
                    <a:pt x="140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41" name="Google Shape;441;p15"/>
            <p:cNvGrpSpPr/>
            <p:nvPr/>
          </p:nvGrpSpPr>
          <p:grpSpPr>
            <a:xfrm rot="10800000">
              <a:off x="388735" y="-1801575"/>
              <a:ext cx="3039353" cy="3203144"/>
              <a:chOff x="7797455" y="1505164"/>
              <a:chExt cx="3773251" cy="3976591"/>
            </a:xfrm>
          </p:grpSpPr>
          <p:sp>
            <p:nvSpPr>
              <p:cNvPr id="442" name="Google Shape;442;p15"/>
              <p:cNvSpPr/>
              <p:nvPr/>
            </p:nvSpPr>
            <p:spPr>
              <a:xfrm>
                <a:off x="8507171" y="4423732"/>
                <a:ext cx="375603" cy="375939"/>
              </a:xfrm>
              <a:custGeom>
                <a:avLst/>
                <a:gdLst/>
                <a:ahLst/>
                <a:cxnLst/>
                <a:rect l="l" t="t" r="r" b="b"/>
                <a:pathLst>
                  <a:path w="4472" h="4476" extrusionOk="0">
                    <a:moveTo>
                      <a:pt x="4471" y="0"/>
                    </a:moveTo>
                    <a:lnTo>
                      <a:pt x="2234" y="2238"/>
                    </a:lnTo>
                    <a:lnTo>
                      <a:pt x="0" y="4475"/>
                    </a:lnTo>
                    <a:lnTo>
                      <a:pt x="1273" y="4475"/>
                    </a:lnTo>
                    <a:lnTo>
                      <a:pt x="2870" y="2874"/>
                    </a:lnTo>
                    <a:lnTo>
                      <a:pt x="4471" y="1273"/>
                    </a:lnTo>
                    <a:lnTo>
                      <a:pt x="447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3" name="Google Shape;443;p15"/>
              <p:cNvSpPr/>
              <p:nvPr/>
            </p:nvSpPr>
            <p:spPr>
              <a:xfrm>
                <a:off x="7797455" y="5326373"/>
                <a:ext cx="181250" cy="155382"/>
              </a:xfrm>
              <a:custGeom>
                <a:avLst/>
                <a:gdLst/>
                <a:ahLst/>
                <a:cxnLst/>
                <a:rect l="l" t="t" r="r" b="b"/>
                <a:pathLst>
                  <a:path w="2158" h="1850" extrusionOk="0">
                    <a:moveTo>
                      <a:pt x="1231" y="488"/>
                    </a:moveTo>
                    <a:cubicBezTo>
                      <a:pt x="1455" y="488"/>
                      <a:pt x="1669" y="663"/>
                      <a:pt x="1669" y="925"/>
                    </a:cubicBezTo>
                    <a:cubicBezTo>
                      <a:pt x="1669" y="1166"/>
                      <a:pt x="1473" y="1362"/>
                      <a:pt x="1233" y="1362"/>
                    </a:cubicBezTo>
                    <a:cubicBezTo>
                      <a:pt x="845" y="1358"/>
                      <a:pt x="653" y="889"/>
                      <a:pt x="925" y="617"/>
                    </a:cubicBezTo>
                    <a:cubicBezTo>
                      <a:pt x="1014" y="528"/>
                      <a:pt x="1124" y="488"/>
                      <a:pt x="1231" y="488"/>
                    </a:cubicBezTo>
                    <a:close/>
                    <a:moveTo>
                      <a:pt x="1233" y="1"/>
                    </a:moveTo>
                    <a:cubicBezTo>
                      <a:pt x="413" y="1"/>
                      <a:pt x="0" y="998"/>
                      <a:pt x="581" y="1578"/>
                    </a:cubicBezTo>
                    <a:cubicBezTo>
                      <a:pt x="768" y="1765"/>
                      <a:pt x="999" y="1849"/>
                      <a:pt x="1226" y="1849"/>
                    </a:cubicBezTo>
                    <a:cubicBezTo>
                      <a:pt x="1701" y="1849"/>
                      <a:pt x="2158" y="1481"/>
                      <a:pt x="2158" y="925"/>
                    </a:cubicBezTo>
                    <a:cubicBezTo>
                      <a:pt x="2158" y="413"/>
                      <a:pt x="1746" y="1"/>
                      <a:pt x="1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4" name="Google Shape;444;p15"/>
              <p:cNvSpPr/>
              <p:nvPr/>
            </p:nvSpPr>
            <p:spPr>
              <a:xfrm>
                <a:off x="11389036" y="1505164"/>
                <a:ext cx="181670" cy="155382"/>
              </a:xfrm>
              <a:custGeom>
                <a:avLst/>
                <a:gdLst/>
                <a:ahLst/>
                <a:cxnLst/>
                <a:rect l="l" t="t" r="r" b="b"/>
                <a:pathLst>
                  <a:path w="2163" h="1850" extrusionOk="0">
                    <a:moveTo>
                      <a:pt x="1233" y="488"/>
                    </a:moveTo>
                    <a:cubicBezTo>
                      <a:pt x="1457" y="488"/>
                      <a:pt x="1674" y="663"/>
                      <a:pt x="1674" y="925"/>
                    </a:cubicBezTo>
                    <a:cubicBezTo>
                      <a:pt x="1674" y="1166"/>
                      <a:pt x="1478" y="1358"/>
                      <a:pt x="1237" y="1362"/>
                    </a:cubicBezTo>
                    <a:cubicBezTo>
                      <a:pt x="849" y="1362"/>
                      <a:pt x="653" y="889"/>
                      <a:pt x="929" y="617"/>
                    </a:cubicBezTo>
                    <a:cubicBezTo>
                      <a:pt x="1017" y="528"/>
                      <a:pt x="1126" y="488"/>
                      <a:pt x="1233" y="488"/>
                    </a:cubicBezTo>
                    <a:close/>
                    <a:moveTo>
                      <a:pt x="1237" y="1"/>
                    </a:moveTo>
                    <a:cubicBezTo>
                      <a:pt x="413" y="1"/>
                      <a:pt x="1" y="998"/>
                      <a:pt x="585" y="1578"/>
                    </a:cubicBezTo>
                    <a:cubicBezTo>
                      <a:pt x="772" y="1765"/>
                      <a:pt x="1003" y="1849"/>
                      <a:pt x="1230" y="1849"/>
                    </a:cubicBezTo>
                    <a:cubicBezTo>
                      <a:pt x="1705" y="1849"/>
                      <a:pt x="2162" y="1481"/>
                      <a:pt x="2162" y="925"/>
                    </a:cubicBezTo>
                    <a:cubicBezTo>
                      <a:pt x="2162" y="413"/>
                      <a:pt x="1746" y="1"/>
                      <a:pt x="123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5" name="Google Shape;445;p15"/>
              <p:cNvSpPr/>
              <p:nvPr/>
            </p:nvSpPr>
            <p:spPr>
              <a:xfrm>
                <a:off x="7919157" y="1639968"/>
                <a:ext cx="3594352" cy="3738983"/>
              </a:xfrm>
              <a:custGeom>
                <a:avLst/>
                <a:gdLst/>
                <a:ahLst/>
                <a:cxnLst/>
                <a:rect l="l" t="t" r="r" b="b"/>
                <a:pathLst>
                  <a:path w="42795" h="44517" extrusionOk="0">
                    <a:moveTo>
                      <a:pt x="42306" y="1"/>
                    </a:moveTo>
                    <a:lnTo>
                      <a:pt x="42306" y="12025"/>
                    </a:lnTo>
                    <a:lnTo>
                      <a:pt x="23925" y="30406"/>
                    </a:lnTo>
                    <a:lnTo>
                      <a:pt x="13762" y="30406"/>
                    </a:lnTo>
                    <a:lnTo>
                      <a:pt x="13690" y="30478"/>
                    </a:lnTo>
                    <a:lnTo>
                      <a:pt x="0" y="44172"/>
                    </a:lnTo>
                    <a:lnTo>
                      <a:pt x="345" y="44516"/>
                    </a:lnTo>
                    <a:lnTo>
                      <a:pt x="13966" y="30895"/>
                    </a:lnTo>
                    <a:lnTo>
                      <a:pt x="24125" y="30895"/>
                    </a:lnTo>
                    <a:lnTo>
                      <a:pt x="24197" y="30823"/>
                    </a:lnTo>
                    <a:lnTo>
                      <a:pt x="42795" y="12230"/>
                    </a:lnTo>
                    <a:lnTo>
                      <a:pt x="4279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46" name="Google Shape;446;p15"/>
            <p:cNvGrpSpPr/>
            <p:nvPr/>
          </p:nvGrpSpPr>
          <p:grpSpPr>
            <a:xfrm>
              <a:off x="331330" y="1630180"/>
              <a:ext cx="258605" cy="258941"/>
              <a:chOff x="8925357" y="2817675"/>
              <a:chExt cx="258605" cy="258941"/>
            </a:xfrm>
          </p:grpSpPr>
          <p:sp>
            <p:nvSpPr>
              <p:cNvPr id="447" name="Google Shape;447;p15"/>
              <p:cNvSpPr/>
              <p:nvPr/>
            </p:nvSpPr>
            <p:spPr>
              <a:xfrm>
                <a:off x="9033956" y="2817675"/>
                <a:ext cx="41155" cy="258941"/>
              </a:xfrm>
              <a:custGeom>
                <a:avLst/>
                <a:gdLst/>
                <a:ahLst/>
                <a:cxnLst/>
                <a:rect l="l" t="t" r="r" b="b"/>
                <a:pathLst>
                  <a:path w="490" h="3083" extrusionOk="0">
                    <a:moveTo>
                      <a:pt x="1" y="1"/>
                    </a:moveTo>
                    <a:lnTo>
                      <a:pt x="1" y="3083"/>
                    </a:lnTo>
                    <a:lnTo>
                      <a:pt x="489" y="3083"/>
                    </a:lnTo>
                    <a:lnTo>
                      <a:pt x="48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8" name="Google Shape;448;p15"/>
              <p:cNvSpPr/>
              <p:nvPr/>
            </p:nvSpPr>
            <p:spPr>
              <a:xfrm>
                <a:off x="8925357" y="2926610"/>
                <a:ext cx="258605" cy="41155"/>
              </a:xfrm>
              <a:custGeom>
                <a:avLst/>
                <a:gdLst/>
                <a:ahLst/>
                <a:cxnLst/>
                <a:rect l="l" t="t" r="r" b="b"/>
                <a:pathLst>
                  <a:path w="3079" h="490" extrusionOk="0">
                    <a:moveTo>
                      <a:pt x="1" y="1"/>
                    </a:moveTo>
                    <a:lnTo>
                      <a:pt x="1" y="489"/>
                    </a:lnTo>
                    <a:lnTo>
                      <a:pt x="3079" y="489"/>
                    </a:lnTo>
                    <a:lnTo>
                      <a:pt x="307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449" name="Google Shape;449;p15"/>
          <p:cNvSpPr txBox="1">
            <a:spLocks noGrp="1"/>
          </p:cNvSpPr>
          <p:nvPr>
            <p:ph type="title" hasCustomPrompt="1"/>
          </p:nvPr>
        </p:nvSpPr>
        <p:spPr>
          <a:xfrm>
            <a:off x="1971645" y="2692932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50" name="Google Shape;450;p15"/>
          <p:cNvSpPr txBox="1">
            <a:spLocks noGrp="1"/>
          </p:cNvSpPr>
          <p:nvPr>
            <p:ph type="subTitle" idx="1"/>
          </p:nvPr>
        </p:nvSpPr>
        <p:spPr>
          <a:xfrm>
            <a:off x="1037045" y="3468772"/>
            <a:ext cx="30504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451" name="Google Shape;451;p15"/>
          <p:cNvSpPr txBox="1">
            <a:spLocks noGrp="1"/>
          </p:cNvSpPr>
          <p:nvPr>
            <p:ph type="subTitle" idx="2"/>
          </p:nvPr>
        </p:nvSpPr>
        <p:spPr>
          <a:xfrm>
            <a:off x="1037045" y="3963972"/>
            <a:ext cx="3050400" cy="11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52" name="Google Shape;452;p15"/>
          <p:cNvSpPr txBox="1">
            <a:spLocks noGrp="1"/>
          </p:cNvSpPr>
          <p:nvPr>
            <p:ph type="title" idx="3" hasCustomPrompt="1"/>
          </p:nvPr>
        </p:nvSpPr>
        <p:spPr>
          <a:xfrm>
            <a:off x="5505397" y="2692932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53" name="Google Shape;453;p15"/>
          <p:cNvSpPr txBox="1">
            <a:spLocks noGrp="1"/>
          </p:cNvSpPr>
          <p:nvPr>
            <p:ph type="subTitle" idx="4"/>
          </p:nvPr>
        </p:nvSpPr>
        <p:spPr>
          <a:xfrm>
            <a:off x="4570804" y="3468772"/>
            <a:ext cx="30504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454" name="Google Shape;454;p15"/>
          <p:cNvSpPr txBox="1">
            <a:spLocks noGrp="1"/>
          </p:cNvSpPr>
          <p:nvPr>
            <p:ph type="subTitle" idx="5"/>
          </p:nvPr>
        </p:nvSpPr>
        <p:spPr>
          <a:xfrm>
            <a:off x="4570804" y="3963972"/>
            <a:ext cx="3050400" cy="11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15"/>
          <p:cNvSpPr txBox="1">
            <a:spLocks noGrp="1"/>
          </p:cNvSpPr>
          <p:nvPr>
            <p:ph type="title" idx="6" hasCustomPrompt="1"/>
          </p:nvPr>
        </p:nvSpPr>
        <p:spPr>
          <a:xfrm>
            <a:off x="9039151" y="2692932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56" name="Google Shape;456;p15"/>
          <p:cNvSpPr txBox="1">
            <a:spLocks noGrp="1"/>
          </p:cNvSpPr>
          <p:nvPr>
            <p:ph type="subTitle" idx="7"/>
          </p:nvPr>
        </p:nvSpPr>
        <p:spPr>
          <a:xfrm>
            <a:off x="8104555" y="3468772"/>
            <a:ext cx="30504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457" name="Google Shape;457;p15"/>
          <p:cNvSpPr txBox="1">
            <a:spLocks noGrp="1"/>
          </p:cNvSpPr>
          <p:nvPr>
            <p:ph type="subTitle" idx="8"/>
          </p:nvPr>
        </p:nvSpPr>
        <p:spPr>
          <a:xfrm>
            <a:off x="8104555" y="3963972"/>
            <a:ext cx="3050400" cy="11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58" name="Google Shape;458;p15"/>
          <p:cNvSpPr txBox="1">
            <a:spLocks noGrp="1"/>
          </p:cNvSpPr>
          <p:nvPr>
            <p:ph type="title" idx="9"/>
          </p:nvPr>
        </p:nvSpPr>
        <p:spPr>
          <a:xfrm>
            <a:off x="960000" y="516800"/>
            <a:ext cx="102720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8087486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" name="Google Shape;460;p16"/>
          <p:cNvGrpSpPr/>
          <p:nvPr/>
        </p:nvGrpSpPr>
        <p:grpSpPr>
          <a:xfrm>
            <a:off x="-1728761" y="-827530"/>
            <a:ext cx="4642984" cy="6021839"/>
            <a:chOff x="-1296571" y="-620648"/>
            <a:chExt cx="3482238" cy="4516379"/>
          </a:xfrm>
        </p:grpSpPr>
        <p:sp>
          <p:nvSpPr>
            <p:cNvPr id="461" name="Google Shape;461;p16"/>
            <p:cNvSpPr/>
            <p:nvPr/>
          </p:nvSpPr>
          <p:spPr>
            <a:xfrm>
              <a:off x="-1296571" y="0"/>
              <a:ext cx="3031826" cy="2004580"/>
            </a:xfrm>
            <a:custGeom>
              <a:avLst/>
              <a:gdLst/>
              <a:ahLst/>
              <a:cxnLst/>
              <a:rect l="l" t="t" r="r" b="b"/>
              <a:pathLst>
                <a:path w="24054" h="15904" extrusionOk="0">
                  <a:moveTo>
                    <a:pt x="17228" y="0"/>
                  </a:moveTo>
                  <a:lnTo>
                    <a:pt x="9955" y="7274"/>
                  </a:lnTo>
                  <a:lnTo>
                    <a:pt x="6725" y="7274"/>
                  </a:lnTo>
                  <a:lnTo>
                    <a:pt x="2610" y="11384"/>
                  </a:lnTo>
                  <a:lnTo>
                    <a:pt x="2610" y="13298"/>
                  </a:lnTo>
                  <a:lnTo>
                    <a:pt x="0" y="15904"/>
                  </a:lnTo>
                  <a:lnTo>
                    <a:pt x="7093" y="15904"/>
                  </a:lnTo>
                  <a:lnTo>
                    <a:pt x="12993" y="10003"/>
                  </a:lnTo>
                  <a:lnTo>
                    <a:pt x="15207" y="10003"/>
                  </a:lnTo>
                  <a:lnTo>
                    <a:pt x="19494" y="5716"/>
                  </a:lnTo>
                  <a:lnTo>
                    <a:pt x="19494" y="4560"/>
                  </a:lnTo>
                  <a:lnTo>
                    <a:pt x="240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62" name="Google Shape;462;p16"/>
            <p:cNvGrpSpPr/>
            <p:nvPr/>
          </p:nvGrpSpPr>
          <p:grpSpPr>
            <a:xfrm>
              <a:off x="-941814" y="-620648"/>
              <a:ext cx="3127481" cy="4516379"/>
              <a:chOff x="278245" y="-184325"/>
              <a:chExt cx="2358228" cy="3405504"/>
            </a:xfrm>
          </p:grpSpPr>
          <p:grpSp>
            <p:nvGrpSpPr>
              <p:cNvPr id="463" name="Google Shape;463;p16"/>
              <p:cNvGrpSpPr/>
              <p:nvPr/>
            </p:nvGrpSpPr>
            <p:grpSpPr>
              <a:xfrm>
                <a:off x="278245" y="-184325"/>
                <a:ext cx="2358228" cy="3336759"/>
                <a:chOff x="1181475" y="2041825"/>
                <a:chExt cx="620325" cy="877725"/>
              </a:xfrm>
            </p:grpSpPr>
            <p:sp>
              <p:nvSpPr>
                <p:cNvPr id="464" name="Google Shape;464;p16"/>
                <p:cNvSpPr/>
                <p:nvPr/>
              </p:nvSpPr>
              <p:spPr>
                <a:xfrm>
                  <a:off x="1185375" y="2377350"/>
                  <a:ext cx="119525" cy="11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81" h="4780" extrusionOk="0">
                      <a:moveTo>
                        <a:pt x="4780" y="0"/>
                      </a:moveTo>
                      <a:lnTo>
                        <a:pt x="2390" y="2390"/>
                      </a:lnTo>
                      <a:lnTo>
                        <a:pt x="1" y="4780"/>
                      </a:lnTo>
                      <a:lnTo>
                        <a:pt x="1362" y="4780"/>
                      </a:lnTo>
                      <a:lnTo>
                        <a:pt x="3071" y="3071"/>
                      </a:lnTo>
                      <a:lnTo>
                        <a:pt x="4780" y="1361"/>
                      </a:lnTo>
                      <a:lnTo>
                        <a:pt x="478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65" name="Google Shape;465;p16"/>
                <p:cNvSpPr/>
                <p:nvPr/>
              </p:nvSpPr>
              <p:spPr>
                <a:xfrm>
                  <a:off x="1767500" y="2041825"/>
                  <a:ext cx="34300" cy="2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2" h="1177" extrusionOk="0">
                      <a:moveTo>
                        <a:pt x="782" y="310"/>
                      </a:moveTo>
                      <a:cubicBezTo>
                        <a:pt x="924" y="310"/>
                        <a:pt x="1061" y="421"/>
                        <a:pt x="1061" y="588"/>
                      </a:cubicBezTo>
                      <a:cubicBezTo>
                        <a:pt x="1061" y="741"/>
                        <a:pt x="937" y="865"/>
                        <a:pt x="785" y="865"/>
                      </a:cubicBezTo>
                      <a:cubicBezTo>
                        <a:pt x="537" y="865"/>
                        <a:pt x="413" y="568"/>
                        <a:pt x="589" y="392"/>
                      </a:cubicBezTo>
                      <a:cubicBezTo>
                        <a:pt x="644" y="335"/>
                        <a:pt x="714" y="310"/>
                        <a:pt x="782" y="310"/>
                      </a:cubicBezTo>
                      <a:close/>
                      <a:moveTo>
                        <a:pt x="785" y="0"/>
                      </a:moveTo>
                      <a:cubicBezTo>
                        <a:pt x="260" y="0"/>
                        <a:pt x="0" y="632"/>
                        <a:pt x="369" y="1005"/>
                      </a:cubicBezTo>
                      <a:cubicBezTo>
                        <a:pt x="488" y="1123"/>
                        <a:pt x="635" y="1176"/>
                        <a:pt x="779" y="1176"/>
                      </a:cubicBezTo>
                      <a:cubicBezTo>
                        <a:pt x="1082" y="1176"/>
                        <a:pt x="1372" y="940"/>
                        <a:pt x="1369" y="584"/>
                      </a:cubicBezTo>
                      <a:cubicBezTo>
                        <a:pt x="1369" y="264"/>
                        <a:pt x="1105" y="4"/>
                        <a:pt x="7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66" name="Google Shape;466;p16"/>
                <p:cNvSpPr/>
                <p:nvPr/>
              </p:nvSpPr>
              <p:spPr>
                <a:xfrm>
                  <a:off x="1181475" y="2060725"/>
                  <a:ext cx="600250" cy="85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10" h="34353" extrusionOk="0">
                      <a:moveTo>
                        <a:pt x="23789" y="1"/>
                      </a:moveTo>
                      <a:lnTo>
                        <a:pt x="15584" y="8210"/>
                      </a:lnTo>
                      <a:lnTo>
                        <a:pt x="9043" y="8210"/>
                      </a:lnTo>
                      <a:lnTo>
                        <a:pt x="8995" y="8254"/>
                      </a:lnTo>
                      <a:lnTo>
                        <a:pt x="1" y="17249"/>
                      </a:lnTo>
                      <a:lnTo>
                        <a:pt x="1" y="20091"/>
                      </a:lnTo>
                      <a:lnTo>
                        <a:pt x="5493" y="25583"/>
                      </a:lnTo>
                      <a:lnTo>
                        <a:pt x="5493" y="30098"/>
                      </a:lnTo>
                      <a:lnTo>
                        <a:pt x="1458" y="34137"/>
                      </a:lnTo>
                      <a:lnTo>
                        <a:pt x="1678" y="34353"/>
                      </a:lnTo>
                      <a:lnTo>
                        <a:pt x="5805" y="30226"/>
                      </a:lnTo>
                      <a:lnTo>
                        <a:pt x="5805" y="25454"/>
                      </a:lnTo>
                      <a:lnTo>
                        <a:pt x="313" y="19963"/>
                      </a:lnTo>
                      <a:lnTo>
                        <a:pt x="313" y="17377"/>
                      </a:lnTo>
                      <a:lnTo>
                        <a:pt x="9171" y="8519"/>
                      </a:lnTo>
                      <a:lnTo>
                        <a:pt x="15712" y="8519"/>
                      </a:lnTo>
                      <a:lnTo>
                        <a:pt x="15756" y="8475"/>
                      </a:lnTo>
                      <a:lnTo>
                        <a:pt x="24010" y="221"/>
                      </a:lnTo>
                      <a:lnTo>
                        <a:pt x="23789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67" name="Google Shape;467;p16"/>
                <p:cNvSpPr/>
                <p:nvPr/>
              </p:nvSpPr>
              <p:spPr>
                <a:xfrm>
                  <a:off x="1260925" y="2268575"/>
                  <a:ext cx="243200" cy="370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28" h="14823" extrusionOk="0">
                      <a:moveTo>
                        <a:pt x="9640" y="0"/>
                      </a:moveTo>
                      <a:lnTo>
                        <a:pt x="4148" y="5492"/>
                      </a:lnTo>
                      <a:lnTo>
                        <a:pt x="4148" y="10588"/>
                      </a:lnTo>
                      <a:lnTo>
                        <a:pt x="1" y="14735"/>
                      </a:lnTo>
                      <a:lnTo>
                        <a:pt x="89" y="14823"/>
                      </a:lnTo>
                      <a:lnTo>
                        <a:pt x="4272" y="10640"/>
                      </a:lnTo>
                      <a:lnTo>
                        <a:pt x="4272" y="5544"/>
                      </a:lnTo>
                      <a:lnTo>
                        <a:pt x="9728" y="88"/>
                      </a:lnTo>
                      <a:lnTo>
                        <a:pt x="964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68" name="Google Shape;468;p16"/>
                <p:cNvSpPr/>
                <p:nvPr/>
              </p:nvSpPr>
              <p:spPr>
                <a:xfrm>
                  <a:off x="1194400" y="2571875"/>
                  <a:ext cx="129400" cy="204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6" h="8175" extrusionOk="0">
                      <a:moveTo>
                        <a:pt x="0" y="1"/>
                      </a:moveTo>
                      <a:lnTo>
                        <a:pt x="0" y="3087"/>
                      </a:lnTo>
                      <a:lnTo>
                        <a:pt x="5088" y="8175"/>
                      </a:lnTo>
                      <a:lnTo>
                        <a:pt x="5176" y="8087"/>
                      </a:lnTo>
                      <a:lnTo>
                        <a:pt x="124" y="3035"/>
                      </a:lnTo>
                      <a:lnTo>
                        <a:pt x="12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469" name="Google Shape;469;p16"/>
              <p:cNvSpPr/>
              <p:nvPr/>
            </p:nvSpPr>
            <p:spPr>
              <a:xfrm>
                <a:off x="336260" y="3109317"/>
                <a:ext cx="130395" cy="111862"/>
              </a:xfrm>
              <a:custGeom>
                <a:avLst/>
                <a:gdLst/>
                <a:ahLst/>
                <a:cxnLst/>
                <a:rect l="l" t="t" r="r" b="b"/>
                <a:pathLst>
                  <a:path w="1372" h="1177" extrusionOk="0">
                    <a:moveTo>
                      <a:pt x="782" y="310"/>
                    </a:moveTo>
                    <a:cubicBezTo>
                      <a:pt x="924" y="310"/>
                      <a:pt x="1061" y="421"/>
                      <a:pt x="1061" y="588"/>
                    </a:cubicBezTo>
                    <a:cubicBezTo>
                      <a:pt x="1061" y="741"/>
                      <a:pt x="937" y="865"/>
                      <a:pt x="785" y="865"/>
                    </a:cubicBezTo>
                    <a:cubicBezTo>
                      <a:pt x="537" y="865"/>
                      <a:pt x="413" y="568"/>
                      <a:pt x="589" y="392"/>
                    </a:cubicBezTo>
                    <a:cubicBezTo>
                      <a:pt x="644" y="335"/>
                      <a:pt x="714" y="310"/>
                      <a:pt x="782" y="310"/>
                    </a:cubicBezTo>
                    <a:close/>
                    <a:moveTo>
                      <a:pt x="785" y="0"/>
                    </a:moveTo>
                    <a:cubicBezTo>
                      <a:pt x="260" y="0"/>
                      <a:pt x="0" y="632"/>
                      <a:pt x="369" y="1005"/>
                    </a:cubicBezTo>
                    <a:cubicBezTo>
                      <a:pt x="488" y="1123"/>
                      <a:pt x="635" y="1176"/>
                      <a:pt x="779" y="1176"/>
                    </a:cubicBezTo>
                    <a:cubicBezTo>
                      <a:pt x="1082" y="1176"/>
                      <a:pt x="1372" y="940"/>
                      <a:pt x="1369" y="584"/>
                    </a:cubicBezTo>
                    <a:cubicBezTo>
                      <a:pt x="1369" y="264"/>
                      <a:pt x="1105" y="4"/>
                      <a:pt x="7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470" name="Google Shape;470;p16"/>
          <p:cNvGrpSpPr/>
          <p:nvPr/>
        </p:nvGrpSpPr>
        <p:grpSpPr>
          <a:xfrm>
            <a:off x="6993671" y="-589147"/>
            <a:ext cx="8872928" cy="12507141"/>
            <a:chOff x="5245253" y="-441860"/>
            <a:chExt cx="6654696" cy="9380356"/>
          </a:xfrm>
        </p:grpSpPr>
        <p:sp>
          <p:nvSpPr>
            <p:cNvPr id="471" name="Google Shape;471;p16"/>
            <p:cNvSpPr/>
            <p:nvPr/>
          </p:nvSpPr>
          <p:spPr>
            <a:xfrm rot="10800000" flipH="1">
              <a:off x="5245253" y="1301790"/>
              <a:ext cx="6654696" cy="7636707"/>
            </a:xfrm>
            <a:custGeom>
              <a:avLst/>
              <a:gdLst/>
              <a:ahLst/>
              <a:cxnLst/>
              <a:rect l="l" t="t" r="r" b="b"/>
              <a:pathLst>
                <a:path w="71832" h="82432" extrusionOk="0">
                  <a:moveTo>
                    <a:pt x="205" y="1"/>
                  </a:moveTo>
                  <a:lnTo>
                    <a:pt x="1" y="205"/>
                  </a:lnTo>
                  <a:lnTo>
                    <a:pt x="27924" y="28129"/>
                  </a:lnTo>
                  <a:lnTo>
                    <a:pt x="27924" y="38728"/>
                  </a:lnTo>
                  <a:lnTo>
                    <a:pt x="36526" y="47330"/>
                  </a:lnTo>
                  <a:lnTo>
                    <a:pt x="45629" y="56433"/>
                  </a:lnTo>
                  <a:lnTo>
                    <a:pt x="71627" y="82431"/>
                  </a:lnTo>
                  <a:lnTo>
                    <a:pt x="71831" y="82227"/>
                  </a:lnTo>
                  <a:lnTo>
                    <a:pt x="46493" y="56889"/>
                  </a:lnTo>
                  <a:lnTo>
                    <a:pt x="46493" y="47935"/>
                  </a:lnTo>
                  <a:lnTo>
                    <a:pt x="53711" y="40954"/>
                  </a:lnTo>
                  <a:lnTo>
                    <a:pt x="51481" y="38724"/>
                  </a:lnTo>
                  <a:lnTo>
                    <a:pt x="37095" y="38724"/>
                  </a:lnTo>
                  <a:lnTo>
                    <a:pt x="32496" y="34125"/>
                  </a:lnTo>
                  <a:lnTo>
                    <a:pt x="32496" y="32288"/>
                  </a:lnTo>
                  <a:lnTo>
                    <a:pt x="27924" y="27712"/>
                  </a:lnTo>
                  <a:lnTo>
                    <a:pt x="27924" y="27720"/>
                  </a:lnTo>
                  <a:lnTo>
                    <a:pt x="20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72" name="Google Shape;472;p16"/>
            <p:cNvGrpSpPr/>
            <p:nvPr/>
          </p:nvGrpSpPr>
          <p:grpSpPr>
            <a:xfrm flipH="1">
              <a:off x="8418770" y="-441860"/>
              <a:ext cx="2708843" cy="3931638"/>
              <a:chOff x="6769513" y="299393"/>
              <a:chExt cx="1308620" cy="1899525"/>
            </a:xfrm>
          </p:grpSpPr>
          <p:sp>
            <p:nvSpPr>
              <p:cNvPr id="473" name="Google Shape;473;p16"/>
              <p:cNvSpPr/>
              <p:nvPr/>
            </p:nvSpPr>
            <p:spPr>
              <a:xfrm>
                <a:off x="7817889" y="1007055"/>
                <a:ext cx="252070" cy="252070"/>
              </a:xfrm>
              <a:custGeom>
                <a:avLst/>
                <a:gdLst/>
                <a:ahLst/>
                <a:cxnLst/>
                <a:rect l="l" t="t" r="r" b="b"/>
                <a:pathLst>
                  <a:path w="4564" h="4564" extrusionOk="0">
                    <a:moveTo>
                      <a:pt x="0" y="1"/>
                    </a:moveTo>
                    <a:lnTo>
                      <a:pt x="0" y="1302"/>
                    </a:lnTo>
                    <a:lnTo>
                      <a:pt x="1629" y="2931"/>
                    </a:lnTo>
                    <a:lnTo>
                      <a:pt x="3263" y="4564"/>
                    </a:lnTo>
                    <a:lnTo>
                      <a:pt x="4563" y="4564"/>
                    </a:lnTo>
                    <a:lnTo>
                      <a:pt x="2282" y="228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4" name="Google Shape;474;p16"/>
              <p:cNvSpPr/>
              <p:nvPr/>
            </p:nvSpPr>
            <p:spPr>
              <a:xfrm>
                <a:off x="7983027" y="2137006"/>
                <a:ext cx="72351" cy="61913"/>
              </a:xfrm>
              <a:custGeom>
                <a:avLst/>
                <a:gdLst/>
                <a:ahLst/>
                <a:cxnLst/>
                <a:rect l="l" t="t" r="r" b="b"/>
                <a:pathLst>
                  <a:path w="1310" h="1121" extrusionOk="0">
                    <a:moveTo>
                      <a:pt x="563" y="294"/>
                    </a:moveTo>
                    <a:cubicBezTo>
                      <a:pt x="628" y="294"/>
                      <a:pt x="695" y="318"/>
                      <a:pt x="749" y="372"/>
                    </a:cubicBezTo>
                    <a:cubicBezTo>
                      <a:pt x="913" y="536"/>
                      <a:pt x="797" y="821"/>
                      <a:pt x="561" y="821"/>
                    </a:cubicBezTo>
                    <a:cubicBezTo>
                      <a:pt x="417" y="821"/>
                      <a:pt x="297" y="704"/>
                      <a:pt x="297" y="560"/>
                    </a:cubicBezTo>
                    <a:cubicBezTo>
                      <a:pt x="297" y="400"/>
                      <a:pt x="427" y="294"/>
                      <a:pt x="563" y="294"/>
                    </a:cubicBezTo>
                    <a:close/>
                    <a:moveTo>
                      <a:pt x="561" y="0"/>
                    </a:moveTo>
                    <a:cubicBezTo>
                      <a:pt x="252" y="0"/>
                      <a:pt x="0" y="248"/>
                      <a:pt x="0" y="560"/>
                    </a:cubicBezTo>
                    <a:cubicBezTo>
                      <a:pt x="0" y="897"/>
                      <a:pt x="278" y="1121"/>
                      <a:pt x="566" y="1121"/>
                    </a:cubicBezTo>
                    <a:cubicBezTo>
                      <a:pt x="704" y="1121"/>
                      <a:pt x="843" y="1070"/>
                      <a:pt x="957" y="957"/>
                    </a:cubicBezTo>
                    <a:cubicBezTo>
                      <a:pt x="1309" y="600"/>
                      <a:pt x="1061" y="0"/>
                      <a:pt x="5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5" name="Google Shape;475;p16"/>
              <p:cNvSpPr/>
              <p:nvPr/>
            </p:nvSpPr>
            <p:spPr>
              <a:xfrm>
                <a:off x="6769513" y="299393"/>
                <a:ext cx="61968" cy="61747"/>
              </a:xfrm>
              <a:custGeom>
                <a:avLst/>
                <a:gdLst/>
                <a:ahLst/>
                <a:cxnLst/>
                <a:rect l="l" t="t" r="r" b="b"/>
                <a:pathLst>
                  <a:path w="1122" h="1118" extrusionOk="0">
                    <a:moveTo>
                      <a:pt x="561" y="293"/>
                    </a:moveTo>
                    <a:cubicBezTo>
                      <a:pt x="705" y="293"/>
                      <a:pt x="825" y="413"/>
                      <a:pt x="825" y="557"/>
                    </a:cubicBezTo>
                    <a:cubicBezTo>
                      <a:pt x="825" y="705"/>
                      <a:pt x="705" y="821"/>
                      <a:pt x="561" y="821"/>
                    </a:cubicBezTo>
                    <a:cubicBezTo>
                      <a:pt x="417" y="821"/>
                      <a:pt x="297" y="705"/>
                      <a:pt x="297" y="557"/>
                    </a:cubicBezTo>
                    <a:cubicBezTo>
                      <a:pt x="297" y="413"/>
                      <a:pt x="417" y="293"/>
                      <a:pt x="561" y="293"/>
                    </a:cubicBezTo>
                    <a:close/>
                    <a:moveTo>
                      <a:pt x="554" y="1"/>
                    </a:moveTo>
                    <a:cubicBezTo>
                      <a:pt x="249" y="1"/>
                      <a:pt x="1" y="251"/>
                      <a:pt x="1" y="557"/>
                    </a:cubicBezTo>
                    <a:cubicBezTo>
                      <a:pt x="1" y="865"/>
                      <a:pt x="253" y="1117"/>
                      <a:pt x="561" y="1117"/>
                    </a:cubicBezTo>
                    <a:cubicBezTo>
                      <a:pt x="869" y="1117"/>
                      <a:pt x="1122" y="865"/>
                      <a:pt x="1122" y="557"/>
                    </a:cubicBezTo>
                    <a:cubicBezTo>
                      <a:pt x="1122" y="249"/>
                      <a:pt x="869" y="1"/>
                      <a:pt x="561" y="1"/>
                    </a:cubicBezTo>
                    <a:cubicBezTo>
                      <a:pt x="559" y="1"/>
                      <a:pt x="556" y="1"/>
                      <a:pt x="55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6" name="Google Shape;476;p16"/>
              <p:cNvSpPr/>
              <p:nvPr/>
            </p:nvSpPr>
            <p:spPr>
              <a:xfrm>
                <a:off x="6811985" y="339214"/>
                <a:ext cx="1266148" cy="1811765"/>
              </a:xfrm>
              <a:custGeom>
                <a:avLst/>
                <a:gdLst/>
                <a:ahLst/>
                <a:cxnLst/>
                <a:rect l="l" t="t" r="r" b="b"/>
                <a:pathLst>
                  <a:path w="22925" h="32804" extrusionOk="0">
                    <a:moveTo>
                      <a:pt x="208" y="0"/>
                    </a:moveTo>
                    <a:lnTo>
                      <a:pt x="0" y="208"/>
                    </a:lnTo>
                    <a:lnTo>
                      <a:pt x="7878" y="8090"/>
                    </a:lnTo>
                    <a:lnTo>
                      <a:pt x="7922" y="8134"/>
                    </a:lnTo>
                    <a:lnTo>
                      <a:pt x="14170" y="8134"/>
                    </a:lnTo>
                    <a:lnTo>
                      <a:pt x="22628" y="16592"/>
                    </a:lnTo>
                    <a:lnTo>
                      <a:pt x="22628" y="19058"/>
                    </a:lnTo>
                    <a:lnTo>
                      <a:pt x="17385" y="24301"/>
                    </a:lnTo>
                    <a:lnTo>
                      <a:pt x="17385" y="28860"/>
                    </a:lnTo>
                    <a:lnTo>
                      <a:pt x="21323" y="32803"/>
                    </a:lnTo>
                    <a:lnTo>
                      <a:pt x="21532" y="32595"/>
                    </a:lnTo>
                    <a:lnTo>
                      <a:pt x="17681" y="28740"/>
                    </a:lnTo>
                    <a:lnTo>
                      <a:pt x="17681" y="24425"/>
                    </a:lnTo>
                    <a:lnTo>
                      <a:pt x="22925" y="19182"/>
                    </a:lnTo>
                    <a:lnTo>
                      <a:pt x="22925" y="16468"/>
                    </a:lnTo>
                    <a:lnTo>
                      <a:pt x="14334" y="7878"/>
                    </a:lnTo>
                    <a:lnTo>
                      <a:pt x="14290" y="7838"/>
                    </a:lnTo>
                    <a:lnTo>
                      <a:pt x="8046" y="7838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7" name="Google Shape;477;p16"/>
              <p:cNvSpPr/>
              <p:nvPr/>
            </p:nvSpPr>
            <p:spPr>
              <a:xfrm>
                <a:off x="7397589" y="777575"/>
                <a:ext cx="512976" cy="781781"/>
              </a:xfrm>
              <a:custGeom>
                <a:avLst/>
                <a:gdLst/>
                <a:ahLst/>
                <a:cxnLst/>
                <a:rect l="l" t="t" r="r" b="b"/>
                <a:pathLst>
                  <a:path w="9288" h="14155" extrusionOk="0">
                    <a:moveTo>
                      <a:pt x="81" y="1"/>
                    </a:moveTo>
                    <a:lnTo>
                      <a:pt x="1" y="85"/>
                    </a:lnTo>
                    <a:lnTo>
                      <a:pt x="5209" y="5292"/>
                    </a:lnTo>
                    <a:lnTo>
                      <a:pt x="5209" y="10160"/>
                    </a:lnTo>
                    <a:lnTo>
                      <a:pt x="9203" y="14155"/>
                    </a:lnTo>
                    <a:lnTo>
                      <a:pt x="9287" y="14071"/>
                    </a:lnTo>
                    <a:lnTo>
                      <a:pt x="5325" y="10108"/>
                    </a:lnTo>
                    <a:lnTo>
                      <a:pt x="5325" y="5244"/>
                    </a:lnTo>
                    <a:lnTo>
                      <a:pt x="8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8" name="Google Shape;478;p16"/>
              <p:cNvSpPr/>
              <p:nvPr/>
            </p:nvSpPr>
            <p:spPr>
              <a:xfrm>
                <a:off x="7777847" y="1417359"/>
                <a:ext cx="273112" cy="431181"/>
              </a:xfrm>
              <a:custGeom>
                <a:avLst/>
                <a:gdLst/>
                <a:ahLst/>
                <a:cxnLst/>
                <a:rect l="l" t="t" r="r" b="b"/>
                <a:pathLst>
                  <a:path w="4945" h="7807" extrusionOk="0">
                    <a:moveTo>
                      <a:pt x="4824" y="1"/>
                    </a:moveTo>
                    <a:lnTo>
                      <a:pt x="4824" y="2899"/>
                    </a:lnTo>
                    <a:lnTo>
                      <a:pt x="1" y="7722"/>
                    </a:lnTo>
                    <a:lnTo>
                      <a:pt x="85" y="7806"/>
                    </a:lnTo>
                    <a:lnTo>
                      <a:pt x="4944" y="2951"/>
                    </a:lnTo>
                    <a:lnTo>
                      <a:pt x="494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79" name="Google Shape;479;p16"/>
            <p:cNvSpPr/>
            <p:nvPr/>
          </p:nvSpPr>
          <p:spPr>
            <a:xfrm rot="10800000" flipH="1">
              <a:off x="8322117" y="3604890"/>
              <a:ext cx="1464987" cy="2586938"/>
            </a:xfrm>
            <a:custGeom>
              <a:avLst/>
              <a:gdLst/>
              <a:ahLst/>
              <a:cxnLst/>
              <a:rect l="l" t="t" r="r" b="b"/>
              <a:pathLst>
                <a:path w="9972" h="17609" extrusionOk="0">
                  <a:moveTo>
                    <a:pt x="1" y="0"/>
                  </a:moveTo>
                  <a:lnTo>
                    <a:pt x="1" y="4948"/>
                  </a:lnTo>
                  <a:lnTo>
                    <a:pt x="9720" y="14670"/>
                  </a:lnTo>
                  <a:lnTo>
                    <a:pt x="9720" y="17608"/>
                  </a:lnTo>
                  <a:lnTo>
                    <a:pt x="9972" y="17608"/>
                  </a:lnTo>
                  <a:lnTo>
                    <a:pt x="9972" y="14566"/>
                  </a:lnTo>
                  <a:lnTo>
                    <a:pt x="249" y="4843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16"/>
            <p:cNvSpPr/>
            <p:nvPr/>
          </p:nvSpPr>
          <p:spPr>
            <a:xfrm rot="10800000" flipH="1">
              <a:off x="8796218" y="3575323"/>
              <a:ext cx="727762" cy="727762"/>
            </a:xfrm>
            <a:custGeom>
              <a:avLst/>
              <a:gdLst/>
              <a:ahLst/>
              <a:cxnLst/>
              <a:rect l="l" t="t" r="r" b="b"/>
              <a:pathLst>
                <a:path w="9936" h="9936" fill="none" extrusionOk="0">
                  <a:moveTo>
                    <a:pt x="8170" y="1770"/>
                  </a:moveTo>
                  <a:cubicBezTo>
                    <a:pt x="9936" y="3535"/>
                    <a:pt x="9936" y="6401"/>
                    <a:pt x="8170" y="8170"/>
                  </a:cubicBezTo>
                  <a:cubicBezTo>
                    <a:pt x="6401" y="9935"/>
                    <a:pt x="3535" y="9935"/>
                    <a:pt x="1770" y="8170"/>
                  </a:cubicBezTo>
                  <a:cubicBezTo>
                    <a:pt x="1" y="6401"/>
                    <a:pt x="1" y="3535"/>
                    <a:pt x="1770" y="1770"/>
                  </a:cubicBezTo>
                  <a:cubicBezTo>
                    <a:pt x="3535" y="0"/>
                    <a:pt x="6401" y="0"/>
                    <a:pt x="8170" y="1770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3"/>
              </a:solidFill>
              <a:prstDash val="solid"/>
              <a:miter lim="40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81" name="Google Shape;481;p16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102688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482" name="Google Shape;482;p16"/>
          <p:cNvSpPr txBox="1">
            <a:spLocks noGrp="1"/>
          </p:cNvSpPr>
          <p:nvPr>
            <p:ph type="subTitle" idx="1"/>
          </p:nvPr>
        </p:nvSpPr>
        <p:spPr>
          <a:xfrm>
            <a:off x="2313667" y="2302455"/>
            <a:ext cx="3439200" cy="49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483" name="Google Shape;483;p16"/>
          <p:cNvSpPr txBox="1">
            <a:spLocks noGrp="1"/>
          </p:cNvSpPr>
          <p:nvPr>
            <p:ph type="subTitle" idx="2"/>
          </p:nvPr>
        </p:nvSpPr>
        <p:spPr>
          <a:xfrm>
            <a:off x="2313667" y="2809759"/>
            <a:ext cx="3439200" cy="67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84" name="Google Shape;484;p16"/>
          <p:cNvSpPr txBox="1">
            <a:spLocks noGrp="1"/>
          </p:cNvSpPr>
          <p:nvPr>
            <p:ph type="subTitle" idx="3"/>
          </p:nvPr>
        </p:nvSpPr>
        <p:spPr>
          <a:xfrm>
            <a:off x="2313667" y="4407149"/>
            <a:ext cx="3439200" cy="49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485" name="Google Shape;485;p16"/>
          <p:cNvSpPr txBox="1">
            <a:spLocks noGrp="1"/>
          </p:cNvSpPr>
          <p:nvPr>
            <p:ph type="subTitle" idx="4"/>
          </p:nvPr>
        </p:nvSpPr>
        <p:spPr>
          <a:xfrm>
            <a:off x="2313667" y="4914453"/>
            <a:ext cx="3439200" cy="67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86" name="Google Shape;486;p16"/>
          <p:cNvSpPr txBox="1">
            <a:spLocks noGrp="1"/>
          </p:cNvSpPr>
          <p:nvPr>
            <p:ph type="subTitle" idx="5"/>
          </p:nvPr>
        </p:nvSpPr>
        <p:spPr>
          <a:xfrm>
            <a:off x="7655200" y="2302455"/>
            <a:ext cx="3439200" cy="49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487" name="Google Shape;487;p16"/>
          <p:cNvSpPr txBox="1">
            <a:spLocks noGrp="1"/>
          </p:cNvSpPr>
          <p:nvPr>
            <p:ph type="subTitle" idx="6"/>
          </p:nvPr>
        </p:nvSpPr>
        <p:spPr>
          <a:xfrm>
            <a:off x="7655200" y="2809759"/>
            <a:ext cx="3439200" cy="67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88" name="Google Shape;488;p16"/>
          <p:cNvSpPr txBox="1">
            <a:spLocks noGrp="1"/>
          </p:cNvSpPr>
          <p:nvPr>
            <p:ph type="subTitle" idx="7"/>
          </p:nvPr>
        </p:nvSpPr>
        <p:spPr>
          <a:xfrm>
            <a:off x="7655200" y="4407149"/>
            <a:ext cx="3439200" cy="49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489" name="Google Shape;489;p16"/>
          <p:cNvSpPr txBox="1">
            <a:spLocks noGrp="1"/>
          </p:cNvSpPr>
          <p:nvPr>
            <p:ph type="subTitle" idx="8"/>
          </p:nvPr>
        </p:nvSpPr>
        <p:spPr>
          <a:xfrm>
            <a:off x="7655200" y="4914453"/>
            <a:ext cx="3439200" cy="67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4707569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7"/>
          <p:cNvSpPr txBox="1">
            <a:spLocks noGrp="1"/>
          </p:cNvSpPr>
          <p:nvPr>
            <p:ph type="subTitle" idx="1"/>
          </p:nvPr>
        </p:nvSpPr>
        <p:spPr>
          <a:xfrm>
            <a:off x="1180233" y="4765756"/>
            <a:ext cx="27612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492" name="Google Shape;492;p17"/>
          <p:cNvSpPr txBox="1">
            <a:spLocks noGrp="1"/>
          </p:cNvSpPr>
          <p:nvPr>
            <p:ph type="subTitle" idx="2"/>
          </p:nvPr>
        </p:nvSpPr>
        <p:spPr>
          <a:xfrm>
            <a:off x="1180233" y="5299416"/>
            <a:ext cx="2761200" cy="7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93" name="Google Shape;493;p17"/>
          <p:cNvSpPr txBox="1">
            <a:spLocks noGrp="1"/>
          </p:cNvSpPr>
          <p:nvPr>
            <p:ph type="subTitle" idx="3"/>
          </p:nvPr>
        </p:nvSpPr>
        <p:spPr>
          <a:xfrm>
            <a:off x="4715391" y="4765756"/>
            <a:ext cx="27612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494" name="Google Shape;494;p17"/>
          <p:cNvSpPr txBox="1">
            <a:spLocks noGrp="1"/>
          </p:cNvSpPr>
          <p:nvPr>
            <p:ph type="subTitle" idx="4"/>
          </p:nvPr>
        </p:nvSpPr>
        <p:spPr>
          <a:xfrm>
            <a:off x="4715409" y="5299416"/>
            <a:ext cx="2761200" cy="7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95" name="Google Shape;495;p17"/>
          <p:cNvSpPr txBox="1">
            <a:spLocks noGrp="1"/>
          </p:cNvSpPr>
          <p:nvPr>
            <p:ph type="subTitle" idx="5"/>
          </p:nvPr>
        </p:nvSpPr>
        <p:spPr>
          <a:xfrm>
            <a:off x="8250567" y="4765756"/>
            <a:ext cx="2761200" cy="49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496" name="Google Shape;496;p17"/>
          <p:cNvSpPr txBox="1">
            <a:spLocks noGrp="1"/>
          </p:cNvSpPr>
          <p:nvPr>
            <p:ph type="subTitle" idx="6"/>
          </p:nvPr>
        </p:nvSpPr>
        <p:spPr>
          <a:xfrm>
            <a:off x="8250567" y="5299416"/>
            <a:ext cx="2761200" cy="7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97" name="Google Shape;497;p17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102720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Fredoka One"/>
              <a:buNone/>
              <a:defRPr sz="40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498" name="Google Shape;498;p17"/>
          <p:cNvSpPr txBox="1">
            <a:spLocks noGrp="1"/>
          </p:cNvSpPr>
          <p:nvPr>
            <p:ph type="subTitle" idx="7"/>
          </p:nvPr>
        </p:nvSpPr>
        <p:spPr>
          <a:xfrm>
            <a:off x="1180233" y="2465855"/>
            <a:ext cx="27612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499" name="Google Shape;499;p17"/>
          <p:cNvSpPr txBox="1">
            <a:spLocks noGrp="1"/>
          </p:cNvSpPr>
          <p:nvPr>
            <p:ph type="subTitle" idx="8"/>
          </p:nvPr>
        </p:nvSpPr>
        <p:spPr>
          <a:xfrm>
            <a:off x="1180233" y="2999515"/>
            <a:ext cx="2761200" cy="7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00" name="Google Shape;500;p17"/>
          <p:cNvSpPr txBox="1">
            <a:spLocks noGrp="1"/>
          </p:cNvSpPr>
          <p:nvPr>
            <p:ph type="subTitle" idx="9"/>
          </p:nvPr>
        </p:nvSpPr>
        <p:spPr>
          <a:xfrm>
            <a:off x="4715391" y="2465855"/>
            <a:ext cx="27612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501" name="Google Shape;501;p17"/>
          <p:cNvSpPr txBox="1">
            <a:spLocks noGrp="1"/>
          </p:cNvSpPr>
          <p:nvPr>
            <p:ph type="subTitle" idx="13"/>
          </p:nvPr>
        </p:nvSpPr>
        <p:spPr>
          <a:xfrm>
            <a:off x="4715409" y="2999515"/>
            <a:ext cx="2761200" cy="7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02" name="Google Shape;502;p17"/>
          <p:cNvSpPr txBox="1">
            <a:spLocks noGrp="1"/>
          </p:cNvSpPr>
          <p:nvPr>
            <p:ph type="subTitle" idx="14"/>
          </p:nvPr>
        </p:nvSpPr>
        <p:spPr>
          <a:xfrm>
            <a:off x="8250567" y="2465855"/>
            <a:ext cx="27612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503" name="Google Shape;503;p17"/>
          <p:cNvSpPr txBox="1">
            <a:spLocks noGrp="1"/>
          </p:cNvSpPr>
          <p:nvPr>
            <p:ph type="subTitle" idx="15"/>
          </p:nvPr>
        </p:nvSpPr>
        <p:spPr>
          <a:xfrm>
            <a:off x="8250567" y="2999515"/>
            <a:ext cx="2761200" cy="7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04" name="Google Shape;504;p17"/>
          <p:cNvSpPr txBox="1">
            <a:spLocks noGrp="1"/>
          </p:cNvSpPr>
          <p:nvPr>
            <p:ph type="title" idx="16" hasCustomPrompt="1"/>
          </p:nvPr>
        </p:nvSpPr>
        <p:spPr>
          <a:xfrm>
            <a:off x="1970233" y="4003936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05" name="Google Shape;505;p17"/>
          <p:cNvSpPr txBox="1">
            <a:spLocks noGrp="1"/>
          </p:cNvSpPr>
          <p:nvPr>
            <p:ph type="title" idx="17" hasCustomPrompt="1"/>
          </p:nvPr>
        </p:nvSpPr>
        <p:spPr>
          <a:xfrm>
            <a:off x="5505391" y="4003936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06" name="Google Shape;506;p17"/>
          <p:cNvSpPr txBox="1">
            <a:spLocks noGrp="1"/>
          </p:cNvSpPr>
          <p:nvPr>
            <p:ph type="title" idx="18" hasCustomPrompt="1"/>
          </p:nvPr>
        </p:nvSpPr>
        <p:spPr>
          <a:xfrm>
            <a:off x="1970233" y="1704015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07" name="Google Shape;507;p17"/>
          <p:cNvSpPr txBox="1">
            <a:spLocks noGrp="1"/>
          </p:cNvSpPr>
          <p:nvPr>
            <p:ph type="title" idx="19" hasCustomPrompt="1"/>
          </p:nvPr>
        </p:nvSpPr>
        <p:spPr>
          <a:xfrm>
            <a:off x="5505391" y="1704015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08" name="Google Shape;508;p17"/>
          <p:cNvSpPr txBox="1">
            <a:spLocks noGrp="1"/>
          </p:cNvSpPr>
          <p:nvPr>
            <p:ph type="title" idx="20" hasCustomPrompt="1"/>
          </p:nvPr>
        </p:nvSpPr>
        <p:spPr>
          <a:xfrm>
            <a:off x="9040567" y="1704015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09" name="Google Shape;509;p17"/>
          <p:cNvSpPr txBox="1">
            <a:spLocks noGrp="1"/>
          </p:cNvSpPr>
          <p:nvPr>
            <p:ph type="title" idx="21" hasCustomPrompt="1"/>
          </p:nvPr>
        </p:nvSpPr>
        <p:spPr>
          <a:xfrm>
            <a:off x="9040567" y="4003936"/>
            <a:ext cx="11812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4267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510" name="Google Shape;510;p17"/>
          <p:cNvGrpSpPr/>
          <p:nvPr/>
        </p:nvGrpSpPr>
        <p:grpSpPr>
          <a:xfrm>
            <a:off x="9327320" y="2128929"/>
            <a:ext cx="4508691" cy="5688223"/>
            <a:chOff x="6995490" y="1733095"/>
            <a:chExt cx="3381518" cy="4266167"/>
          </a:xfrm>
        </p:grpSpPr>
        <p:sp>
          <p:nvSpPr>
            <p:cNvPr id="511" name="Google Shape;511;p17"/>
            <p:cNvSpPr/>
            <p:nvPr/>
          </p:nvSpPr>
          <p:spPr>
            <a:xfrm>
              <a:off x="6995490" y="3994682"/>
              <a:ext cx="3031826" cy="2004580"/>
            </a:xfrm>
            <a:custGeom>
              <a:avLst/>
              <a:gdLst/>
              <a:ahLst/>
              <a:cxnLst/>
              <a:rect l="l" t="t" r="r" b="b"/>
              <a:pathLst>
                <a:path w="24054" h="15904" extrusionOk="0">
                  <a:moveTo>
                    <a:pt x="17228" y="0"/>
                  </a:moveTo>
                  <a:lnTo>
                    <a:pt x="9955" y="7274"/>
                  </a:lnTo>
                  <a:lnTo>
                    <a:pt x="6725" y="7274"/>
                  </a:lnTo>
                  <a:lnTo>
                    <a:pt x="2610" y="11384"/>
                  </a:lnTo>
                  <a:lnTo>
                    <a:pt x="2610" y="13298"/>
                  </a:lnTo>
                  <a:lnTo>
                    <a:pt x="0" y="15904"/>
                  </a:lnTo>
                  <a:lnTo>
                    <a:pt x="7093" y="15904"/>
                  </a:lnTo>
                  <a:lnTo>
                    <a:pt x="12993" y="10003"/>
                  </a:lnTo>
                  <a:lnTo>
                    <a:pt x="15207" y="10003"/>
                  </a:lnTo>
                  <a:lnTo>
                    <a:pt x="19494" y="5716"/>
                  </a:lnTo>
                  <a:lnTo>
                    <a:pt x="19494" y="4560"/>
                  </a:lnTo>
                  <a:lnTo>
                    <a:pt x="240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12" name="Google Shape;512;p17"/>
            <p:cNvGrpSpPr/>
            <p:nvPr/>
          </p:nvGrpSpPr>
          <p:grpSpPr>
            <a:xfrm flipH="1">
              <a:off x="8001112" y="1733095"/>
              <a:ext cx="2375896" cy="3296652"/>
              <a:chOff x="2132995" y="960308"/>
              <a:chExt cx="496177" cy="688438"/>
            </a:xfrm>
          </p:grpSpPr>
          <p:sp>
            <p:nvSpPr>
              <p:cNvPr id="513" name="Google Shape;513;p17"/>
              <p:cNvSpPr/>
              <p:nvPr/>
            </p:nvSpPr>
            <p:spPr>
              <a:xfrm>
                <a:off x="2143863" y="977753"/>
                <a:ext cx="473252" cy="659302"/>
              </a:xfrm>
              <a:custGeom>
                <a:avLst/>
                <a:gdLst/>
                <a:ahLst/>
                <a:cxnLst/>
                <a:rect l="l" t="t" r="r" b="b"/>
                <a:pathLst>
                  <a:path w="10363" h="14437" extrusionOk="0">
                    <a:moveTo>
                      <a:pt x="1" y="1"/>
                    </a:moveTo>
                    <a:lnTo>
                      <a:pt x="1" y="2663"/>
                    </a:lnTo>
                    <a:lnTo>
                      <a:pt x="4926" y="2663"/>
                    </a:lnTo>
                    <a:lnTo>
                      <a:pt x="7972" y="5709"/>
                    </a:lnTo>
                    <a:lnTo>
                      <a:pt x="7972" y="12123"/>
                    </a:lnTo>
                    <a:lnTo>
                      <a:pt x="10286" y="14437"/>
                    </a:lnTo>
                    <a:lnTo>
                      <a:pt x="10362" y="14352"/>
                    </a:lnTo>
                    <a:lnTo>
                      <a:pt x="8083" y="12081"/>
                    </a:lnTo>
                    <a:lnTo>
                      <a:pt x="8083" y="5658"/>
                    </a:lnTo>
                    <a:lnTo>
                      <a:pt x="4995" y="2561"/>
                    </a:lnTo>
                    <a:lnTo>
                      <a:pt x="4978" y="2544"/>
                    </a:lnTo>
                    <a:lnTo>
                      <a:pt x="120" y="2544"/>
                    </a:lnTo>
                    <a:lnTo>
                      <a:pt x="12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4" name="Google Shape;514;p17"/>
              <p:cNvSpPr/>
              <p:nvPr/>
            </p:nvSpPr>
            <p:spPr>
              <a:xfrm>
                <a:off x="2401063" y="1126948"/>
                <a:ext cx="81608" cy="81608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787" extrusionOk="0">
                    <a:moveTo>
                      <a:pt x="1" y="0"/>
                    </a:moveTo>
                    <a:lnTo>
                      <a:pt x="1" y="511"/>
                    </a:lnTo>
                    <a:lnTo>
                      <a:pt x="639" y="1149"/>
                    </a:lnTo>
                    <a:lnTo>
                      <a:pt x="1277" y="1787"/>
                    </a:lnTo>
                    <a:lnTo>
                      <a:pt x="1787" y="1787"/>
                    </a:lnTo>
                    <a:lnTo>
                      <a:pt x="894" y="89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5" name="Google Shape;515;p17"/>
              <p:cNvSpPr/>
              <p:nvPr/>
            </p:nvSpPr>
            <p:spPr>
              <a:xfrm>
                <a:off x="2132995" y="960308"/>
                <a:ext cx="23610" cy="20231"/>
              </a:xfrm>
              <a:custGeom>
                <a:avLst/>
                <a:gdLst/>
                <a:ahLst/>
                <a:cxnLst/>
                <a:rect l="l" t="t" r="r" b="b"/>
                <a:pathLst>
                  <a:path w="517" h="443" extrusionOk="0">
                    <a:moveTo>
                      <a:pt x="298" y="119"/>
                    </a:moveTo>
                    <a:cubicBezTo>
                      <a:pt x="409" y="145"/>
                      <a:pt x="409" y="298"/>
                      <a:pt x="298" y="332"/>
                    </a:cubicBezTo>
                    <a:cubicBezTo>
                      <a:pt x="196" y="298"/>
                      <a:pt x="196" y="145"/>
                      <a:pt x="298" y="119"/>
                    </a:cubicBezTo>
                    <a:close/>
                    <a:moveTo>
                      <a:pt x="295" y="0"/>
                    </a:moveTo>
                    <a:cubicBezTo>
                      <a:pt x="240" y="0"/>
                      <a:pt x="184" y="21"/>
                      <a:pt x="137" y="68"/>
                    </a:cubicBezTo>
                    <a:cubicBezTo>
                      <a:pt x="1" y="204"/>
                      <a:pt x="103" y="442"/>
                      <a:pt x="298" y="442"/>
                    </a:cubicBezTo>
                    <a:cubicBezTo>
                      <a:pt x="418" y="434"/>
                      <a:pt x="511" y="340"/>
                      <a:pt x="511" y="230"/>
                    </a:cubicBezTo>
                    <a:cubicBezTo>
                      <a:pt x="517" y="92"/>
                      <a:pt x="410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6" name="Google Shape;516;p17"/>
              <p:cNvSpPr/>
              <p:nvPr/>
            </p:nvSpPr>
            <p:spPr>
              <a:xfrm>
                <a:off x="2605425" y="1628651"/>
                <a:ext cx="23747" cy="20094"/>
              </a:xfrm>
              <a:custGeom>
                <a:avLst/>
                <a:gdLst/>
                <a:ahLst/>
                <a:cxnLst/>
                <a:rect l="l" t="t" r="r" b="b"/>
                <a:pathLst>
                  <a:path w="520" h="440" extrusionOk="0">
                    <a:moveTo>
                      <a:pt x="298" y="116"/>
                    </a:moveTo>
                    <a:cubicBezTo>
                      <a:pt x="358" y="116"/>
                      <a:pt x="409" y="167"/>
                      <a:pt x="400" y="227"/>
                    </a:cubicBezTo>
                    <a:cubicBezTo>
                      <a:pt x="400" y="290"/>
                      <a:pt x="348" y="331"/>
                      <a:pt x="294" y="331"/>
                    </a:cubicBezTo>
                    <a:cubicBezTo>
                      <a:pt x="269" y="331"/>
                      <a:pt x="243" y="322"/>
                      <a:pt x="221" y="303"/>
                    </a:cubicBezTo>
                    <a:cubicBezTo>
                      <a:pt x="153" y="235"/>
                      <a:pt x="204" y="116"/>
                      <a:pt x="298" y="116"/>
                    </a:cubicBezTo>
                    <a:close/>
                    <a:moveTo>
                      <a:pt x="299" y="1"/>
                    </a:moveTo>
                    <a:cubicBezTo>
                      <a:pt x="244" y="1"/>
                      <a:pt x="189" y="21"/>
                      <a:pt x="145" y="65"/>
                    </a:cubicBezTo>
                    <a:cubicBezTo>
                      <a:pt x="0" y="201"/>
                      <a:pt x="102" y="439"/>
                      <a:pt x="298" y="439"/>
                    </a:cubicBezTo>
                    <a:cubicBezTo>
                      <a:pt x="417" y="439"/>
                      <a:pt x="519" y="337"/>
                      <a:pt x="519" y="218"/>
                    </a:cubicBezTo>
                    <a:cubicBezTo>
                      <a:pt x="519" y="86"/>
                      <a:pt x="411" y="1"/>
                      <a:pt x="2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7" name="Google Shape;517;p17"/>
              <p:cNvSpPr/>
              <p:nvPr/>
            </p:nvSpPr>
            <p:spPr>
              <a:xfrm>
                <a:off x="2145827" y="1025155"/>
                <a:ext cx="122024" cy="71515"/>
              </a:xfrm>
              <a:custGeom>
                <a:avLst/>
                <a:gdLst/>
                <a:ahLst/>
                <a:cxnLst/>
                <a:rect l="l" t="t" r="r" b="b"/>
                <a:pathLst>
                  <a:path w="2672" h="1566" extrusionOk="0">
                    <a:moveTo>
                      <a:pt x="34" y="1"/>
                    </a:moveTo>
                    <a:lnTo>
                      <a:pt x="0" y="26"/>
                    </a:lnTo>
                    <a:lnTo>
                      <a:pt x="800" y="826"/>
                    </a:lnTo>
                    <a:lnTo>
                      <a:pt x="1898" y="826"/>
                    </a:lnTo>
                    <a:lnTo>
                      <a:pt x="2638" y="1566"/>
                    </a:lnTo>
                    <a:lnTo>
                      <a:pt x="2672" y="1532"/>
                    </a:lnTo>
                    <a:lnTo>
                      <a:pt x="1923" y="783"/>
                    </a:lnTo>
                    <a:lnTo>
                      <a:pt x="817" y="783"/>
                    </a:lnTo>
                    <a:lnTo>
                      <a:pt x="3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18" name="Google Shape;518;p17"/>
            <p:cNvGrpSpPr/>
            <p:nvPr/>
          </p:nvGrpSpPr>
          <p:grpSpPr>
            <a:xfrm rot="5400000" flipH="1">
              <a:off x="8520149" y="2304293"/>
              <a:ext cx="457201" cy="78377"/>
              <a:chOff x="2974099" y="851893"/>
              <a:chExt cx="129011" cy="22560"/>
            </a:xfrm>
          </p:grpSpPr>
          <p:sp>
            <p:nvSpPr>
              <p:cNvPr id="519" name="Google Shape;519;p17"/>
              <p:cNvSpPr/>
              <p:nvPr/>
            </p:nvSpPr>
            <p:spPr>
              <a:xfrm>
                <a:off x="3071233" y="851893"/>
                <a:ext cx="31876" cy="22560"/>
              </a:xfrm>
              <a:custGeom>
                <a:avLst/>
                <a:gdLst/>
                <a:ahLst/>
                <a:cxnLst/>
                <a:rect l="l" t="t" r="r" b="b"/>
                <a:pathLst>
                  <a:path w="698" h="494" extrusionOk="0">
                    <a:moveTo>
                      <a:pt x="408" y="0"/>
                    </a:moveTo>
                    <a:lnTo>
                      <a:pt x="0" y="494"/>
                    </a:lnTo>
                    <a:lnTo>
                      <a:pt x="289" y="494"/>
                    </a:lnTo>
                    <a:lnTo>
                      <a:pt x="69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0" name="Google Shape;520;p17"/>
              <p:cNvSpPr/>
              <p:nvPr/>
            </p:nvSpPr>
            <p:spPr>
              <a:xfrm>
                <a:off x="3046756" y="851893"/>
                <a:ext cx="31876" cy="22560"/>
              </a:xfrm>
              <a:custGeom>
                <a:avLst/>
                <a:gdLst/>
                <a:ahLst/>
                <a:cxnLst/>
                <a:rect l="l" t="t" r="r" b="b"/>
                <a:pathLst>
                  <a:path w="698" h="494" extrusionOk="0">
                    <a:moveTo>
                      <a:pt x="409" y="0"/>
                    </a:moveTo>
                    <a:lnTo>
                      <a:pt x="0" y="494"/>
                    </a:lnTo>
                    <a:lnTo>
                      <a:pt x="289" y="494"/>
                    </a:lnTo>
                    <a:lnTo>
                      <a:pt x="69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1" name="Google Shape;521;p17"/>
              <p:cNvSpPr/>
              <p:nvPr/>
            </p:nvSpPr>
            <p:spPr>
              <a:xfrm>
                <a:off x="3022643" y="851893"/>
                <a:ext cx="31922" cy="22560"/>
              </a:xfrm>
              <a:custGeom>
                <a:avLst/>
                <a:gdLst/>
                <a:ahLst/>
                <a:cxnLst/>
                <a:rect l="l" t="t" r="r" b="b"/>
                <a:pathLst>
                  <a:path w="699" h="494" extrusionOk="0">
                    <a:moveTo>
                      <a:pt x="409" y="0"/>
                    </a:moveTo>
                    <a:lnTo>
                      <a:pt x="1" y="494"/>
                    </a:lnTo>
                    <a:lnTo>
                      <a:pt x="290" y="494"/>
                    </a:lnTo>
                    <a:lnTo>
                      <a:pt x="69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2" name="Google Shape;522;p17"/>
              <p:cNvSpPr/>
              <p:nvPr/>
            </p:nvSpPr>
            <p:spPr>
              <a:xfrm>
                <a:off x="2998576" y="851893"/>
                <a:ext cx="31511" cy="22560"/>
              </a:xfrm>
              <a:custGeom>
                <a:avLst/>
                <a:gdLst/>
                <a:ahLst/>
                <a:cxnLst/>
                <a:rect l="l" t="t" r="r" b="b"/>
                <a:pathLst>
                  <a:path w="690" h="494" extrusionOk="0">
                    <a:moveTo>
                      <a:pt x="400" y="0"/>
                    </a:moveTo>
                    <a:lnTo>
                      <a:pt x="0" y="494"/>
                    </a:lnTo>
                    <a:lnTo>
                      <a:pt x="290" y="494"/>
                    </a:lnTo>
                    <a:lnTo>
                      <a:pt x="68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3" name="Google Shape;523;p17"/>
              <p:cNvSpPr/>
              <p:nvPr/>
            </p:nvSpPr>
            <p:spPr>
              <a:xfrm>
                <a:off x="2974099" y="851893"/>
                <a:ext cx="31876" cy="22560"/>
              </a:xfrm>
              <a:custGeom>
                <a:avLst/>
                <a:gdLst/>
                <a:ahLst/>
                <a:cxnLst/>
                <a:rect l="l" t="t" r="r" b="b"/>
                <a:pathLst>
                  <a:path w="698" h="494" extrusionOk="0">
                    <a:moveTo>
                      <a:pt x="409" y="0"/>
                    </a:moveTo>
                    <a:lnTo>
                      <a:pt x="0" y="494"/>
                    </a:lnTo>
                    <a:lnTo>
                      <a:pt x="290" y="494"/>
                    </a:lnTo>
                    <a:lnTo>
                      <a:pt x="69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524" name="Google Shape;524;p17"/>
          <p:cNvGrpSpPr/>
          <p:nvPr/>
        </p:nvGrpSpPr>
        <p:grpSpPr>
          <a:xfrm>
            <a:off x="-1644011" y="-959151"/>
            <a:ext cx="3336733" cy="3850555"/>
            <a:chOff x="-1115609" y="-430563"/>
            <a:chExt cx="2502550" cy="2887916"/>
          </a:xfrm>
        </p:grpSpPr>
        <p:sp>
          <p:nvSpPr>
            <p:cNvPr id="525" name="Google Shape;525;p17"/>
            <p:cNvSpPr/>
            <p:nvPr/>
          </p:nvSpPr>
          <p:spPr>
            <a:xfrm rot="5400000" flipH="1">
              <a:off x="-1140839" y="92305"/>
              <a:ext cx="2552998" cy="1507261"/>
            </a:xfrm>
            <a:custGeom>
              <a:avLst/>
              <a:gdLst/>
              <a:ahLst/>
              <a:cxnLst/>
              <a:rect l="l" t="t" r="r" b="b"/>
              <a:pathLst>
                <a:path w="17209" h="10160" extrusionOk="0">
                  <a:moveTo>
                    <a:pt x="13158" y="0"/>
                  </a:moveTo>
                  <a:lnTo>
                    <a:pt x="9820" y="3343"/>
                  </a:lnTo>
                  <a:lnTo>
                    <a:pt x="6778" y="3343"/>
                  </a:lnTo>
                  <a:lnTo>
                    <a:pt x="1" y="10119"/>
                  </a:lnTo>
                  <a:lnTo>
                    <a:pt x="6353" y="10159"/>
                  </a:lnTo>
                  <a:lnTo>
                    <a:pt x="8319" y="8198"/>
                  </a:lnTo>
                  <a:lnTo>
                    <a:pt x="9015" y="8198"/>
                  </a:lnTo>
                  <a:lnTo>
                    <a:pt x="1720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26" name="Google Shape;526;p17"/>
            <p:cNvGrpSpPr/>
            <p:nvPr/>
          </p:nvGrpSpPr>
          <p:grpSpPr>
            <a:xfrm rot="-5400000">
              <a:off x="254513" y="2088489"/>
              <a:ext cx="493952" cy="243774"/>
              <a:chOff x="2505550" y="1111010"/>
              <a:chExt cx="119740" cy="59094"/>
            </a:xfrm>
          </p:grpSpPr>
          <p:sp>
            <p:nvSpPr>
              <p:cNvPr id="527" name="Google Shape;527;p17"/>
              <p:cNvSpPr/>
              <p:nvPr/>
            </p:nvSpPr>
            <p:spPr>
              <a:xfrm>
                <a:off x="2556469" y="1152202"/>
                <a:ext cx="17902" cy="17902"/>
              </a:xfrm>
              <a:custGeom>
                <a:avLst/>
                <a:gdLst/>
                <a:ahLst/>
                <a:cxnLst/>
                <a:rect l="l" t="t" r="r" b="b"/>
                <a:pathLst>
                  <a:path w="392" h="392" extrusionOk="0">
                    <a:moveTo>
                      <a:pt x="341" y="0"/>
                    </a:moveTo>
                    <a:lnTo>
                      <a:pt x="0" y="341"/>
                    </a:lnTo>
                    <a:lnTo>
                      <a:pt x="51" y="392"/>
                    </a:lnTo>
                    <a:lnTo>
                      <a:pt x="392" y="51"/>
                    </a:lnTo>
                    <a:lnTo>
                      <a:pt x="34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8" name="Google Shape;528;p17"/>
              <p:cNvSpPr/>
              <p:nvPr/>
            </p:nvSpPr>
            <p:spPr>
              <a:xfrm>
                <a:off x="2556469" y="1152202"/>
                <a:ext cx="17902" cy="17902"/>
              </a:xfrm>
              <a:custGeom>
                <a:avLst/>
                <a:gdLst/>
                <a:ahLst/>
                <a:cxnLst/>
                <a:rect l="l" t="t" r="r" b="b"/>
                <a:pathLst>
                  <a:path w="392" h="392" extrusionOk="0">
                    <a:moveTo>
                      <a:pt x="51" y="0"/>
                    </a:moveTo>
                    <a:lnTo>
                      <a:pt x="0" y="51"/>
                    </a:lnTo>
                    <a:lnTo>
                      <a:pt x="341" y="392"/>
                    </a:lnTo>
                    <a:lnTo>
                      <a:pt x="392" y="34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9" name="Google Shape;529;p17"/>
              <p:cNvSpPr/>
              <p:nvPr/>
            </p:nvSpPr>
            <p:spPr>
              <a:xfrm>
                <a:off x="2606978" y="1152202"/>
                <a:ext cx="17902" cy="17902"/>
              </a:xfrm>
              <a:custGeom>
                <a:avLst/>
                <a:gdLst/>
                <a:ahLst/>
                <a:cxnLst/>
                <a:rect l="l" t="t" r="r" b="b"/>
                <a:pathLst>
                  <a:path w="392" h="392" extrusionOk="0">
                    <a:moveTo>
                      <a:pt x="341" y="0"/>
                    </a:moveTo>
                    <a:lnTo>
                      <a:pt x="0" y="341"/>
                    </a:lnTo>
                    <a:lnTo>
                      <a:pt x="60" y="392"/>
                    </a:lnTo>
                    <a:lnTo>
                      <a:pt x="392" y="51"/>
                    </a:lnTo>
                    <a:lnTo>
                      <a:pt x="34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0" name="Google Shape;530;p17"/>
              <p:cNvSpPr/>
              <p:nvPr/>
            </p:nvSpPr>
            <p:spPr>
              <a:xfrm>
                <a:off x="2606978" y="1152202"/>
                <a:ext cx="18313" cy="1790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392" extrusionOk="0">
                    <a:moveTo>
                      <a:pt x="60" y="0"/>
                    </a:moveTo>
                    <a:lnTo>
                      <a:pt x="0" y="51"/>
                    </a:lnTo>
                    <a:lnTo>
                      <a:pt x="341" y="392"/>
                    </a:lnTo>
                    <a:lnTo>
                      <a:pt x="400" y="341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1" name="Google Shape;531;p17"/>
              <p:cNvSpPr/>
              <p:nvPr/>
            </p:nvSpPr>
            <p:spPr>
              <a:xfrm>
                <a:off x="2505550" y="1111010"/>
                <a:ext cx="17947" cy="17902"/>
              </a:xfrm>
              <a:custGeom>
                <a:avLst/>
                <a:gdLst/>
                <a:ahLst/>
                <a:cxnLst/>
                <a:rect l="l" t="t" r="r" b="b"/>
                <a:pathLst>
                  <a:path w="393" h="392" extrusionOk="0">
                    <a:moveTo>
                      <a:pt x="341" y="1"/>
                    </a:moveTo>
                    <a:lnTo>
                      <a:pt x="1" y="341"/>
                    </a:lnTo>
                    <a:lnTo>
                      <a:pt x="52" y="392"/>
                    </a:lnTo>
                    <a:lnTo>
                      <a:pt x="392" y="52"/>
                    </a:lnTo>
                    <a:lnTo>
                      <a:pt x="34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2" name="Google Shape;532;p17"/>
              <p:cNvSpPr/>
              <p:nvPr/>
            </p:nvSpPr>
            <p:spPr>
              <a:xfrm>
                <a:off x="2505550" y="1111010"/>
                <a:ext cx="17947" cy="17902"/>
              </a:xfrm>
              <a:custGeom>
                <a:avLst/>
                <a:gdLst/>
                <a:ahLst/>
                <a:cxnLst/>
                <a:rect l="l" t="t" r="r" b="b"/>
                <a:pathLst>
                  <a:path w="393" h="392" extrusionOk="0">
                    <a:moveTo>
                      <a:pt x="52" y="1"/>
                    </a:moveTo>
                    <a:lnTo>
                      <a:pt x="1" y="52"/>
                    </a:lnTo>
                    <a:lnTo>
                      <a:pt x="341" y="392"/>
                    </a:lnTo>
                    <a:lnTo>
                      <a:pt x="392" y="341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3" name="Google Shape;533;p17"/>
              <p:cNvSpPr/>
              <p:nvPr/>
            </p:nvSpPr>
            <p:spPr>
              <a:xfrm>
                <a:off x="2556058" y="1111010"/>
                <a:ext cx="17947" cy="17902"/>
              </a:xfrm>
              <a:custGeom>
                <a:avLst/>
                <a:gdLst/>
                <a:ahLst/>
                <a:cxnLst/>
                <a:rect l="l" t="t" r="r" b="b"/>
                <a:pathLst>
                  <a:path w="393" h="392" extrusionOk="0">
                    <a:moveTo>
                      <a:pt x="341" y="1"/>
                    </a:moveTo>
                    <a:lnTo>
                      <a:pt x="1" y="341"/>
                    </a:lnTo>
                    <a:lnTo>
                      <a:pt x="52" y="392"/>
                    </a:lnTo>
                    <a:lnTo>
                      <a:pt x="392" y="52"/>
                    </a:lnTo>
                    <a:lnTo>
                      <a:pt x="34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4" name="Google Shape;534;p17"/>
              <p:cNvSpPr/>
              <p:nvPr/>
            </p:nvSpPr>
            <p:spPr>
              <a:xfrm>
                <a:off x="2556058" y="1111010"/>
                <a:ext cx="17947" cy="17902"/>
              </a:xfrm>
              <a:custGeom>
                <a:avLst/>
                <a:gdLst/>
                <a:ahLst/>
                <a:cxnLst/>
                <a:rect l="l" t="t" r="r" b="b"/>
                <a:pathLst>
                  <a:path w="393" h="392" extrusionOk="0">
                    <a:moveTo>
                      <a:pt x="52" y="1"/>
                    </a:moveTo>
                    <a:lnTo>
                      <a:pt x="1" y="52"/>
                    </a:lnTo>
                    <a:lnTo>
                      <a:pt x="341" y="392"/>
                    </a:lnTo>
                    <a:lnTo>
                      <a:pt x="392" y="341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35" name="Google Shape;535;p17"/>
            <p:cNvGrpSpPr/>
            <p:nvPr/>
          </p:nvGrpSpPr>
          <p:grpSpPr>
            <a:xfrm rot="5400000">
              <a:off x="-1051673" y="-188992"/>
              <a:ext cx="2374678" cy="2502550"/>
              <a:chOff x="2011428" y="602777"/>
              <a:chExt cx="774292" cy="815987"/>
            </a:xfrm>
          </p:grpSpPr>
          <p:sp>
            <p:nvSpPr>
              <p:cNvPr id="536" name="Google Shape;536;p17"/>
              <p:cNvSpPr/>
              <p:nvPr/>
            </p:nvSpPr>
            <p:spPr>
              <a:xfrm>
                <a:off x="2751470" y="1215132"/>
                <a:ext cx="15618" cy="109191"/>
              </a:xfrm>
              <a:custGeom>
                <a:avLst/>
                <a:gdLst/>
                <a:ahLst/>
                <a:cxnLst/>
                <a:rect l="l" t="t" r="r" b="b"/>
                <a:pathLst>
                  <a:path w="342" h="2391" extrusionOk="0">
                    <a:moveTo>
                      <a:pt x="341" y="0"/>
                    </a:moveTo>
                    <a:lnTo>
                      <a:pt x="1" y="341"/>
                    </a:lnTo>
                    <a:lnTo>
                      <a:pt x="1" y="1191"/>
                    </a:lnTo>
                    <a:lnTo>
                      <a:pt x="1" y="2042"/>
                    </a:lnTo>
                    <a:lnTo>
                      <a:pt x="341" y="2391"/>
                    </a:lnTo>
                    <a:lnTo>
                      <a:pt x="341" y="1191"/>
                    </a:lnTo>
                    <a:lnTo>
                      <a:pt x="34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7" name="Google Shape;537;p17"/>
              <p:cNvSpPr/>
              <p:nvPr/>
            </p:nvSpPr>
            <p:spPr>
              <a:xfrm>
                <a:off x="2157107" y="742702"/>
                <a:ext cx="76950" cy="76995"/>
              </a:xfrm>
              <a:custGeom>
                <a:avLst/>
                <a:gdLst/>
                <a:ahLst/>
                <a:cxnLst/>
                <a:rect l="l" t="t" r="r" b="b"/>
                <a:pathLst>
                  <a:path w="1685" h="1686" extrusionOk="0">
                    <a:moveTo>
                      <a:pt x="0" y="1"/>
                    </a:moveTo>
                    <a:lnTo>
                      <a:pt x="842" y="843"/>
                    </a:lnTo>
                    <a:lnTo>
                      <a:pt x="1685" y="1685"/>
                    </a:lnTo>
                    <a:lnTo>
                      <a:pt x="1685" y="1209"/>
                    </a:lnTo>
                    <a:lnTo>
                      <a:pt x="1081" y="605"/>
                    </a:lnTo>
                    <a:lnTo>
                      <a:pt x="47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8" name="Google Shape;538;p17"/>
              <p:cNvSpPr/>
              <p:nvPr/>
            </p:nvSpPr>
            <p:spPr>
              <a:xfrm>
                <a:off x="2011428" y="602777"/>
                <a:ext cx="37310" cy="32013"/>
              </a:xfrm>
              <a:custGeom>
                <a:avLst/>
                <a:gdLst/>
                <a:ahLst/>
                <a:cxnLst/>
                <a:rect l="l" t="t" r="r" b="b"/>
                <a:pathLst>
                  <a:path w="817" h="701" extrusionOk="0">
                    <a:moveTo>
                      <a:pt x="468" y="181"/>
                    </a:moveTo>
                    <a:cubicBezTo>
                      <a:pt x="561" y="181"/>
                      <a:pt x="630" y="258"/>
                      <a:pt x="630" y="351"/>
                    </a:cubicBezTo>
                    <a:cubicBezTo>
                      <a:pt x="630" y="448"/>
                      <a:pt x="549" y="514"/>
                      <a:pt x="466" y="514"/>
                    </a:cubicBezTo>
                    <a:cubicBezTo>
                      <a:pt x="425" y="514"/>
                      <a:pt x="383" y="498"/>
                      <a:pt x="349" y="462"/>
                    </a:cubicBezTo>
                    <a:cubicBezTo>
                      <a:pt x="247" y="360"/>
                      <a:pt x="323" y="181"/>
                      <a:pt x="468" y="181"/>
                    </a:cubicBezTo>
                    <a:close/>
                    <a:moveTo>
                      <a:pt x="468" y="0"/>
                    </a:moveTo>
                    <a:cubicBezTo>
                      <a:pt x="381" y="0"/>
                      <a:pt x="293" y="33"/>
                      <a:pt x="221" y="105"/>
                    </a:cubicBezTo>
                    <a:cubicBezTo>
                      <a:pt x="0" y="317"/>
                      <a:pt x="153" y="700"/>
                      <a:pt x="468" y="700"/>
                    </a:cubicBezTo>
                    <a:cubicBezTo>
                      <a:pt x="664" y="700"/>
                      <a:pt x="817" y="538"/>
                      <a:pt x="817" y="351"/>
                    </a:cubicBezTo>
                    <a:cubicBezTo>
                      <a:pt x="817" y="139"/>
                      <a:pt x="646" y="0"/>
                      <a:pt x="4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9" name="Google Shape;539;p17"/>
              <p:cNvSpPr/>
              <p:nvPr/>
            </p:nvSpPr>
            <p:spPr>
              <a:xfrm>
                <a:off x="2748364" y="1386751"/>
                <a:ext cx="37356" cy="32013"/>
              </a:xfrm>
              <a:custGeom>
                <a:avLst/>
                <a:gdLst/>
                <a:ahLst/>
                <a:cxnLst/>
                <a:rect l="l" t="t" r="r" b="b"/>
                <a:pathLst>
                  <a:path w="818" h="701" extrusionOk="0">
                    <a:moveTo>
                      <a:pt x="469" y="190"/>
                    </a:moveTo>
                    <a:cubicBezTo>
                      <a:pt x="562" y="190"/>
                      <a:pt x="630" y="258"/>
                      <a:pt x="630" y="351"/>
                    </a:cubicBezTo>
                    <a:cubicBezTo>
                      <a:pt x="630" y="450"/>
                      <a:pt x="547" y="517"/>
                      <a:pt x="462" y="517"/>
                    </a:cubicBezTo>
                    <a:cubicBezTo>
                      <a:pt x="422" y="517"/>
                      <a:pt x="382" y="503"/>
                      <a:pt x="350" y="470"/>
                    </a:cubicBezTo>
                    <a:cubicBezTo>
                      <a:pt x="247" y="360"/>
                      <a:pt x="324" y="190"/>
                      <a:pt x="469" y="190"/>
                    </a:cubicBezTo>
                    <a:close/>
                    <a:moveTo>
                      <a:pt x="468" y="0"/>
                    </a:moveTo>
                    <a:cubicBezTo>
                      <a:pt x="382" y="0"/>
                      <a:pt x="294" y="33"/>
                      <a:pt x="222" y="105"/>
                    </a:cubicBezTo>
                    <a:cubicBezTo>
                      <a:pt x="1" y="326"/>
                      <a:pt x="154" y="700"/>
                      <a:pt x="469" y="700"/>
                    </a:cubicBezTo>
                    <a:cubicBezTo>
                      <a:pt x="664" y="700"/>
                      <a:pt x="817" y="547"/>
                      <a:pt x="817" y="351"/>
                    </a:cubicBezTo>
                    <a:cubicBezTo>
                      <a:pt x="817" y="139"/>
                      <a:pt x="647" y="0"/>
                      <a:pt x="4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0" name="Google Shape;540;p17"/>
              <p:cNvSpPr/>
              <p:nvPr/>
            </p:nvSpPr>
            <p:spPr>
              <a:xfrm>
                <a:off x="2036271" y="623829"/>
                <a:ext cx="737804" cy="767351"/>
              </a:xfrm>
              <a:custGeom>
                <a:avLst/>
                <a:gdLst/>
                <a:ahLst/>
                <a:cxnLst/>
                <a:rect l="l" t="t" r="r" b="b"/>
                <a:pathLst>
                  <a:path w="16156" h="16803" extrusionOk="0">
                    <a:moveTo>
                      <a:pt x="137" y="1"/>
                    </a:moveTo>
                    <a:lnTo>
                      <a:pt x="0" y="128"/>
                    </a:lnTo>
                    <a:lnTo>
                      <a:pt x="5173" y="5301"/>
                    </a:lnTo>
                    <a:lnTo>
                      <a:pt x="5198" y="5326"/>
                    </a:lnTo>
                    <a:lnTo>
                      <a:pt x="9035" y="5326"/>
                    </a:lnTo>
                    <a:lnTo>
                      <a:pt x="15968" y="12259"/>
                    </a:lnTo>
                    <a:lnTo>
                      <a:pt x="15968" y="16802"/>
                    </a:lnTo>
                    <a:lnTo>
                      <a:pt x="16155" y="16802"/>
                    </a:lnTo>
                    <a:lnTo>
                      <a:pt x="16155" y="12183"/>
                    </a:lnTo>
                    <a:lnTo>
                      <a:pt x="9137" y="5165"/>
                    </a:lnTo>
                    <a:lnTo>
                      <a:pt x="9111" y="5139"/>
                    </a:lnTo>
                    <a:lnTo>
                      <a:pt x="5275" y="5139"/>
                    </a:lnTo>
                    <a:lnTo>
                      <a:pt x="13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1" name="Google Shape;541;p17"/>
              <p:cNvSpPr/>
              <p:nvPr/>
            </p:nvSpPr>
            <p:spPr>
              <a:xfrm>
                <a:off x="2506326" y="916786"/>
                <a:ext cx="196233" cy="195822"/>
              </a:xfrm>
              <a:custGeom>
                <a:avLst/>
                <a:gdLst/>
                <a:ahLst/>
                <a:cxnLst/>
                <a:rect l="l" t="t" r="r" b="b"/>
                <a:pathLst>
                  <a:path w="4297" h="4288" extrusionOk="0">
                    <a:moveTo>
                      <a:pt x="1" y="0"/>
                    </a:moveTo>
                    <a:lnTo>
                      <a:pt x="1" y="77"/>
                    </a:lnTo>
                    <a:lnTo>
                      <a:pt x="1898" y="77"/>
                    </a:lnTo>
                    <a:lnTo>
                      <a:pt x="4220" y="2399"/>
                    </a:lnTo>
                    <a:lnTo>
                      <a:pt x="4220" y="4288"/>
                    </a:lnTo>
                    <a:lnTo>
                      <a:pt x="4297" y="4288"/>
                    </a:lnTo>
                    <a:lnTo>
                      <a:pt x="4297" y="2374"/>
                    </a:lnTo>
                    <a:lnTo>
                      <a:pt x="193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9845483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3" name="Google Shape;543;p18"/>
          <p:cNvGrpSpPr/>
          <p:nvPr/>
        </p:nvGrpSpPr>
        <p:grpSpPr>
          <a:xfrm>
            <a:off x="-2073454" y="2115761"/>
            <a:ext cx="4508691" cy="5688223"/>
            <a:chOff x="-1555090" y="1586820"/>
            <a:chExt cx="3381518" cy="4266167"/>
          </a:xfrm>
        </p:grpSpPr>
        <p:sp>
          <p:nvSpPr>
            <p:cNvPr id="544" name="Google Shape;544;p18"/>
            <p:cNvSpPr/>
            <p:nvPr/>
          </p:nvSpPr>
          <p:spPr>
            <a:xfrm flipH="1">
              <a:off x="-1205398" y="3848407"/>
              <a:ext cx="3031826" cy="2004580"/>
            </a:xfrm>
            <a:custGeom>
              <a:avLst/>
              <a:gdLst/>
              <a:ahLst/>
              <a:cxnLst/>
              <a:rect l="l" t="t" r="r" b="b"/>
              <a:pathLst>
                <a:path w="24054" h="15904" extrusionOk="0">
                  <a:moveTo>
                    <a:pt x="17228" y="0"/>
                  </a:moveTo>
                  <a:lnTo>
                    <a:pt x="9955" y="7274"/>
                  </a:lnTo>
                  <a:lnTo>
                    <a:pt x="6725" y="7274"/>
                  </a:lnTo>
                  <a:lnTo>
                    <a:pt x="2610" y="11384"/>
                  </a:lnTo>
                  <a:lnTo>
                    <a:pt x="2610" y="13298"/>
                  </a:lnTo>
                  <a:lnTo>
                    <a:pt x="0" y="15904"/>
                  </a:lnTo>
                  <a:lnTo>
                    <a:pt x="7093" y="15904"/>
                  </a:lnTo>
                  <a:lnTo>
                    <a:pt x="12993" y="10003"/>
                  </a:lnTo>
                  <a:lnTo>
                    <a:pt x="15207" y="10003"/>
                  </a:lnTo>
                  <a:lnTo>
                    <a:pt x="19494" y="5716"/>
                  </a:lnTo>
                  <a:lnTo>
                    <a:pt x="19494" y="4560"/>
                  </a:lnTo>
                  <a:lnTo>
                    <a:pt x="240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45" name="Google Shape;545;p18"/>
            <p:cNvGrpSpPr/>
            <p:nvPr/>
          </p:nvGrpSpPr>
          <p:grpSpPr>
            <a:xfrm>
              <a:off x="-1555090" y="1586820"/>
              <a:ext cx="2375896" cy="3296652"/>
              <a:chOff x="2132995" y="960308"/>
              <a:chExt cx="496177" cy="688438"/>
            </a:xfrm>
          </p:grpSpPr>
          <p:sp>
            <p:nvSpPr>
              <p:cNvPr id="546" name="Google Shape;546;p18"/>
              <p:cNvSpPr/>
              <p:nvPr/>
            </p:nvSpPr>
            <p:spPr>
              <a:xfrm>
                <a:off x="2143863" y="977753"/>
                <a:ext cx="473252" cy="659302"/>
              </a:xfrm>
              <a:custGeom>
                <a:avLst/>
                <a:gdLst/>
                <a:ahLst/>
                <a:cxnLst/>
                <a:rect l="l" t="t" r="r" b="b"/>
                <a:pathLst>
                  <a:path w="10363" h="14437" extrusionOk="0">
                    <a:moveTo>
                      <a:pt x="1" y="1"/>
                    </a:moveTo>
                    <a:lnTo>
                      <a:pt x="1" y="2663"/>
                    </a:lnTo>
                    <a:lnTo>
                      <a:pt x="4926" y="2663"/>
                    </a:lnTo>
                    <a:lnTo>
                      <a:pt x="7972" y="5709"/>
                    </a:lnTo>
                    <a:lnTo>
                      <a:pt x="7972" y="12123"/>
                    </a:lnTo>
                    <a:lnTo>
                      <a:pt x="10286" y="14437"/>
                    </a:lnTo>
                    <a:lnTo>
                      <a:pt x="10362" y="14352"/>
                    </a:lnTo>
                    <a:lnTo>
                      <a:pt x="8083" y="12081"/>
                    </a:lnTo>
                    <a:lnTo>
                      <a:pt x="8083" y="5658"/>
                    </a:lnTo>
                    <a:lnTo>
                      <a:pt x="4995" y="2561"/>
                    </a:lnTo>
                    <a:lnTo>
                      <a:pt x="4978" y="2544"/>
                    </a:lnTo>
                    <a:lnTo>
                      <a:pt x="120" y="2544"/>
                    </a:lnTo>
                    <a:lnTo>
                      <a:pt x="12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7" name="Google Shape;547;p18"/>
              <p:cNvSpPr/>
              <p:nvPr/>
            </p:nvSpPr>
            <p:spPr>
              <a:xfrm>
                <a:off x="2401063" y="1126948"/>
                <a:ext cx="81608" cy="81608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787" extrusionOk="0">
                    <a:moveTo>
                      <a:pt x="1" y="0"/>
                    </a:moveTo>
                    <a:lnTo>
                      <a:pt x="1" y="511"/>
                    </a:lnTo>
                    <a:lnTo>
                      <a:pt x="639" y="1149"/>
                    </a:lnTo>
                    <a:lnTo>
                      <a:pt x="1277" y="1787"/>
                    </a:lnTo>
                    <a:lnTo>
                      <a:pt x="1787" y="1787"/>
                    </a:lnTo>
                    <a:lnTo>
                      <a:pt x="894" y="89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8" name="Google Shape;548;p18"/>
              <p:cNvSpPr/>
              <p:nvPr/>
            </p:nvSpPr>
            <p:spPr>
              <a:xfrm>
                <a:off x="2132995" y="960308"/>
                <a:ext cx="23610" cy="20231"/>
              </a:xfrm>
              <a:custGeom>
                <a:avLst/>
                <a:gdLst/>
                <a:ahLst/>
                <a:cxnLst/>
                <a:rect l="l" t="t" r="r" b="b"/>
                <a:pathLst>
                  <a:path w="517" h="443" extrusionOk="0">
                    <a:moveTo>
                      <a:pt x="298" y="119"/>
                    </a:moveTo>
                    <a:cubicBezTo>
                      <a:pt x="409" y="145"/>
                      <a:pt x="409" y="298"/>
                      <a:pt x="298" y="332"/>
                    </a:cubicBezTo>
                    <a:cubicBezTo>
                      <a:pt x="196" y="298"/>
                      <a:pt x="196" y="145"/>
                      <a:pt x="298" y="119"/>
                    </a:cubicBezTo>
                    <a:close/>
                    <a:moveTo>
                      <a:pt x="295" y="0"/>
                    </a:moveTo>
                    <a:cubicBezTo>
                      <a:pt x="240" y="0"/>
                      <a:pt x="184" y="21"/>
                      <a:pt x="137" y="68"/>
                    </a:cubicBezTo>
                    <a:cubicBezTo>
                      <a:pt x="1" y="204"/>
                      <a:pt x="103" y="442"/>
                      <a:pt x="298" y="442"/>
                    </a:cubicBezTo>
                    <a:cubicBezTo>
                      <a:pt x="418" y="434"/>
                      <a:pt x="511" y="340"/>
                      <a:pt x="511" y="230"/>
                    </a:cubicBezTo>
                    <a:cubicBezTo>
                      <a:pt x="517" y="92"/>
                      <a:pt x="410" y="0"/>
                      <a:pt x="2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9" name="Google Shape;549;p18"/>
              <p:cNvSpPr/>
              <p:nvPr/>
            </p:nvSpPr>
            <p:spPr>
              <a:xfrm>
                <a:off x="2605425" y="1628651"/>
                <a:ext cx="23747" cy="20094"/>
              </a:xfrm>
              <a:custGeom>
                <a:avLst/>
                <a:gdLst/>
                <a:ahLst/>
                <a:cxnLst/>
                <a:rect l="l" t="t" r="r" b="b"/>
                <a:pathLst>
                  <a:path w="520" h="440" extrusionOk="0">
                    <a:moveTo>
                      <a:pt x="298" y="116"/>
                    </a:moveTo>
                    <a:cubicBezTo>
                      <a:pt x="358" y="116"/>
                      <a:pt x="409" y="167"/>
                      <a:pt x="400" y="227"/>
                    </a:cubicBezTo>
                    <a:cubicBezTo>
                      <a:pt x="400" y="290"/>
                      <a:pt x="348" y="331"/>
                      <a:pt x="294" y="331"/>
                    </a:cubicBezTo>
                    <a:cubicBezTo>
                      <a:pt x="269" y="331"/>
                      <a:pt x="243" y="322"/>
                      <a:pt x="221" y="303"/>
                    </a:cubicBezTo>
                    <a:cubicBezTo>
                      <a:pt x="153" y="235"/>
                      <a:pt x="204" y="116"/>
                      <a:pt x="298" y="116"/>
                    </a:cubicBezTo>
                    <a:close/>
                    <a:moveTo>
                      <a:pt x="299" y="1"/>
                    </a:moveTo>
                    <a:cubicBezTo>
                      <a:pt x="244" y="1"/>
                      <a:pt x="189" y="21"/>
                      <a:pt x="145" y="65"/>
                    </a:cubicBezTo>
                    <a:cubicBezTo>
                      <a:pt x="0" y="201"/>
                      <a:pt x="102" y="439"/>
                      <a:pt x="298" y="439"/>
                    </a:cubicBezTo>
                    <a:cubicBezTo>
                      <a:pt x="417" y="439"/>
                      <a:pt x="519" y="337"/>
                      <a:pt x="519" y="218"/>
                    </a:cubicBezTo>
                    <a:cubicBezTo>
                      <a:pt x="519" y="86"/>
                      <a:pt x="411" y="1"/>
                      <a:pt x="2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0" name="Google Shape;550;p18"/>
              <p:cNvSpPr/>
              <p:nvPr/>
            </p:nvSpPr>
            <p:spPr>
              <a:xfrm>
                <a:off x="2145827" y="1025155"/>
                <a:ext cx="122024" cy="71515"/>
              </a:xfrm>
              <a:custGeom>
                <a:avLst/>
                <a:gdLst/>
                <a:ahLst/>
                <a:cxnLst/>
                <a:rect l="l" t="t" r="r" b="b"/>
                <a:pathLst>
                  <a:path w="2672" h="1566" extrusionOk="0">
                    <a:moveTo>
                      <a:pt x="34" y="1"/>
                    </a:moveTo>
                    <a:lnTo>
                      <a:pt x="0" y="26"/>
                    </a:lnTo>
                    <a:lnTo>
                      <a:pt x="800" y="826"/>
                    </a:lnTo>
                    <a:lnTo>
                      <a:pt x="1898" y="826"/>
                    </a:lnTo>
                    <a:lnTo>
                      <a:pt x="2638" y="1566"/>
                    </a:lnTo>
                    <a:lnTo>
                      <a:pt x="2672" y="1532"/>
                    </a:lnTo>
                    <a:lnTo>
                      <a:pt x="1923" y="783"/>
                    </a:lnTo>
                    <a:lnTo>
                      <a:pt x="817" y="783"/>
                    </a:lnTo>
                    <a:lnTo>
                      <a:pt x="3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51" name="Google Shape;551;p18"/>
            <p:cNvGrpSpPr/>
            <p:nvPr/>
          </p:nvGrpSpPr>
          <p:grpSpPr>
            <a:xfrm rot="-5400000">
              <a:off x="247893" y="3858068"/>
              <a:ext cx="457201" cy="78377"/>
              <a:chOff x="2974099" y="851893"/>
              <a:chExt cx="129011" cy="22560"/>
            </a:xfrm>
          </p:grpSpPr>
          <p:sp>
            <p:nvSpPr>
              <p:cNvPr id="552" name="Google Shape;552;p18"/>
              <p:cNvSpPr/>
              <p:nvPr/>
            </p:nvSpPr>
            <p:spPr>
              <a:xfrm>
                <a:off x="3071233" y="851893"/>
                <a:ext cx="31876" cy="22560"/>
              </a:xfrm>
              <a:custGeom>
                <a:avLst/>
                <a:gdLst/>
                <a:ahLst/>
                <a:cxnLst/>
                <a:rect l="l" t="t" r="r" b="b"/>
                <a:pathLst>
                  <a:path w="698" h="494" extrusionOk="0">
                    <a:moveTo>
                      <a:pt x="408" y="0"/>
                    </a:moveTo>
                    <a:lnTo>
                      <a:pt x="0" y="494"/>
                    </a:lnTo>
                    <a:lnTo>
                      <a:pt x="289" y="494"/>
                    </a:lnTo>
                    <a:lnTo>
                      <a:pt x="69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" name="Google Shape;553;p18"/>
              <p:cNvSpPr/>
              <p:nvPr/>
            </p:nvSpPr>
            <p:spPr>
              <a:xfrm>
                <a:off x="3046756" y="851893"/>
                <a:ext cx="31876" cy="22560"/>
              </a:xfrm>
              <a:custGeom>
                <a:avLst/>
                <a:gdLst/>
                <a:ahLst/>
                <a:cxnLst/>
                <a:rect l="l" t="t" r="r" b="b"/>
                <a:pathLst>
                  <a:path w="698" h="494" extrusionOk="0">
                    <a:moveTo>
                      <a:pt x="409" y="0"/>
                    </a:moveTo>
                    <a:lnTo>
                      <a:pt x="0" y="494"/>
                    </a:lnTo>
                    <a:lnTo>
                      <a:pt x="289" y="494"/>
                    </a:lnTo>
                    <a:lnTo>
                      <a:pt x="69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4" name="Google Shape;554;p18"/>
              <p:cNvSpPr/>
              <p:nvPr/>
            </p:nvSpPr>
            <p:spPr>
              <a:xfrm>
                <a:off x="3022643" y="851893"/>
                <a:ext cx="31922" cy="22560"/>
              </a:xfrm>
              <a:custGeom>
                <a:avLst/>
                <a:gdLst/>
                <a:ahLst/>
                <a:cxnLst/>
                <a:rect l="l" t="t" r="r" b="b"/>
                <a:pathLst>
                  <a:path w="699" h="494" extrusionOk="0">
                    <a:moveTo>
                      <a:pt x="409" y="0"/>
                    </a:moveTo>
                    <a:lnTo>
                      <a:pt x="1" y="494"/>
                    </a:lnTo>
                    <a:lnTo>
                      <a:pt x="290" y="494"/>
                    </a:lnTo>
                    <a:lnTo>
                      <a:pt x="69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5" name="Google Shape;555;p18"/>
              <p:cNvSpPr/>
              <p:nvPr/>
            </p:nvSpPr>
            <p:spPr>
              <a:xfrm>
                <a:off x="2998576" y="851893"/>
                <a:ext cx="31511" cy="22560"/>
              </a:xfrm>
              <a:custGeom>
                <a:avLst/>
                <a:gdLst/>
                <a:ahLst/>
                <a:cxnLst/>
                <a:rect l="l" t="t" r="r" b="b"/>
                <a:pathLst>
                  <a:path w="690" h="494" extrusionOk="0">
                    <a:moveTo>
                      <a:pt x="400" y="0"/>
                    </a:moveTo>
                    <a:lnTo>
                      <a:pt x="0" y="494"/>
                    </a:lnTo>
                    <a:lnTo>
                      <a:pt x="290" y="494"/>
                    </a:lnTo>
                    <a:lnTo>
                      <a:pt x="68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6" name="Google Shape;556;p18"/>
              <p:cNvSpPr/>
              <p:nvPr/>
            </p:nvSpPr>
            <p:spPr>
              <a:xfrm>
                <a:off x="2974099" y="851893"/>
                <a:ext cx="31876" cy="22560"/>
              </a:xfrm>
              <a:custGeom>
                <a:avLst/>
                <a:gdLst/>
                <a:ahLst/>
                <a:cxnLst/>
                <a:rect l="l" t="t" r="r" b="b"/>
                <a:pathLst>
                  <a:path w="698" h="494" extrusionOk="0">
                    <a:moveTo>
                      <a:pt x="409" y="0"/>
                    </a:moveTo>
                    <a:lnTo>
                      <a:pt x="0" y="494"/>
                    </a:lnTo>
                    <a:lnTo>
                      <a:pt x="290" y="494"/>
                    </a:lnTo>
                    <a:lnTo>
                      <a:pt x="69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557" name="Google Shape;557;p18"/>
          <p:cNvGrpSpPr/>
          <p:nvPr/>
        </p:nvGrpSpPr>
        <p:grpSpPr>
          <a:xfrm>
            <a:off x="10598400" y="3039331"/>
            <a:ext cx="4003037" cy="4101560"/>
            <a:chOff x="7796400" y="2279498"/>
            <a:chExt cx="3002278" cy="3076170"/>
          </a:xfrm>
        </p:grpSpPr>
        <p:sp>
          <p:nvSpPr>
            <p:cNvPr id="558" name="Google Shape;558;p18"/>
            <p:cNvSpPr/>
            <p:nvPr/>
          </p:nvSpPr>
          <p:spPr>
            <a:xfrm>
              <a:off x="7796400" y="3848407"/>
              <a:ext cx="2552998" cy="1507261"/>
            </a:xfrm>
            <a:custGeom>
              <a:avLst/>
              <a:gdLst/>
              <a:ahLst/>
              <a:cxnLst/>
              <a:rect l="l" t="t" r="r" b="b"/>
              <a:pathLst>
                <a:path w="17209" h="10160" extrusionOk="0">
                  <a:moveTo>
                    <a:pt x="13158" y="0"/>
                  </a:moveTo>
                  <a:lnTo>
                    <a:pt x="9820" y="3343"/>
                  </a:lnTo>
                  <a:lnTo>
                    <a:pt x="6778" y="3343"/>
                  </a:lnTo>
                  <a:lnTo>
                    <a:pt x="1" y="10119"/>
                  </a:lnTo>
                  <a:lnTo>
                    <a:pt x="6353" y="10159"/>
                  </a:lnTo>
                  <a:lnTo>
                    <a:pt x="8319" y="8198"/>
                  </a:lnTo>
                  <a:lnTo>
                    <a:pt x="9015" y="8198"/>
                  </a:lnTo>
                  <a:lnTo>
                    <a:pt x="1720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59" name="Google Shape;559;p18"/>
            <p:cNvGrpSpPr/>
            <p:nvPr/>
          </p:nvGrpSpPr>
          <p:grpSpPr>
            <a:xfrm rot="5400000">
              <a:off x="8294983" y="3132996"/>
              <a:ext cx="493952" cy="243774"/>
              <a:chOff x="2505550" y="1111010"/>
              <a:chExt cx="119740" cy="59094"/>
            </a:xfrm>
          </p:grpSpPr>
          <p:sp>
            <p:nvSpPr>
              <p:cNvPr id="560" name="Google Shape;560;p18"/>
              <p:cNvSpPr/>
              <p:nvPr/>
            </p:nvSpPr>
            <p:spPr>
              <a:xfrm>
                <a:off x="2556469" y="1152202"/>
                <a:ext cx="17902" cy="17902"/>
              </a:xfrm>
              <a:custGeom>
                <a:avLst/>
                <a:gdLst/>
                <a:ahLst/>
                <a:cxnLst/>
                <a:rect l="l" t="t" r="r" b="b"/>
                <a:pathLst>
                  <a:path w="392" h="392" extrusionOk="0">
                    <a:moveTo>
                      <a:pt x="341" y="0"/>
                    </a:moveTo>
                    <a:lnTo>
                      <a:pt x="0" y="341"/>
                    </a:lnTo>
                    <a:lnTo>
                      <a:pt x="51" y="392"/>
                    </a:lnTo>
                    <a:lnTo>
                      <a:pt x="392" y="51"/>
                    </a:lnTo>
                    <a:lnTo>
                      <a:pt x="34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" name="Google Shape;561;p18"/>
              <p:cNvSpPr/>
              <p:nvPr/>
            </p:nvSpPr>
            <p:spPr>
              <a:xfrm>
                <a:off x="2556469" y="1152202"/>
                <a:ext cx="17902" cy="17902"/>
              </a:xfrm>
              <a:custGeom>
                <a:avLst/>
                <a:gdLst/>
                <a:ahLst/>
                <a:cxnLst/>
                <a:rect l="l" t="t" r="r" b="b"/>
                <a:pathLst>
                  <a:path w="392" h="392" extrusionOk="0">
                    <a:moveTo>
                      <a:pt x="51" y="0"/>
                    </a:moveTo>
                    <a:lnTo>
                      <a:pt x="0" y="51"/>
                    </a:lnTo>
                    <a:lnTo>
                      <a:pt x="341" y="392"/>
                    </a:lnTo>
                    <a:lnTo>
                      <a:pt x="392" y="34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" name="Google Shape;562;p18"/>
              <p:cNvSpPr/>
              <p:nvPr/>
            </p:nvSpPr>
            <p:spPr>
              <a:xfrm>
                <a:off x="2606978" y="1152202"/>
                <a:ext cx="17902" cy="17902"/>
              </a:xfrm>
              <a:custGeom>
                <a:avLst/>
                <a:gdLst/>
                <a:ahLst/>
                <a:cxnLst/>
                <a:rect l="l" t="t" r="r" b="b"/>
                <a:pathLst>
                  <a:path w="392" h="392" extrusionOk="0">
                    <a:moveTo>
                      <a:pt x="341" y="0"/>
                    </a:moveTo>
                    <a:lnTo>
                      <a:pt x="0" y="341"/>
                    </a:lnTo>
                    <a:lnTo>
                      <a:pt x="60" y="392"/>
                    </a:lnTo>
                    <a:lnTo>
                      <a:pt x="392" y="51"/>
                    </a:lnTo>
                    <a:lnTo>
                      <a:pt x="34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3" name="Google Shape;563;p18"/>
              <p:cNvSpPr/>
              <p:nvPr/>
            </p:nvSpPr>
            <p:spPr>
              <a:xfrm>
                <a:off x="2606978" y="1152202"/>
                <a:ext cx="18313" cy="17902"/>
              </a:xfrm>
              <a:custGeom>
                <a:avLst/>
                <a:gdLst/>
                <a:ahLst/>
                <a:cxnLst/>
                <a:rect l="l" t="t" r="r" b="b"/>
                <a:pathLst>
                  <a:path w="401" h="392" extrusionOk="0">
                    <a:moveTo>
                      <a:pt x="60" y="0"/>
                    </a:moveTo>
                    <a:lnTo>
                      <a:pt x="0" y="51"/>
                    </a:lnTo>
                    <a:lnTo>
                      <a:pt x="341" y="392"/>
                    </a:lnTo>
                    <a:lnTo>
                      <a:pt x="400" y="341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4" name="Google Shape;564;p18"/>
              <p:cNvSpPr/>
              <p:nvPr/>
            </p:nvSpPr>
            <p:spPr>
              <a:xfrm>
                <a:off x="2505550" y="1111010"/>
                <a:ext cx="17947" cy="17902"/>
              </a:xfrm>
              <a:custGeom>
                <a:avLst/>
                <a:gdLst/>
                <a:ahLst/>
                <a:cxnLst/>
                <a:rect l="l" t="t" r="r" b="b"/>
                <a:pathLst>
                  <a:path w="393" h="392" extrusionOk="0">
                    <a:moveTo>
                      <a:pt x="341" y="1"/>
                    </a:moveTo>
                    <a:lnTo>
                      <a:pt x="1" y="341"/>
                    </a:lnTo>
                    <a:lnTo>
                      <a:pt x="52" y="392"/>
                    </a:lnTo>
                    <a:lnTo>
                      <a:pt x="392" y="52"/>
                    </a:lnTo>
                    <a:lnTo>
                      <a:pt x="34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" name="Google Shape;565;p18"/>
              <p:cNvSpPr/>
              <p:nvPr/>
            </p:nvSpPr>
            <p:spPr>
              <a:xfrm>
                <a:off x="2505550" y="1111010"/>
                <a:ext cx="17947" cy="17902"/>
              </a:xfrm>
              <a:custGeom>
                <a:avLst/>
                <a:gdLst/>
                <a:ahLst/>
                <a:cxnLst/>
                <a:rect l="l" t="t" r="r" b="b"/>
                <a:pathLst>
                  <a:path w="393" h="392" extrusionOk="0">
                    <a:moveTo>
                      <a:pt x="52" y="1"/>
                    </a:moveTo>
                    <a:lnTo>
                      <a:pt x="1" y="52"/>
                    </a:lnTo>
                    <a:lnTo>
                      <a:pt x="341" y="392"/>
                    </a:lnTo>
                    <a:lnTo>
                      <a:pt x="392" y="341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6" name="Google Shape;566;p18"/>
              <p:cNvSpPr/>
              <p:nvPr/>
            </p:nvSpPr>
            <p:spPr>
              <a:xfrm>
                <a:off x="2556058" y="1111010"/>
                <a:ext cx="17947" cy="17902"/>
              </a:xfrm>
              <a:custGeom>
                <a:avLst/>
                <a:gdLst/>
                <a:ahLst/>
                <a:cxnLst/>
                <a:rect l="l" t="t" r="r" b="b"/>
                <a:pathLst>
                  <a:path w="393" h="392" extrusionOk="0">
                    <a:moveTo>
                      <a:pt x="341" y="1"/>
                    </a:moveTo>
                    <a:lnTo>
                      <a:pt x="1" y="341"/>
                    </a:lnTo>
                    <a:lnTo>
                      <a:pt x="52" y="392"/>
                    </a:lnTo>
                    <a:lnTo>
                      <a:pt x="392" y="52"/>
                    </a:lnTo>
                    <a:lnTo>
                      <a:pt x="34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7" name="Google Shape;567;p18"/>
              <p:cNvSpPr/>
              <p:nvPr/>
            </p:nvSpPr>
            <p:spPr>
              <a:xfrm>
                <a:off x="2556058" y="1111010"/>
                <a:ext cx="17947" cy="17902"/>
              </a:xfrm>
              <a:custGeom>
                <a:avLst/>
                <a:gdLst/>
                <a:ahLst/>
                <a:cxnLst/>
                <a:rect l="l" t="t" r="r" b="b"/>
                <a:pathLst>
                  <a:path w="393" h="392" extrusionOk="0">
                    <a:moveTo>
                      <a:pt x="52" y="1"/>
                    </a:moveTo>
                    <a:lnTo>
                      <a:pt x="1" y="52"/>
                    </a:lnTo>
                    <a:lnTo>
                      <a:pt x="341" y="392"/>
                    </a:lnTo>
                    <a:lnTo>
                      <a:pt x="392" y="341"/>
                    </a:lnTo>
                    <a:lnTo>
                      <a:pt x="5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68" name="Google Shape;568;p18"/>
            <p:cNvGrpSpPr/>
            <p:nvPr/>
          </p:nvGrpSpPr>
          <p:grpSpPr>
            <a:xfrm flipH="1">
              <a:off x="8424001" y="2524469"/>
              <a:ext cx="2374678" cy="2502550"/>
              <a:chOff x="2011428" y="602777"/>
              <a:chExt cx="774292" cy="815987"/>
            </a:xfrm>
          </p:grpSpPr>
          <p:sp>
            <p:nvSpPr>
              <p:cNvPr id="569" name="Google Shape;569;p18"/>
              <p:cNvSpPr/>
              <p:nvPr/>
            </p:nvSpPr>
            <p:spPr>
              <a:xfrm>
                <a:off x="2751470" y="1215132"/>
                <a:ext cx="15618" cy="109191"/>
              </a:xfrm>
              <a:custGeom>
                <a:avLst/>
                <a:gdLst/>
                <a:ahLst/>
                <a:cxnLst/>
                <a:rect l="l" t="t" r="r" b="b"/>
                <a:pathLst>
                  <a:path w="342" h="2391" extrusionOk="0">
                    <a:moveTo>
                      <a:pt x="341" y="0"/>
                    </a:moveTo>
                    <a:lnTo>
                      <a:pt x="1" y="341"/>
                    </a:lnTo>
                    <a:lnTo>
                      <a:pt x="1" y="1191"/>
                    </a:lnTo>
                    <a:lnTo>
                      <a:pt x="1" y="2042"/>
                    </a:lnTo>
                    <a:lnTo>
                      <a:pt x="341" y="2391"/>
                    </a:lnTo>
                    <a:lnTo>
                      <a:pt x="341" y="1191"/>
                    </a:lnTo>
                    <a:lnTo>
                      <a:pt x="34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0" name="Google Shape;570;p18"/>
              <p:cNvSpPr/>
              <p:nvPr/>
            </p:nvSpPr>
            <p:spPr>
              <a:xfrm>
                <a:off x="2157107" y="742702"/>
                <a:ext cx="76950" cy="76995"/>
              </a:xfrm>
              <a:custGeom>
                <a:avLst/>
                <a:gdLst/>
                <a:ahLst/>
                <a:cxnLst/>
                <a:rect l="l" t="t" r="r" b="b"/>
                <a:pathLst>
                  <a:path w="1685" h="1686" extrusionOk="0">
                    <a:moveTo>
                      <a:pt x="0" y="1"/>
                    </a:moveTo>
                    <a:lnTo>
                      <a:pt x="842" y="843"/>
                    </a:lnTo>
                    <a:lnTo>
                      <a:pt x="1685" y="1685"/>
                    </a:lnTo>
                    <a:lnTo>
                      <a:pt x="1685" y="1209"/>
                    </a:lnTo>
                    <a:lnTo>
                      <a:pt x="1081" y="605"/>
                    </a:lnTo>
                    <a:lnTo>
                      <a:pt x="47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1" name="Google Shape;571;p18"/>
              <p:cNvSpPr/>
              <p:nvPr/>
            </p:nvSpPr>
            <p:spPr>
              <a:xfrm>
                <a:off x="2011428" y="602777"/>
                <a:ext cx="37310" cy="32013"/>
              </a:xfrm>
              <a:custGeom>
                <a:avLst/>
                <a:gdLst/>
                <a:ahLst/>
                <a:cxnLst/>
                <a:rect l="l" t="t" r="r" b="b"/>
                <a:pathLst>
                  <a:path w="817" h="701" extrusionOk="0">
                    <a:moveTo>
                      <a:pt x="468" y="181"/>
                    </a:moveTo>
                    <a:cubicBezTo>
                      <a:pt x="561" y="181"/>
                      <a:pt x="630" y="258"/>
                      <a:pt x="630" y="351"/>
                    </a:cubicBezTo>
                    <a:cubicBezTo>
                      <a:pt x="630" y="448"/>
                      <a:pt x="549" y="514"/>
                      <a:pt x="466" y="514"/>
                    </a:cubicBezTo>
                    <a:cubicBezTo>
                      <a:pt x="425" y="514"/>
                      <a:pt x="383" y="498"/>
                      <a:pt x="349" y="462"/>
                    </a:cubicBezTo>
                    <a:cubicBezTo>
                      <a:pt x="247" y="360"/>
                      <a:pt x="323" y="181"/>
                      <a:pt x="468" y="181"/>
                    </a:cubicBezTo>
                    <a:close/>
                    <a:moveTo>
                      <a:pt x="468" y="0"/>
                    </a:moveTo>
                    <a:cubicBezTo>
                      <a:pt x="381" y="0"/>
                      <a:pt x="293" y="33"/>
                      <a:pt x="221" y="105"/>
                    </a:cubicBezTo>
                    <a:cubicBezTo>
                      <a:pt x="0" y="317"/>
                      <a:pt x="153" y="700"/>
                      <a:pt x="468" y="700"/>
                    </a:cubicBezTo>
                    <a:cubicBezTo>
                      <a:pt x="664" y="700"/>
                      <a:pt x="817" y="538"/>
                      <a:pt x="817" y="351"/>
                    </a:cubicBezTo>
                    <a:cubicBezTo>
                      <a:pt x="817" y="139"/>
                      <a:pt x="646" y="0"/>
                      <a:pt x="4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2" name="Google Shape;572;p18"/>
              <p:cNvSpPr/>
              <p:nvPr/>
            </p:nvSpPr>
            <p:spPr>
              <a:xfrm>
                <a:off x="2748364" y="1386751"/>
                <a:ext cx="37356" cy="32013"/>
              </a:xfrm>
              <a:custGeom>
                <a:avLst/>
                <a:gdLst/>
                <a:ahLst/>
                <a:cxnLst/>
                <a:rect l="l" t="t" r="r" b="b"/>
                <a:pathLst>
                  <a:path w="818" h="701" extrusionOk="0">
                    <a:moveTo>
                      <a:pt x="469" y="190"/>
                    </a:moveTo>
                    <a:cubicBezTo>
                      <a:pt x="562" y="190"/>
                      <a:pt x="630" y="258"/>
                      <a:pt x="630" y="351"/>
                    </a:cubicBezTo>
                    <a:cubicBezTo>
                      <a:pt x="630" y="450"/>
                      <a:pt x="547" y="517"/>
                      <a:pt x="462" y="517"/>
                    </a:cubicBezTo>
                    <a:cubicBezTo>
                      <a:pt x="422" y="517"/>
                      <a:pt x="382" y="503"/>
                      <a:pt x="350" y="470"/>
                    </a:cubicBezTo>
                    <a:cubicBezTo>
                      <a:pt x="247" y="360"/>
                      <a:pt x="324" y="190"/>
                      <a:pt x="469" y="190"/>
                    </a:cubicBezTo>
                    <a:close/>
                    <a:moveTo>
                      <a:pt x="468" y="0"/>
                    </a:moveTo>
                    <a:cubicBezTo>
                      <a:pt x="382" y="0"/>
                      <a:pt x="294" y="33"/>
                      <a:pt x="222" y="105"/>
                    </a:cubicBezTo>
                    <a:cubicBezTo>
                      <a:pt x="1" y="326"/>
                      <a:pt x="154" y="700"/>
                      <a:pt x="469" y="700"/>
                    </a:cubicBezTo>
                    <a:cubicBezTo>
                      <a:pt x="664" y="700"/>
                      <a:pt x="817" y="547"/>
                      <a:pt x="817" y="351"/>
                    </a:cubicBezTo>
                    <a:cubicBezTo>
                      <a:pt x="817" y="139"/>
                      <a:pt x="647" y="0"/>
                      <a:pt x="4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3" name="Google Shape;573;p18"/>
              <p:cNvSpPr/>
              <p:nvPr/>
            </p:nvSpPr>
            <p:spPr>
              <a:xfrm>
                <a:off x="2036271" y="623829"/>
                <a:ext cx="737804" cy="767351"/>
              </a:xfrm>
              <a:custGeom>
                <a:avLst/>
                <a:gdLst/>
                <a:ahLst/>
                <a:cxnLst/>
                <a:rect l="l" t="t" r="r" b="b"/>
                <a:pathLst>
                  <a:path w="16156" h="16803" extrusionOk="0">
                    <a:moveTo>
                      <a:pt x="137" y="1"/>
                    </a:moveTo>
                    <a:lnTo>
                      <a:pt x="0" y="128"/>
                    </a:lnTo>
                    <a:lnTo>
                      <a:pt x="5173" y="5301"/>
                    </a:lnTo>
                    <a:lnTo>
                      <a:pt x="5198" y="5326"/>
                    </a:lnTo>
                    <a:lnTo>
                      <a:pt x="9035" y="5326"/>
                    </a:lnTo>
                    <a:lnTo>
                      <a:pt x="15968" y="12259"/>
                    </a:lnTo>
                    <a:lnTo>
                      <a:pt x="15968" y="16802"/>
                    </a:lnTo>
                    <a:lnTo>
                      <a:pt x="16155" y="16802"/>
                    </a:lnTo>
                    <a:lnTo>
                      <a:pt x="16155" y="12183"/>
                    </a:lnTo>
                    <a:lnTo>
                      <a:pt x="9137" y="5165"/>
                    </a:lnTo>
                    <a:lnTo>
                      <a:pt x="9111" y="5139"/>
                    </a:lnTo>
                    <a:lnTo>
                      <a:pt x="5275" y="5139"/>
                    </a:lnTo>
                    <a:lnTo>
                      <a:pt x="13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4" name="Google Shape;574;p18"/>
              <p:cNvSpPr/>
              <p:nvPr/>
            </p:nvSpPr>
            <p:spPr>
              <a:xfrm>
                <a:off x="2506326" y="916786"/>
                <a:ext cx="196233" cy="195822"/>
              </a:xfrm>
              <a:custGeom>
                <a:avLst/>
                <a:gdLst/>
                <a:ahLst/>
                <a:cxnLst/>
                <a:rect l="l" t="t" r="r" b="b"/>
                <a:pathLst>
                  <a:path w="4297" h="4288" extrusionOk="0">
                    <a:moveTo>
                      <a:pt x="1" y="0"/>
                    </a:moveTo>
                    <a:lnTo>
                      <a:pt x="1" y="77"/>
                    </a:lnTo>
                    <a:lnTo>
                      <a:pt x="1898" y="77"/>
                    </a:lnTo>
                    <a:lnTo>
                      <a:pt x="4220" y="2399"/>
                    </a:lnTo>
                    <a:lnTo>
                      <a:pt x="4220" y="4288"/>
                    </a:lnTo>
                    <a:lnTo>
                      <a:pt x="4297" y="4288"/>
                    </a:lnTo>
                    <a:lnTo>
                      <a:pt x="4297" y="2374"/>
                    </a:lnTo>
                    <a:lnTo>
                      <a:pt x="193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75" name="Google Shape;575;p18"/>
            <p:cNvGrpSpPr/>
            <p:nvPr/>
          </p:nvGrpSpPr>
          <p:grpSpPr>
            <a:xfrm>
              <a:off x="8271603" y="2279498"/>
              <a:ext cx="1807417" cy="584521"/>
              <a:chOff x="7881778" y="696098"/>
              <a:chExt cx="1807417" cy="584521"/>
            </a:xfrm>
          </p:grpSpPr>
          <p:sp>
            <p:nvSpPr>
              <p:cNvPr id="576" name="Google Shape;576;p18"/>
              <p:cNvSpPr/>
              <p:nvPr/>
            </p:nvSpPr>
            <p:spPr>
              <a:xfrm>
                <a:off x="7950928" y="767548"/>
                <a:ext cx="1738267" cy="513071"/>
              </a:xfrm>
              <a:custGeom>
                <a:avLst/>
                <a:gdLst/>
                <a:ahLst/>
                <a:cxnLst/>
                <a:rect l="l" t="t" r="r" b="b"/>
                <a:pathLst>
                  <a:path w="9341" h="2757" extrusionOk="0">
                    <a:moveTo>
                      <a:pt x="85" y="0"/>
                    </a:moveTo>
                    <a:lnTo>
                      <a:pt x="0" y="85"/>
                    </a:lnTo>
                    <a:lnTo>
                      <a:pt x="1030" y="1115"/>
                    </a:lnTo>
                    <a:lnTo>
                      <a:pt x="7614" y="1115"/>
                    </a:lnTo>
                    <a:lnTo>
                      <a:pt x="9256" y="2757"/>
                    </a:lnTo>
                    <a:lnTo>
                      <a:pt x="9341" y="2671"/>
                    </a:lnTo>
                    <a:lnTo>
                      <a:pt x="7665" y="996"/>
                    </a:lnTo>
                    <a:lnTo>
                      <a:pt x="1081" y="996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7" name="Google Shape;577;p18"/>
              <p:cNvSpPr/>
              <p:nvPr/>
            </p:nvSpPr>
            <p:spPr>
              <a:xfrm flipH="1">
                <a:off x="7881778" y="696098"/>
                <a:ext cx="114567" cy="98180"/>
              </a:xfrm>
              <a:custGeom>
                <a:avLst/>
                <a:gdLst/>
                <a:ahLst/>
                <a:cxnLst/>
                <a:rect l="l" t="t" r="r" b="b"/>
                <a:pathLst>
                  <a:path w="818" h="701" extrusionOk="0">
                    <a:moveTo>
                      <a:pt x="469" y="190"/>
                    </a:moveTo>
                    <a:cubicBezTo>
                      <a:pt x="562" y="190"/>
                      <a:pt x="630" y="258"/>
                      <a:pt x="630" y="351"/>
                    </a:cubicBezTo>
                    <a:cubicBezTo>
                      <a:pt x="630" y="450"/>
                      <a:pt x="547" y="517"/>
                      <a:pt x="462" y="517"/>
                    </a:cubicBezTo>
                    <a:cubicBezTo>
                      <a:pt x="422" y="517"/>
                      <a:pt x="382" y="503"/>
                      <a:pt x="350" y="470"/>
                    </a:cubicBezTo>
                    <a:cubicBezTo>
                      <a:pt x="247" y="360"/>
                      <a:pt x="324" y="190"/>
                      <a:pt x="469" y="190"/>
                    </a:cubicBezTo>
                    <a:close/>
                    <a:moveTo>
                      <a:pt x="468" y="0"/>
                    </a:moveTo>
                    <a:cubicBezTo>
                      <a:pt x="382" y="0"/>
                      <a:pt x="294" y="33"/>
                      <a:pt x="222" y="105"/>
                    </a:cubicBezTo>
                    <a:cubicBezTo>
                      <a:pt x="1" y="326"/>
                      <a:pt x="154" y="700"/>
                      <a:pt x="469" y="700"/>
                    </a:cubicBezTo>
                    <a:cubicBezTo>
                      <a:pt x="664" y="700"/>
                      <a:pt x="817" y="547"/>
                      <a:pt x="817" y="351"/>
                    </a:cubicBezTo>
                    <a:cubicBezTo>
                      <a:pt x="817" y="139"/>
                      <a:pt x="647" y="0"/>
                      <a:pt x="4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578" name="Google Shape;578;p18"/>
          <p:cNvSpPr txBox="1">
            <a:spLocks noGrp="1"/>
          </p:cNvSpPr>
          <p:nvPr>
            <p:ph type="title" hasCustomPrompt="1"/>
          </p:nvPr>
        </p:nvSpPr>
        <p:spPr>
          <a:xfrm>
            <a:off x="1034467" y="1912560"/>
            <a:ext cx="30588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9pPr>
          </a:lstStyle>
          <a:p>
            <a:r>
              <a:t>xx%</a:t>
            </a:r>
          </a:p>
        </p:txBody>
      </p:sp>
      <p:sp>
        <p:nvSpPr>
          <p:cNvPr id="579" name="Google Shape;579;p18"/>
          <p:cNvSpPr txBox="1">
            <a:spLocks noGrp="1"/>
          </p:cNvSpPr>
          <p:nvPr>
            <p:ph type="title" idx="2" hasCustomPrompt="1"/>
          </p:nvPr>
        </p:nvSpPr>
        <p:spPr>
          <a:xfrm>
            <a:off x="8098733" y="1912560"/>
            <a:ext cx="30588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267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267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267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267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267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267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267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4267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0" name="Google Shape;580;p18"/>
          <p:cNvSpPr txBox="1">
            <a:spLocks noGrp="1"/>
          </p:cNvSpPr>
          <p:nvPr>
            <p:ph type="title" idx="3"/>
          </p:nvPr>
        </p:nvSpPr>
        <p:spPr>
          <a:xfrm>
            <a:off x="960000" y="516800"/>
            <a:ext cx="102720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581" name="Google Shape;581;p18"/>
          <p:cNvSpPr txBox="1">
            <a:spLocks noGrp="1"/>
          </p:cNvSpPr>
          <p:nvPr>
            <p:ph type="subTitle" idx="1"/>
          </p:nvPr>
        </p:nvSpPr>
        <p:spPr>
          <a:xfrm flipH="1">
            <a:off x="1034467" y="4568363"/>
            <a:ext cx="30588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582" name="Google Shape;582;p18"/>
          <p:cNvSpPr txBox="1">
            <a:spLocks noGrp="1"/>
          </p:cNvSpPr>
          <p:nvPr>
            <p:ph type="subTitle" idx="4"/>
          </p:nvPr>
        </p:nvSpPr>
        <p:spPr>
          <a:xfrm flipH="1">
            <a:off x="1034467" y="5011707"/>
            <a:ext cx="3058800" cy="9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83" name="Google Shape;583;p18"/>
          <p:cNvSpPr txBox="1">
            <a:spLocks noGrp="1"/>
          </p:cNvSpPr>
          <p:nvPr>
            <p:ph type="subTitle" idx="5"/>
          </p:nvPr>
        </p:nvSpPr>
        <p:spPr>
          <a:xfrm flipH="1">
            <a:off x="8098733" y="4568363"/>
            <a:ext cx="30588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584" name="Google Shape;584;p18"/>
          <p:cNvSpPr txBox="1">
            <a:spLocks noGrp="1"/>
          </p:cNvSpPr>
          <p:nvPr>
            <p:ph type="subTitle" idx="6"/>
          </p:nvPr>
        </p:nvSpPr>
        <p:spPr>
          <a:xfrm flipH="1">
            <a:off x="8098733" y="5011707"/>
            <a:ext cx="3058800" cy="9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85" name="Google Shape;585;p18"/>
          <p:cNvSpPr txBox="1">
            <a:spLocks noGrp="1"/>
          </p:cNvSpPr>
          <p:nvPr>
            <p:ph type="title" idx="7" hasCustomPrompt="1"/>
          </p:nvPr>
        </p:nvSpPr>
        <p:spPr>
          <a:xfrm>
            <a:off x="4566633" y="1912560"/>
            <a:ext cx="3058800" cy="7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4267"/>
            </a:lvl9pPr>
          </a:lstStyle>
          <a:p>
            <a:r>
              <a:t>xx%</a:t>
            </a:r>
          </a:p>
        </p:txBody>
      </p:sp>
      <p:sp>
        <p:nvSpPr>
          <p:cNvPr id="586" name="Google Shape;586;p18"/>
          <p:cNvSpPr txBox="1">
            <a:spLocks noGrp="1"/>
          </p:cNvSpPr>
          <p:nvPr>
            <p:ph type="subTitle" idx="8"/>
          </p:nvPr>
        </p:nvSpPr>
        <p:spPr>
          <a:xfrm flipH="1">
            <a:off x="4566633" y="4568363"/>
            <a:ext cx="30588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933" b="1">
                <a:solidFill>
                  <a:schemeClr val="dk2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587" name="Google Shape;587;p18"/>
          <p:cNvSpPr txBox="1">
            <a:spLocks noGrp="1"/>
          </p:cNvSpPr>
          <p:nvPr>
            <p:ph type="subTitle" idx="9"/>
          </p:nvPr>
        </p:nvSpPr>
        <p:spPr>
          <a:xfrm flipH="1">
            <a:off x="4566633" y="5011707"/>
            <a:ext cx="3058800" cy="9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0839841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9" name="Google Shape;589;p19"/>
          <p:cNvGrpSpPr/>
          <p:nvPr/>
        </p:nvGrpSpPr>
        <p:grpSpPr>
          <a:xfrm>
            <a:off x="7472907" y="718121"/>
            <a:ext cx="8429485" cy="9673395"/>
            <a:chOff x="5604680" y="557027"/>
            <a:chExt cx="6322114" cy="7255046"/>
          </a:xfrm>
        </p:grpSpPr>
        <p:sp>
          <p:nvSpPr>
            <p:cNvPr id="590" name="Google Shape;590;p19"/>
            <p:cNvSpPr/>
            <p:nvPr/>
          </p:nvSpPr>
          <p:spPr>
            <a:xfrm flipH="1">
              <a:off x="5604680" y="557027"/>
              <a:ext cx="6322114" cy="7255046"/>
            </a:xfrm>
            <a:custGeom>
              <a:avLst/>
              <a:gdLst/>
              <a:ahLst/>
              <a:cxnLst/>
              <a:rect l="l" t="t" r="r" b="b"/>
              <a:pathLst>
                <a:path w="71832" h="82432" extrusionOk="0">
                  <a:moveTo>
                    <a:pt x="205" y="1"/>
                  </a:moveTo>
                  <a:lnTo>
                    <a:pt x="1" y="205"/>
                  </a:lnTo>
                  <a:lnTo>
                    <a:pt x="27924" y="28129"/>
                  </a:lnTo>
                  <a:lnTo>
                    <a:pt x="27924" y="38728"/>
                  </a:lnTo>
                  <a:lnTo>
                    <a:pt x="36526" y="47330"/>
                  </a:lnTo>
                  <a:lnTo>
                    <a:pt x="45629" y="56433"/>
                  </a:lnTo>
                  <a:lnTo>
                    <a:pt x="71627" y="82431"/>
                  </a:lnTo>
                  <a:lnTo>
                    <a:pt x="71831" y="82227"/>
                  </a:lnTo>
                  <a:lnTo>
                    <a:pt x="46493" y="56889"/>
                  </a:lnTo>
                  <a:lnTo>
                    <a:pt x="46493" y="47935"/>
                  </a:lnTo>
                  <a:lnTo>
                    <a:pt x="53711" y="40954"/>
                  </a:lnTo>
                  <a:lnTo>
                    <a:pt x="51481" y="38724"/>
                  </a:lnTo>
                  <a:lnTo>
                    <a:pt x="37095" y="38724"/>
                  </a:lnTo>
                  <a:lnTo>
                    <a:pt x="32496" y="34125"/>
                  </a:lnTo>
                  <a:lnTo>
                    <a:pt x="32496" y="32288"/>
                  </a:lnTo>
                  <a:lnTo>
                    <a:pt x="27924" y="27712"/>
                  </a:lnTo>
                  <a:lnTo>
                    <a:pt x="27924" y="27720"/>
                  </a:lnTo>
                  <a:lnTo>
                    <a:pt x="20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91" name="Google Shape;591;p19"/>
            <p:cNvGrpSpPr/>
            <p:nvPr/>
          </p:nvGrpSpPr>
          <p:grpSpPr>
            <a:xfrm flipH="1">
              <a:off x="8026530" y="1401565"/>
              <a:ext cx="2381713" cy="3328977"/>
              <a:chOff x="7655072" y="-407632"/>
              <a:chExt cx="2008529" cy="2807368"/>
            </a:xfrm>
          </p:grpSpPr>
          <p:sp>
            <p:nvSpPr>
              <p:cNvPr id="592" name="Google Shape;592;p19"/>
              <p:cNvSpPr/>
              <p:nvPr/>
            </p:nvSpPr>
            <p:spPr>
              <a:xfrm>
                <a:off x="7685059" y="-336851"/>
                <a:ext cx="1930325" cy="2689498"/>
              </a:xfrm>
              <a:custGeom>
                <a:avLst/>
                <a:gdLst/>
                <a:ahLst/>
                <a:cxnLst/>
                <a:rect l="l" t="t" r="r" b="b"/>
                <a:pathLst>
                  <a:path w="32508" h="45293" extrusionOk="0">
                    <a:moveTo>
                      <a:pt x="0" y="1"/>
                    </a:moveTo>
                    <a:lnTo>
                      <a:pt x="0" y="8351"/>
                    </a:lnTo>
                    <a:lnTo>
                      <a:pt x="15447" y="8351"/>
                    </a:lnTo>
                    <a:lnTo>
                      <a:pt x="24998" y="17901"/>
                    </a:lnTo>
                    <a:lnTo>
                      <a:pt x="24998" y="38040"/>
                    </a:lnTo>
                    <a:lnTo>
                      <a:pt x="32251" y="45293"/>
                    </a:lnTo>
                    <a:lnTo>
                      <a:pt x="32507" y="45037"/>
                    </a:lnTo>
                    <a:lnTo>
                      <a:pt x="25358" y="37888"/>
                    </a:lnTo>
                    <a:lnTo>
                      <a:pt x="25358" y="17749"/>
                    </a:lnTo>
                    <a:lnTo>
                      <a:pt x="15651" y="8043"/>
                    </a:lnTo>
                    <a:lnTo>
                      <a:pt x="15595" y="7986"/>
                    </a:lnTo>
                    <a:lnTo>
                      <a:pt x="365" y="7986"/>
                    </a:lnTo>
                    <a:lnTo>
                      <a:pt x="36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3" name="Google Shape;593;p19"/>
              <p:cNvSpPr/>
              <p:nvPr/>
            </p:nvSpPr>
            <p:spPr>
              <a:xfrm>
                <a:off x="8734422" y="271200"/>
                <a:ext cx="332350" cy="332528"/>
              </a:xfrm>
              <a:custGeom>
                <a:avLst/>
                <a:gdLst/>
                <a:ahLst/>
                <a:cxnLst/>
                <a:rect l="l" t="t" r="r" b="b"/>
                <a:pathLst>
                  <a:path w="5597" h="5600" extrusionOk="0">
                    <a:moveTo>
                      <a:pt x="1" y="0"/>
                    </a:moveTo>
                    <a:lnTo>
                      <a:pt x="1" y="1597"/>
                    </a:lnTo>
                    <a:lnTo>
                      <a:pt x="2002" y="3599"/>
                    </a:lnTo>
                    <a:lnTo>
                      <a:pt x="4004" y="5600"/>
                    </a:lnTo>
                    <a:lnTo>
                      <a:pt x="5597" y="5600"/>
                    </a:lnTo>
                    <a:lnTo>
                      <a:pt x="2799" y="280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4" name="Google Shape;594;p19"/>
              <p:cNvSpPr/>
              <p:nvPr/>
            </p:nvSpPr>
            <p:spPr>
              <a:xfrm>
                <a:off x="7655072" y="-407632"/>
                <a:ext cx="81588" cy="81529"/>
              </a:xfrm>
              <a:custGeom>
                <a:avLst/>
                <a:gdLst/>
                <a:ahLst/>
                <a:cxnLst/>
                <a:rect l="l" t="t" r="r" b="b"/>
                <a:pathLst>
                  <a:path w="1374" h="1373" extrusionOk="0">
                    <a:moveTo>
                      <a:pt x="689" y="364"/>
                    </a:moveTo>
                    <a:cubicBezTo>
                      <a:pt x="866" y="364"/>
                      <a:pt x="1010" y="508"/>
                      <a:pt x="1014" y="684"/>
                    </a:cubicBezTo>
                    <a:cubicBezTo>
                      <a:pt x="1014" y="865"/>
                      <a:pt x="866" y="1009"/>
                      <a:pt x="689" y="1009"/>
                    </a:cubicBezTo>
                    <a:cubicBezTo>
                      <a:pt x="509" y="1009"/>
                      <a:pt x="365" y="865"/>
                      <a:pt x="365" y="684"/>
                    </a:cubicBezTo>
                    <a:cubicBezTo>
                      <a:pt x="365" y="508"/>
                      <a:pt x="509" y="364"/>
                      <a:pt x="689" y="364"/>
                    </a:cubicBezTo>
                    <a:close/>
                    <a:moveTo>
                      <a:pt x="689" y="0"/>
                    </a:moveTo>
                    <a:cubicBezTo>
                      <a:pt x="309" y="0"/>
                      <a:pt x="1" y="308"/>
                      <a:pt x="1" y="684"/>
                    </a:cubicBezTo>
                    <a:cubicBezTo>
                      <a:pt x="1" y="1065"/>
                      <a:pt x="309" y="1373"/>
                      <a:pt x="689" y="1373"/>
                    </a:cubicBezTo>
                    <a:cubicBezTo>
                      <a:pt x="1066" y="1373"/>
                      <a:pt x="1374" y="1065"/>
                      <a:pt x="1374" y="684"/>
                    </a:cubicBezTo>
                    <a:cubicBezTo>
                      <a:pt x="1374" y="308"/>
                      <a:pt x="1066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5" name="Google Shape;595;p19"/>
              <p:cNvSpPr/>
              <p:nvPr/>
            </p:nvSpPr>
            <p:spPr>
              <a:xfrm>
                <a:off x="9568236" y="2317969"/>
                <a:ext cx="95364" cy="81766"/>
              </a:xfrm>
              <a:custGeom>
                <a:avLst/>
                <a:gdLst/>
                <a:ahLst/>
                <a:cxnLst/>
                <a:rect l="l" t="t" r="r" b="b"/>
                <a:pathLst>
                  <a:path w="1606" h="1377" extrusionOk="0">
                    <a:moveTo>
                      <a:pt x="917" y="364"/>
                    </a:moveTo>
                    <a:cubicBezTo>
                      <a:pt x="1097" y="364"/>
                      <a:pt x="1242" y="512"/>
                      <a:pt x="1242" y="688"/>
                    </a:cubicBezTo>
                    <a:cubicBezTo>
                      <a:pt x="1242" y="883"/>
                      <a:pt x="1082" y="1012"/>
                      <a:pt x="916" y="1012"/>
                    </a:cubicBezTo>
                    <a:cubicBezTo>
                      <a:pt x="837" y="1012"/>
                      <a:pt x="755" y="982"/>
                      <a:pt x="689" y="916"/>
                    </a:cubicBezTo>
                    <a:cubicBezTo>
                      <a:pt x="485" y="712"/>
                      <a:pt x="629" y="364"/>
                      <a:pt x="917" y="364"/>
                    </a:cubicBezTo>
                    <a:close/>
                    <a:moveTo>
                      <a:pt x="915" y="1"/>
                    </a:moveTo>
                    <a:cubicBezTo>
                      <a:pt x="746" y="1"/>
                      <a:pt x="573" y="63"/>
                      <a:pt x="433" y="203"/>
                    </a:cubicBezTo>
                    <a:cubicBezTo>
                      <a:pt x="1" y="636"/>
                      <a:pt x="309" y="1376"/>
                      <a:pt x="917" y="1376"/>
                    </a:cubicBezTo>
                    <a:cubicBezTo>
                      <a:pt x="1298" y="1372"/>
                      <a:pt x="1606" y="1068"/>
                      <a:pt x="1606" y="688"/>
                    </a:cubicBezTo>
                    <a:cubicBezTo>
                      <a:pt x="1606" y="274"/>
                      <a:pt x="1267" y="1"/>
                      <a:pt x="9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6" name="Google Shape;596;p19"/>
              <p:cNvSpPr/>
              <p:nvPr/>
            </p:nvSpPr>
            <p:spPr>
              <a:xfrm>
                <a:off x="7692897" y="-144282"/>
                <a:ext cx="497783" cy="292387"/>
              </a:xfrm>
              <a:custGeom>
                <a:avLst/>
                <a:gdLst/>
                <a:ahLst/>
                <a:cxnLst/>
                <a:rect l="l" t="t" r="r" b="b"/>
                <a:pathLst>
                  <a:path w="8383" h="4924" extrusionOk="0">
                    <a:moveTo>
                      <a:pt x="100" y="0"/>
                    </a:moveTo>
                    <a:lnTo>
                      <a:pt x="0" y="104"/>
                    </a:lnTo>
                    <a:lnTo>
                      <a:pt x="2498" y="2598"/>
                    </a:lnTo>
                    <a:lnTo>
                      <a:pt x="5957" y="2598"/>
                    </a:lnTo>
                    <a:lnTo>
                      <a:pt x="8282" y="4924"/>
                    </a:lnTo>
                    <a:lnTo>
                      <a:pt x="8382" y="4820"/>
                    </a:lnTo>
                    <a:lnTo>
                      <a:pt x="6017" y="2454"/>
                    </a:lnTo>
                    <a:lnTo>
                      <a:pt x="2558" y="2454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97" name="Google Shape;597;p19"/>
            <p:cNvGrpSpPr/>
            <p:nvPr/>
          </p:nvGrpSpPr>
          <p:grpSpPr>
            <a:xfrm flipH="1">
              <a:off x="8235374" y="641977"/>
              <a:ext cx="1029648" cy="1806572"/>
              <a:chOff x="455034" y="-121633"/>
              <a:chExt cx="629947" cy="1105275"/>
            </a:xfrm>
          </p:grpSpPr>
          <p:sp>
            <p:nvSpPr>
              <p:cNvPr id="598" name="Google Shape;598;p19"/>
              <p:cNvSpPr/>
              <p:nvPr/>
            </p:nvSpPr>
            <p:spPr>
              <a:xfrm>
                <a:off x="1007193" y="917077"/>
                <a:ext cx="77788" cy="66565"/>
              </a:xfrm>
              <a:custGeom>
                <a:avLst/>
                <a:gdLst/>
                <a:ahLst/>
                <a:cxnLst/>
                <a:rect l="l" t="t" r="r" b="b"/>
                <a:pathLst>
                  <a:path w="1310" h="1121" extrusionOk="0">
                    <a:moveTo>
                      <a:pt x="563" y="294"/>
                    </a:moveTo>
                    <a:cubicBezTo>
                      <a:pt x="628" y="294"/>
                      <a:pt x="695" y="318"/>
                      <a:pt x="749" y="372"/>
                    </a:cubicBezTo>
                    <a:cubicBezTo>
                      <a:pt x="913" y="536"/>
                      <a:pt x="797" y="821"/>
                      <a:pt x="561" y="821"/>
                    </a:cubicBezTo>
                    <a:cubicBezTo>
                      <a:pt x="417" y="821"/>
                      <a:pt x="297" y="704"/>
                      <a:pt x="297" y="560"/>
                    </a:cubicBezTo>
                    <a:cubicBezTo>
                      <a:pt x="297" y="400"/>
                      <a:pt x="427" y="294"/>
                      <a:pt x="563" y="294"/>
                    </a:cubicBezTo>
                    <a:close/>
                    <a:moveTo>
                      <a:pt x="561" y="0"/>
                    </a:moveTo>
                    <a:cubicBezTo>
                      <a:pt x="252" y="0"/>
                      <a:pt x="0" y="248"/>
                      <a:pt x="0" y="560"/>
                    </a:cubicBezTo>
                    <a:cubicBezTo>
                      <a:pt x="0" y="897"/>
                      <a:pt x="278" y="1121"/>
                      <a:pt x="566" y="1121"/>
                    </a:cubicBezTo>
                    <a:cubicBezTo>
                      <a:pt x="704" y="1121"/>
                      <a:pt x="843" y="1070"/>
                      <a:pt x="957" y="957"/>
                    </a:cubicBezTo>
                    <a:cubicBezTo>
                      <a:pt x="1309" y="600"/>
                      <a:pt x="1061" y="0"/>
                      <a:pt x="5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9" name="Google Shape;599;p19"/>
              <p:cNvSpPr/>
              <p:nvPr/>
            </p:nvSpPr>
            <p:spPr>
              <a:xfrm>
                <a:off x="455034" y="-121633"/>
                <a:ext cx="592137" cy="1045622"/>
              </a:xfrm>
              <a:custGeom>
                <a:avLst/>
                <a:gdLst/>
                <a:ahLst/>
                <a:cxnLst/>
                <a:rect l="l" t="t" r="r" b="b"/>
                <a:pathLst>
                  <a:path w="9972" h="17609" extrusionOk="0">
                    <a:moveTo>
                      <a:pt x="1" y="0"/>
                    </a:moveTo>
                    <a:lnTo>
                      <a:pt x="1" y="4948"/>
                    </a:lnTo>
                    <a:lnTo>
                      <a:pt x="9720" y="14670"/>
                    </a:lnTo>
                    <a:lnTo>
                      <a:pt x="9720" y="17608"/>
                    </a:lnTo>
                    <a:lnTo>
                      <a:pt x="9972" y="17608"/>
                    </a:lnTo>
                    <a:lnTo>
                      <a:pt x="9972" y="14566"/>
                    </a:lnTo>
                    <a:lnTo>
                      <a:pt x="249" y="4843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00" name="Google Shape;600;p19"/>
            <p:cNvGrpSpPr/>
            <p:nvPr/>
          </p:nvGrpSpPr>
          <p:grpSpPr>
            <a:xfrm flipH="1">
              <a:off x="6862715" y="4692498"/>
              <a:ext cx="471865" cy="38050"/>
              <a:chOff x="6298452" y="2390050"/>
              <a:chExt cx="140725" cy="11350"/>
            </a:xfrm>
          </p:grpSpPr>
          <p:sp>
            <p:nvSpPr>
              <p:cNvPr id="601" name="Google Shape;601;p19"/>
              <p:cNvSpPr/>
              <p:nvPr/>
            </p:nvSpPr>
            <p:spPr>
              <a:xfrm>
                <a:off x="6298452" y="2390050"/>
                <a:ext cx="70375" cy="11350"/>
              </a:xfrm>
              <a:custGeom>
                <a:avLst/>
                <a:gdLst/>
                <a:ahLst/>
                <a:cxnLst/>
                <a:rect l="l" t="t" r="r" b="b"/>
                <a:pathLst>
                  <a:path w="2815" h="454" extrusionOk="0">
                    <a:moveTo>
                      <a:pt x="1" y="1"/>
                    </a:moveTo>
                    <a:lnTo>
                      <a:pt x="1" y="453"/>
                    </a:lnTo>
                    <a:lnTo>
                      <a:pt x="2815" y="453"/>
                    </a:lnTo>
                    <a:lnTo>
                      <a:pt x="281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2" name="Google Shape;602;p19"/>
              <p:cNvSpPr/>
              <p:nvPr/>
            </p:nvSpPr>
            <p:spPr>
              <a:xfrm>
                <a:off x="6382427" y="2390050"/>
                <a:ext cx="35150" cy="11350"/>
              </a:xfrm>
              <a:custGeom>
                <a:avLst/>
                <a:gdLst/>
                <a:ahLst/>
                <a:cxnLst/>
                <a:rect l="l" t="t" r="r" b="b"/>
                <a:pathLst>
                  <a:path w="1406" h="454" extrusionOk="0">
                    <a:moveTo>
                      <a:pt x="0" y="1"/>
                    </a:moveTo>
                    <a:lnTo>
                      <a:pt x="0" y="453"/>
                    </a:lnTo>
                    <a:lnTo>
                      <a:pt x="1405" y="453"/>
                    </a:lnTo>
                    <a:lnTo>
                      <a:pt x="140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3" name="Google Shape;603;p19"/>
              <p:cNvSpPr/>
              <p:nvPr/>
            </p:nvSpPr>
            <p:spPr>
              <a:xfrm>
                <a:off x="6427952" y="2390050"/>
                <a:ext cx="11225" cy="11350"/>
              </a:xfrm>
              <a:custGeom>
                <a:avLst/>
                <a:gdLst/>
                <a:ahLst/>
                <a:cxnLst/>
                <a:rect l="l" t="t" r="r" b="b"/>
                <a:pathLst>
                  <a:path w="449" h="454" extrusionOk="0">
                    <a:moveTo>
                      <a:pt x="1" y="1"/>
                    </a:moveTo>
                    <a:lnTo>
                      <a:pt x="1" y="453"/>
                    </a:lnTo>
                    <a:lnTo>
                      <a:pt x="449" y="453"/>
                    </a:lnTo>
                    <a:lnTo>
                      <a:pt x="4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604" name="Google Shape;604;p19"/>
          <p:cNvGrpSpPr/>
          <p:nvPr/>
        </p:nvGrpSpPr>
        <p:grpSpPr>
          <a:xfrm>
            <a:off x="-3251566" y="2360061"/>
            <a:ext cx="8429468" cy="7569419"/>
            <a:chOff x="-2438675" y="1770046"/>
            <a:chExt cx="6322101" cy="5677064"/>
          </a:xfrm>
        </p:grpSpPr>
        <p:sp>
          <p:nvSpPr>
            <p:cNvPr id="605" name="Google Shape;605;p19"/>
            <p:cNvSpPr/>
            <p:nvPr/>
          </p:nvSpPr>
          <p:spPr>
            <a:xfrm>
              <a:off x="-2438675" y="1770046"/>
              <a:ext cx="6322101" cy="5677064"/>
            </a:xfrm>
            <a:custGeom>
              <a:avLst/>
              <a:gdLst/>
              <a:ahLst/>
              <a:cxnLst/>
              <a:rect l="l" t="t" r="r" b="b"/>
              <a:pathLst>
                <a:path w="71519" h="64222" extrusionOk="0">
                  <a:moveTo>
                    <a:pt x="160" y="0"/>
                  </a:moveTo>
                  <a:lnTo>
                    <a:pt x="0" y="160"/>
                  </a:lnTo>
                  <a:lnTo>
                    <a:pt x="26919" y="27079"/>
                  </a:lnTo>
                  <a:lnTo>
                    <a:pt x="26919" y="27956"/>
                  </a:lnTo>
                  <a:lnTo>
                    <a:pt x="30762" y="31798"/>
                  </a:lnTo>
                  <a:lnTo>
                    <a:pt x="32743" y="31798"/>
                  </a:lnTo>
                  <a:lnTo>
                    <a:pt x="38031" y="37086"/>
                  </a:lnTo>
                  <a:lnTo>
                    <a:pt x="44224" y="37086"/>
                  </a:lnTo>
                  <a:lnTo>
                    <a:pt x="71359" y="64221"/>
                  </a:lnTo>
                  <a:lnTo>
                    <a:pt x="71519" y="64061"/>
                  </a:lnTo>
                  <a:lnTo>
                    <a:pt x="42046" y="34588"/>
                  </a:lnTo>
                  <a:lnTo>
                    <a:pt x="42046" y="33035"/>
                  </a:lnTo>
                  <a:lnTo>
                    <a:pt x="38359" y="29353"/>
                  </a:lnTo>
                  <a:lnTo>
                    <a:pt x="35465" y="29353"/>
                  </a:lnTo>
                  <a:lnTo>
                    <a:pt x="28949" y="22836"/>
                  </a:lnTo>
                  <a:lnTo>
                    <a:pt x="22993" y="2283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06" name="Google Shape;606;p19"/>
            <p:cNvGrpSpPr/>
            <p:nvPr/>
          </p:nvGrpSpPr>
          <p:grpSpPr>
            <a:xfrm rot="-5400000" flipH="1">
              <a:off x="358472" y="2658178"/>
              <a:ext cx="618213" cy="306426"/>
              <a:chOff x="5989375" y="1843575"/>
              <a:chExt cx="136525" cy="67675"/>
            </a:xfrm>
          </p:grpSpPr>
          <p:sp>
            <p:nvSpPr>
              <p:cNvPr id="607" name="Google Shape;607;p19"/>
              <p:cNvSpPr/>
              <p:nvPr/>
            </p:nvSpPr>
            <p:spPr>
              <a:xfrm>
                <a:off x="6047225" y="1843575"/>
                <a:ext cx="20525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1" h="822" extrusionOk="0">
                    <a:moveTo>
                      <a:pt x="709" y="0"/>
                    </a:moveTo>
                    <a:lnTo>
                      <a:pt x="0" y="709"/>
                    </a:lnTo>
                    <a:lnTo>
                      <a:pt x="112" y="821"/>
                    </a:lnTo>
                    <a:lnTo>
                      <a:pt x="821" y="113"/>
                    </a:lnTo>
                    <a:lnTo>
                      <a:pt x="70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8" name="Google Shape;608;p19"/>
              <p:cNvSpPr/>
              <p:nvPr/>
            </p:nvSpPr>
            <p:spPr>
              <a:xfrm>
                <a:off x="6047225" y="1843575"/>
                <a:ext cx="20525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1" h="822" extrusionOk="0">
                    <a:moveTo>
                      <a:pt x="112" y="0"/>
                    </a:moveTo>
                    <a:lnTo>
                      <a:pt x="0" y="113"/>
                    </a:lnTo>
                    <a:lnTo>
                      <a:pt x="709" y="821"/>
                    </a:lnTo>
                    <a:lnTo>
                      <a:pt x="821" y="709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9" name="Google Shape;609;p19"/>
              <p:cNvSpPr/>
              <p:nvPr/>
            </p:nvSpPr>
            <p:spPr>
              <a:xfrm>
                <a:off x="5989475" y="1843675"/>
                <a:ext cx="2065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6" h="822" extrusionOk="0">
                    <a:moveTo>
                      <a:pt x="713" y="0"/>
                    </a:moveTo>
                    <a:lnTo>
                      <a:pt x="1" y="709"/>
                    </a:lnTo>
                    <a:lnTo>
                      <a:pt x="113" y="821"/>
                    </a:lnTo>
                    <a:lnTo>
                      <a:pt x="825" y="113"/>
                    </a:lnTo>
                    <a:lnTo>
                      <a:pt x="71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0" name="Google Shape;610;p19"/>
              <p:cNvSpPr/>
              <p:nvPr/>
            </p:nvSpPr>
            <p:spPr>
              <a:xfrm>
                <a:off x="5989375" y="1843575"/>
                <a:ext cx="2065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6" h="822" extrusionOk="0">
                    <a:moveTo>
                      <a:pt x="117" y="0"/>
                    </a:moveTo>
                    <a:lnTo>
                      <a:pt x="1" y="113"/>
                    </a:lnTo>
                    <a:lnTo>
                      <a:pt x="713" y="821"/>
                    </a:lnTo>
                    <a:lnTo>
                      <a:pt x="825" y="709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1" name="Google Shape;611;p19"/>
              <p:cNvSpPr/>
              <p:nvPr/>
            </p:nvSpPr>
            <p:spPr>
              <a:xfrm>
                <a:off x="6105350" y="1890600"/>
                <a:ext cx="20550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6" extrusionOk="0">
                    <a:moveTo>
                      <a:pt x="709" y="1"/>
                    </a:moveTo>
                    <a:lnTo>
                      <a:pt x="1" y="713"/>
                    </a:lnTo>
                    <a:lnTo>
                      <a:pt x="113" y="825"/>
                    </a:lnTo>
                    <a:lnTo>
                      <a:pt x="821" y="113"/>
                    </a:lnTo>
                    <a:lnTo>
                      <a:pt x="70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2" name="Google Shape;612;p19"/>
              <p:cNvSpPr/>
              <p:nvPr/>
            </p:nvSpPr>
            <p:spPr>
              <a:xfrm>
                <a:off x="6105350" y="1890600"/>
                <a:ext cx="20550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6" extrusionOk="0">
                    <a:moveTo>
                      <a:pt x="113" y="1"/>
                    </a:moveTo>
                    <a:lnTo>
                      <a:pt x="1" y="113"/>
                    </a:lnTo>
                    <a:lnTo>
                      <a:pt x="709" y="825"/>
                    </a:lnTo>
                    <a:lnTo>
                      <a:pt x="821" y="709"/>
                    </a:lnTo>
                    <a:lnTo>
                      <a:pt x="11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3" name="Google Shape;613;p19"/>
              <p:cNvSpPr/>
              <p:nvPr/>
            </p:nvSpPr>
            <p:spPr>
              <a:xfrm>
                <a:off x="6047525" y="1890600"/>
                <a:ext cx="2062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5" h="826" extrusionOk="0">
                    <a:moveTo>
                      <a:pt x="713" y="1"/>
                    </a:moveTo>
                    <a:lnTo>
                      <a:pt x="0" y="709"/>
                    </a:lnTo>
                    <a:lnTo>
                      <a:pt x="116" y="825"/>
                    </a:lnTo>
                    <a:lnTo>
                      <a:pt x="825" y="113"/>
                    </a:lnTo>
                    <a:lnTo>
                      <a:pt x="71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4" name="Google Shape;614;p19"/>
              <p:cNvSpPr/>
              <p:nvPr/>
            </p:nvSpPr>
            <p:spPr>
              <a:xfrm>
                <a:off x="6047525" y="1890600"/>
                <a:ext cx="2062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5" h="826" extrusionOk="0">
                    <a:moveTo>
                      <a:pt x="112" y="1"/>
                    </a:moveTo>
                    <a:lnTo>
                      <a:pt x="0" y="113"/>
                    </a:lnTo>
                    <a:lnTo>
                      <a:pt x="713" y="825"/>
                    </a:lnTo>
                    <a:lnTo>
                      <a:pt x="825" y="709"/>
                    </a:lnTo>
                    <a:lnTo>
                      <a:pt x="11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15" name="Google Shape;615;p19"/>
            <p:cNvGrpSpPr/>
            <p:nvPr/>
          </p:nvGrpSpPr>
          <p:grpSpPr>
            <a:xfrm flipH="1">
              <a:off x="-408088" y="3405850"/>
              <a:ext cx="1228886" cy="2188720"/>
              <a:chOff x="8389396" y="1055350"/>
              <a:chExt cx="1228886" cy="2188720"/>
            </a:xfrm>
          </p:grpSpPr>
          <p:sp>
            <p:nvSpPr>
              <p:cNvPr id="616" name="Google Shape;616;p19"/>
              <p:cNvSpPr/>
              <p:nvPr/>
            </p:nvSpPr>
            <p:spPr>
              <a:xfrm>
                <a:off x="8421616" y="1130946"/>
                <a:ext cx="1196665" cy="2113124"/>
              </a:xfrm>
              <a:custGeom>
                <a:avLst/>
                <a:gdLst/>
                <a:ahLst/>
                <a:cxnLst/>
                <a:rect l="l" t="t" r="r" b="b"/>
                <a:pathLst>
                  <a:path w="9972" h="17609" extrusionOk="0">
                    <a:moveTo>
                      <a:pt x="1" y="0"/>
                    </a:moveTo>
                    <a:lnTo>
                      <a:pt x="1" y="4948"/>
                    </a:lnTo>
                    <a:lnTo>
                      <a:pt x="9720" y="14670"/>
                    </a:lnTo>
                    <a:lnTo>
                      <a:pt x="9720" y="17608"/>
                    </a:lnTo>
                    <a:lnTo>
                      <a:pt x="9972" y="17608"/>
                    </a:lnTo>
                    <a:lnTo>
                      <a:pt x="9972" y="14566"/>
                    </a:lnTo>
                    <a:lnTo>
                      <a:pt x="249" y="4843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7" name="Google Shape;617;p19"/>
              <p:cNvSpPr/>
              <p:nvPr/>
            </p:nvSpPr>
            <p:spPr>
              <a:xfrm>
                <a:off x="8389396" y="1055350"/>
                <a:ext cx="95651" cy="95575"/>
              </a:xfrm>
              <a:custGeom>
                <a:avLst/>
                <a:gdLst/>
                <a:ahLst/>
                <a:cxnLst/>
                <a:rect l="l" t="t" r="r" b="b"/>
                <a:pathLst>
                  <a:path w="1374" h="1373" extrusionOk="0">
                    <a:moveTo>
                      <a:pt x="689" y="364"/>
                    </a:moveTo>
                    <a:cubicBezTo>
                      <a:pt x="866" y="364"/>
                      <a:pt x="1010" y="508"/>
                      <a:pt x="1014" y="684"/>
                    </a:cubicBezTo>
                    <a:cubicBezTo>
                      <a:pt x="1014" y="865"/>
                      <a:pt x="866" y="1009"/>
                      <a:pt x="689" y="1009"/>
                    </a:cubicBezTo>
                    <a:cubicBezTo>
                      <a:pt x="509" y="1009"/>
                      <a:pt x="365" y="865"/>
                      <a:pt x="365" y="684"/>
                    </a:cubicBezTo>
                    <a:cubicBezTo>
                      <a:pt x="365" y="508"/>
                      <a:pt x="509" y="364"/>
                      <a:pt x="689" y="364"/>
                    </a:cubicBezTo>
                    <a:close/>
                    <a:moveTo>
                      <a:pt x="689" y="0"/>
                    </a:moveTo>
                    <a:cubicBezTo>
                      <a:pt x="309" y="0"/>
                      <a:pt x="1" y="308"/>
                      <a:pt x="1" y="684"/>
                    </a:cubicBezTo>
                    <a:cubicBezTo>
                      <a:pt x="1" y="1065"/>
                      <a:pt x="309" y="1373"/>
                      <a:pt x="689" y="1373"/>
                    </a:cubicBezTo>
                    <a:cubicBezTo>
                      <a:pt x="1066" y="1373"/>
                      <a:pt x="1374" y="1065"/>
                      <a:pt x="1374" y="684"/>
                    </a:cubicBezTo>
                    <a:cubicBezTo>
                      <a:pt x="1374" y="308"/>
                      <a:pt x="1066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618" name="Google Shape;618;p19"/>
          <p:cNvSpPr txBox="1">
            <a:spLocks noGrp="1"/>
          </p:cNvSpPr>
          <p:nvPr>
            <p:ph type="body" idx="1"/>
          </p:nvPr>
        </p:nvSpPr>
        <p:spPr>
          <a:xfrm>
            <a:off x="1827600" y="1868767"/>
            <a:ext cx="8536800" cy="35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23323" rtl="0">
              <a:spcBef>
                <a:spcPts val="1333"/>
              </a:spcBef>
              <a:spcAft>
                <a:spcPts val="0"/>
              </a:spcAft>
              <a:buSzPts val="1400"/>
              <a:buChar char="○"/>
              <a:defRPr sz="2133"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133"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133"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133"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133"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133"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133"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133"/>
            </a:lvl9pPr>
          </a:lstStyle>
          <a:p>
            <a:endParaRPr/>
          </a:p>
        </p:txBody>
      </p:sp>
      <p:sp>
        <p:nvSpPr>
          <p:cNvPr id="619" name="Google Shape;619;p19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102720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6267112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1" name="Google Shape;621;p20"/>
          <p:cNvGrpSpPr/>
          <p:nvPr/>
        </p:nvGrpSpPr>
        <p:grpSpPr>
          <a:xfrm>
            <a:off x="-846396" y="4381508"/>
            <a:ext cx="4471495" cy="5277481"/>
            <a:chOff x="-634797" y="3286130"/>
            <a:chExt cx="3353621" cy="3958111"/>
          </a:xfrm>
        </p:grpSpPr>
        <p:sp>
          <p:nvSpPr>
            <p:cNvPr id="622" name="Google Shape;622;p20"/>
            <p:cNvSpPr/>
            <p:nvPr/>
          </p:nvSpPr>
          <p:spPr>
            <a:xfrm flipH="1">
              <a:off x="-634797" y="3667767"/>
              <a:ext cx="2552998" cy="1507261"/>
            </a:xfrm>
            <a:custGeom>
              <a:avLst/>
              <a:gdLst/>
              <a:ahLst/>
              <a:cxnLst/>
              <a:rect l="l" t="t" r="r" b="b"/>
              <a:pathLst>
                <a:path w="17209" h="10160" extrusionOk="0">
                  <a:moveTo>
                    <a:pt x="13158" y="0"/>
                  </a:moveTo>
                  <a:lnTo>
                    <a:pt x="9820" y="3343"/>
                  </a:lnTo>
                  <a:lnTo>
                    <a:pt x="6778" y="3343"/>
                  </a:lnTo>
                  <a:lnTo>
                    <a:pt x="1" y="10119"/>
                  </a:lnTo>
                  <a:lnTo>
                    <a:pt x="6353" y="10159"/>
                  </a:lnTo>
                  <a:lnTo>
                    <a:pt x="8319" y="8198"/>
                  </a:lnTo>
                  <a:lnTo>
                    <a:pt x="9015" y="8198"/>
                  </a:lnTo>
                  <a:lnTo>
                    <a:pt x="1720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23" name="Google Shape;623;p20"/>
            <p:cNvGrpSpPr/>
            <p:nvPr/>
          </p:nvGrpSpPr>
          <p:grpSpPr>
            <a:xfrm>
              <a:off x="196682" y="3286130"/>
              <a:ext cx="262750" cy="262303"/>
              <a:chOff x="1466575" y="2391250"/>
              <a:chExt cx="59575" cy="59475"/>
            </a:xfrm>
          </p:grpSpPr>
          <p:sp>
            <p:nvSpPr>
              <p:cNvPr id="624" name="Google Shape;624;p20"/>
              <p:cNvSpPr/>
              <p:nvPr/>
            </p:nvSpPr>
            <p:spPr>
              <a:xfrm>
                <a:off x="1491600" y="2391250"/>
                <a:ext cx="9425" cy="59475"/>
              </a:xfrm>
              <a:custGeom>
                <a:avLst/>
                <a:gdLst/>
                <a:ahLst/>
                <a:cxnLst/>
                <a:rect l="l" t="t" r="r" b="b"/>
                <a:pathLst>
                  <a:path w="377" h="2379" extrusionOk="0">
                    <a:moveTo>
                      <a:pt x="0" y="1"/>
                    </a:moveTo>
                    <a:lnTo>
                      <a:pt x="0" y="2379"/>
                    </a:lnTo>
                    <a:lnTo>
                      <a:pt x="377" y="2379"/>
                    </a:lnTo>
                    <a:lnTo>
                      <a:pt x="37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5" name="Google Shape;625;p20"/>
              <p:cNvSpPr/>
              <p:nvPr/>
            </p:nvSpPr>
            <p:spPr>
              <a:xfrm>
                <a:off x="1466575" y="2416275"/>
                <a:ext cx="59575" cy="9425"/>
              </a:xfrm>
              <a:custGeom>
                <a:avLst/>
                <a:gdLst/>
                <a:ahLst/>
                <a:cxnLst/>
                <a:rect l="l" t="t" r="r" b="b"/>
                <a:pathLst>
                  <a:path w="2383" h="377" extrusionOk="0">
                    <a:moveTo>
                      <a:pt x="1" y="1"/>
                    </a:moveTo>
                    <a:lnTo>
                      <a:pt x="1" y="377"/>
                    </a:lnTo>
                    <a:lnTo>
                      <a:pt x="2382" y="377"/>
                    </a:lnTo>
                    <a:lnTo>
                      <a:pt x="23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26" name="Google Shape;626;p20"/>
            <p:cNvGrpSpPr/>
            <p:nvPr/>
          </p:nvGrpSpPr>
          <p:grpSpPr>
            <a:xfrm flipH="1">
              <a:off x="278766" y="3720566"/>
              <a:ext cx="2440058" cy="3523675"/>
              <a:chOff x="278245" y="-184325"/>
              <a:chExt cx="2358228" cy="3405504"/>
            </a:xfrm>
          </p:grpSpPr>
          <p:grpSp>
            <p:nvGrpSpPr>
              <p:cNvPr id="627" name="Google Shape;627;p20"/>
              <p:cNvGrpSpPr/>
              <p:nvPr/>
            </p:nvGrpSpPr>
            <p:grpSpPr>
              <a:xfrm>
                <a:off x="278245" y="-184325"/>
                <a:ext cx="2358228" cy="3336759"/>
                <a:chOff x="1181475" y="2041825"/>
                <a:chExt cx="620325" cy="877725"/>
              </a:xfrm>
            </p:grpSpPr>
            <p:sp>
              <p:nvSpPr>
                <p:cNvPr id="628" name="Google Shape;628;p20"/>
                <p:cNvSpPr/>
                <p:nvPr/>
              </p:nvSpPr>
              <p:spPr>
                <a:xfrm>
                  <a:off x="1185375" y="2377350"/>
                  <a:ext cx="119525" cy="11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81" h="4780" extrusionOk="0">
                      <a:moveTo>
                        <a:pt x="4780" y="0"/>
                      </a:moveTo>
                      <a:lnTo>
                        <a:pt x="2390" y="2390"/>
                      </a:lnTo>
                      <a:lnTo>
                        <a:pt x="1" y="4780"/>
                      </a:lnTo>
                      <a:lnTo>
                        <a:pt x="1362" y="4780"/>
                      </a:lnTo>
                      <a:lnTo>
                        <a:pt x="3071" y="3071"/>
                      </a:lnTo>
                      <a:lnTo>
                        <a:pt x="4780" y="1361"/>
                      </a:lnTo>
                      <a:lnTo>
                        <a:pt x="478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9" name="Google Shape;629;p20"/>
                <p:cNvSpPr/>
                <p:nvPr/>
              </p:nvSpPr>
              <p:spPr>
                <a:xfrm>
                  <a:off x="1767500" y="2041825"/>
                  <a:ext cx="34300" cy="2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2" h="1177" extrusionOk="0">
                      <a:moveTo>
                        <a:pt x="782" y="310"/>
                      </a:moveTo>
                      <a:cubicBezTo>
                        <a:pt x="924" y="310"/>
                        <a:pt x="1061" y="421"/>
                        <a:pt x="1061" y="588"/>
                      </a:cubicBezTo>
                      <a:cubicBezTo>
                        <a:pt x="1061" y="741"/>
                        <a:pt x="937" y="865"/>
                        <a:pt x="785" y="865"/>
                      </a:cubicBezTo>
                      <a:cubicBezTo>
                        <a:pt x="537" y="865"/>
                        <a:pt x="413" y="568"/>
                        <a:pt x="589" y="392"/>
                      </a:cubicBezTo>
                      <a:cubicBezTo>
                        <a:pt x="644" y="335"/>
                        <a:pt x="714" y="310"/>
                        <a:pt x="782" y="310"/>
                      </a:cubicBezTo>
                      <a:close/>
                      <a:moveTo>
                        <a:pt x="785" y="0"/>
                      </a:moveTo>
                      <a:cubicBezTo>
                        <a:pt x="260" y="0"/>
                        <a:pt x="0" y="632"/>
                        <a:pt x="369" y="1005"/>
                      </a:cubicBezTo>
                      <a:cubicBezTo>
                        <a:pt x="488" y="1123"/>
                        <a:pt x="635" y="1176"/>
                        <a:pt x="779" y="1176"/>
                      </a:cubicBezTo>
                      <a:cubicBezTo>
                        <a:pt x="1082" y="1176"/>
                        <a:pt x="1372" y="940"/>
                        <a:pt x="1369" y="584"/>
                      </a:cubicBezTo>
                      <a:cubicBezTo>
                        <a:pt x="1369" y="264"/>
                        <a:pt x="1105" y="4"/>
                        <a:pt x="7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0" name="Google Shape;630;p20"/>
                <p:cNvSpPr/>
                <p:nvPr/>
              </p:nvSpPr>
              <p:spPr>
                <a:xfrm>
                  <a:off x="1181475" y="2060725"/>
                  <a:ext cx="600250" cy="85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10" h="34353" extrusionOk="0">
                      <a:moveTo>
                        <a:pt x="23789" y="1"/>
                      </a:moveTo>
                      <a:lnTo>
                        <a:pt x="15584" y="8210"/>
                      </a:lnTo>
                      <a:lnTo>
                        <a:pt x="9043" y="8210"/>
                      </a:lnTo>
                      <a:lnTo>
                        <a:pt x="8995" y="8254"/>
                      </a:lnTo>
                      <a:lnTo>
                        <a:pt x="1" y="17249"/>
                      </a:lnTo>
                      <a:lnTo>
                        <a:pt x="1" y="20091"/>
                      </a:lnTo>
                      <a:lnTo>
                        <a:pt x="5493" y="25583"/>
                      </a:lnTo>
                      <a:lnTo>
                        <a:pt x="5493" y="30098"/>
                      </a:lnTo>
                      <a:lnTo>
                        <a:pt x="1458" y="34137"/>
                      </a:lnTo>
                      <a:lnTo>
                        <a:pt x="1678" y="34353"/>
                      </a:lnTo>
                      <a:lnTo>
                        <a:pt x="5805" y="30226"/>
                      </a:lnTo>
                      <a:lnTo>
                        <a:pt x="5805" y="25454"/>
                      </a:lnTo>
                      <a:lnTo>
                        <a:pt x="313" y="19963"/>
                      </a:lnTo>
                      <a:lnTo>
                        <a:pt x="313" y="17377"/>
                      </a:lnTo>
                      <a:lnTo>
                        <a:pt x="9171" y="8519"/>
                      </a:lnTo>
                      <a:lnTo>
                        <a:pt x="15712" y="8519"/>
                      </a:lnTo>
                      <a:lnTo>
                        <a:pt x="15756" y="8475"/>
                      </a:lnTo>
                      <a:lnTo>
                        <a:pt x="24010" y="221"/>
                      </a:lnTo>
                      <a:lnTo>
                        <a:pt x="23789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1" name="Google Shape;631;p20"/>
                <p:cNvSpPr/>
                <p:nvPr/>
              </p:nvSpPr>
              <p:spPr>
                <a:xfrm>
                  <a:off x="1260925" y="2268575"/>
                  <a:ext cx="243200" cy="370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28" h="14823" extrusionOk="0">
                      <a:moveTo>
                        <a:pt x="9640" y="0"/>
                      </a:moveTo>
                      <a:lnTo>
                        <a:pt x="4148" y="5492"/>
                      </a:lnTo>
                      <a:lnTo>
                        <a:pt x="4148" y="10588"/>
                      </a:lnTo>
                      <a:lnTo>
                        <a:pt x="1" y="14735"/>
                      </a:lnTo>
                      <a:lnTo>
                        <a:pt x="89" y="14823"/>
                      </a:lnTo>
                      <a:lnTo>
                        <a:pt x="4272" y="10640"/>
                      </a:lnTo>
                      <a:lnTo>
                        <a:pt x="4272" y="5544"/>
                      </a:lnTo>
                      <a:lnTo>
                        <a:pt x="9728" y="88"/>
                      </a:lnTo>
                      <a:lnTo>
                        <a:pt x="964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2" name="Google Shape;632;p20"/>
                <p:cNvSpPr/>
                <p:nvPr/>
              </p:nvSpPr>
              <p:spPr>
                <a:xfrm>
                  <a:off x="1194400" y="2571875"/>
                  <a:ext cx="129400" cy="204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6" h="8175" extrusionOk="0">
                      <a:moveTo>
                        <a:pt x="0" y="1"/>
                      </a:moveTo>
                      <a:lnTo>
                        <a:pt x="0" y="3087"/>
                      </a:lnTo>
                      <a:lnTo>
                        <a:pt x="5088" y="8175"/>
                      </a:lnTo>
                      <a:lnTo>
                        <a:pt x="5176" y="8087"/>
                      </a:lnTo>
                      <a:lnTo>
                        <a:pt x="124" y="3035"/>
                      </a:lnTo>
                      <a:lnTo>
                        <a:pt x="12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633" name="Google Shape;633;p20"/>
              <p:cNvSpPr/>
              <p:nvPr/>
            </p:nvSpPr>
            <p:spPr>
              <a:xfrm>
                <a:off x="336260" y="3109317"/>
                <a:ext cx="130395" cy="111862"/>
              </a:xfrm>
              <a:custGeom>
                <a:avLst/>
                <a:gdLst/>
                <a:ahLst/>
                <a:cxnLst/>
                <a:rect l="l" t="t" r="r" b="b"/>
                <a:pathLst>
                  <a:path w="1372" h="1177" extrusionOk="0">
                    <a:moveTo>
                      <a:pt x="782" y="310"/>
                    </a:moveTo>
                    <a:cubicBezTo>
                      <a:pt x="924" y="310"/>
                      <a:pt x="1061" y="421"/>
                      <a:pt x="1061" y="588"/>
                    </a:cubicBezTo>
                    <a:cubicBezTo>
                      <a:pt x="1061" y="741"/>
                      <a:pt x="937" y="865"/>
                      <a:pt x="785" y="865"/>
                    </a:cubicBezTo>
                    <a:cubicBezTo>
                      <a:pt x="537" y="865"/>
                      <a:pt x="413" y="568"/>
                      <a:pt x="589" y="392"/>
                    </a:cubicBezTo>
                    <a:cubicBezTo>
                      <a:pt x="644" y="335"/>
                      <a:pt x="714" y="310"/>
                      <a:pt x="782" y="310"/>
                    </a:cubicBezTo>
                    <a:close/>
                    <a:moveTo>
                      <a:pt x="785" y="0"/>
                    </a:moveTo>
                    <a:cubicBezTo>
                      <a:pt x="260" y="0"/>
                      <a:pt x="0" y="632"/>
                      <a:pt x="369" y="1005"/>
                    </a:cubicBezTo>
                    <a:cubicBezTo>
                      <a:pt x="488" y="1123"/>
                      <a:pt x="635" y="1176"/>
                      <a:pt x="779" y="1176"/>
                    </a:cubicBezTo>
                    <a:cubicBezTo>
                      <a:pt x="1082" y="1176"/>
                      <a:pt x="1372" y="940"/>
                      <a:pt x="1369" y="584"/>
                    </a:cubicBezTo>
                    <a:cubicBezTo>
                      <a:pt x="1369" y="264"/>
                      <a:pt x="1105" y="4"/>
                      <a:pt x="7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634" name="Google Shape;634;p20"/>
          <p:cNvGrpSpPr/>
          <p:nvPr/>
        </p:nvGrpSpPr>
        <p:grpSpPr>
          <a:xfrm>
            <a:off x="10170772" y="-208460"/>
            <a:ext cx="4042435" cy="3449253"/>
            <a:chOff x="7628092" y="-156362"/>
            <a:chExt cx="3031826" cy="2586940"/>
          </a:xfrm>
        </p:grpSpPr>
        <p:sp>
          <p:nvSpPr>
            <p:cNvPr id="635" name="Google Shape;635;p20"/>
            <p:cNvSpPr/>
            <p:nvPr/>
          </p:nvSpPr>
          <p:spPr>
            <a:xfrm flipH="1">
              <a:off x="7628092" y="-156362"/>
              <a:ext cx="3031826" cy="2004580"/>
            </a:xfrm>
            <a:custGeom>
              <a:avLst/>
              <a:gdLst/>
              <a:ahLst/>
              <a:cxnLst/>
              <a:rect l="l" t="t" r="r" b="b"/>
              <a:pathLst>
                <a:path w="24054" h="15904" extrusionOk="0">
                  <a:moveTo>
                    <a:pt x="17228" y="0"/>
                  </a:moveTo>
                  <a:lnTo>
                    <a:pt x="9955" y="7274"/>
                  </a:lnTo>
                  <a:lnTo>
                    <a:pt x="6725" y="7274"/>
                  </a:lnTo>
                  <a:lnTo>
                    <a:pt x="2610" y="11384"/>
                  </a:lnTo>
                  <a:lnTo>
                    <a:pt x="2610" y="13298"/>
                  </a:lnTo>
                  <a:lnTo>
                    <a:pt x="0" y="15904"/>
                  </a:lnTo>
                  <a:lnTo>
                    <a:pt x="7093" y="15904"/>
                  </a:lnTo>
                  <a:lnTo>
                    <a:pt x="12993" y="10003"/>
                  </a:lnTo>
                  <a:lnTo>
                    <a:pt x="15207" y="10003"/>
                  </a:lnTo>
                  <a:lnTo>
                    <a:pt x="19494" y="5716"/>
                  </a:lnTo>
                  <a:lnTo>
                    <a:pt x="19494" y="4560"/>
                  </a:lnTo>
                  <a:lnTo>
                    <a:pt x="240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36" name="Google Shape;636;p20"/>
            <p:cNvGrpSpPr/>
            <p:nvPr/>
          </p:nvGrpSpPr>
          <p:grpSpPr>
            <a:xfrm rot="-5400000">
              <a:off x="8418533" y="1585125"/>
              <a:ext cx="727567" cy="361051"/>
              <a:chOff x="1622300" y="2291700"/>
              <a:chExt cx="118800" cy="58950"/>
            </a:xfrm>
          </p:grpSpPr>
          <p:sp>
            <p:nvSpPr>
              <p:cNvPr id="637" name="Google Shape;637;p20"/>
              <p:cNvSpPr/>
              <p:nvPr/>
            </p:nvSpPr>
            <p:spPr>
              <a:xfrm>
                <a:off x="1672825" y="2291800"/>
                <a:ext cx="17950" cy="1782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713" extrusionOk="0">
                    <a:moveTo>
                      <a:pt x="101" y="0"/>
                    </a:moveTo>
                    <a:lnTo>
                      <a:pt x="1" y="96"/>
                    </a:lnTo>
                    <a:lnTo>
                      <a:pt x="621" y="713"/>
                    </a:lnTo>
                    <a:lnTo>
                      <a:pt x="717" y="617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8" name="Google Shape;638;p20"/>
              <p:cNvSpPr/>
              <p:nvPr/>
            </p:nvSpPr>
            <p:spPr>
              <a:xfrm>
                <a:off x="1672825" y="2291700"/>
                <a:ext cx="1795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717" extrusionOk="0">
                    <a:moveTo>
                      <a:pt x="621" y="0"/>
                    </a:moveTo>
                    <a:lnTo>
                      <a:pt x="1" y="621"/>
                    </a:lnTo>
                    <a:lnTo>
                      <a:pt x="101" y="717"/>
                    </a:lnTo>
                    <a:lnTo>
                      <a:pt x="717" y="100"/>
                    </a:lnTo>
                    <a:lnTo>
                      <a:pt x="62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9" name="Google Shape;639;p20"/>
              <p:cNvSpPr/>
              <p:nvPr/>
            </p:nvSpPr>
            <p:spPr>
              <a:xfrm>
                <a:off x="1723150" y="2291700"/>
                <a:ext cx="1795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717" extrusionOk="0">
                    <a:moveTo>
                      <a:pt x="97" y="0"/>
                    </a:moveTo>
                    <a:lnTo>
                      <a:pt x="1" y="100"/>
                    </a:lnTo>
                    <a:lnTo>
                      <a:pt x="617" y="717"/>
                    </a:lnTo>
                    <a:lnTo>
                      <a:pt x="718" y="621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0" name="Google Shape;640;p20"/>
              <p:cNvSpPr/>
              <p:nvPr/>
            </p:nvSpPr>
            <p:spPr>
              <a:xfrm>
                <a:off x="1723150" y="2291700"/>
                <a:ext cx="1795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717" extrusionOk="0">
                    <a:moveTo>
                      <a:pt x="617" y="0"/>
                    </a:moveTo>
                    <a:lnTo>
                      <a:pt x="1" y="621"/>
                    </a:lnTo>
                    <a:lnTo>
                      <a:pt x="101" y="717"/>
                    </a:lnTo>
                    <a:lnTo>
                      <a:pt x="718" y="100"/>
                    </a:lnTo>
                    <a:lnTo>
                      <a:pt x="61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1" name="Google Shape;641;p20"/>
              <p:cNvSpPr/>
              <p:nvPr/>
            </p:nvSpPr>
            <p:spPr>
              <a:xfrm>
                <a:off x="1622300" y="2332725"/>
                <a:ext cx="17825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3" h="717" extrusionOk="0">
                    <a:moveTo>
                      <a:pt x="96" y="0"/>
                    </a:moveTo>
                    <a:lnTo>
                      <a:pt x="0" y="96"/>
                    </a:lnTo>
                    <a:lnTo>
                      <a:pt x="617" y="717"/>
                    </a:lnTo>
                    <a:lnTo>
                      <a:pt x="713" y="617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2" name="Google Shape;642;p20"/>
              <p:cNvSpPr/>
              <p:nvPr/>
            </p:nvSpPr>
            <p:spPr>
              <a:xfrm>
                <a:off x="1622300" y="2332725"/>
                <a:ext cx="17825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3" h="717" extrusionOk="0">
                    <a:moveTo>
                      <a:pt x="617" y="0"/>
                    </a:moveTo>
                    <a:lnTo>
                      <a:pt x="0" y="617"/>
                    </a:lnTo>
                    <a:lnTo>
                      <a:pt x="96" y="717"/>
                    </a:lnTo>
                    <a:lnTo>
                      <a:pt x="713" y="96"/>
                    </a:lnTo>
                    <a:lnTo>
                      <a:pt x="61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3" name="Google Shape;643;p20"/>
              <p:cNvSpPr/>
              <p:nvPr/>
            </p:nvSpPr>
            <p:spPr>
              <a:xfrm>
                <a:off x="1672525" y="2332625"/>
                <a:ext cx="1795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717" extrusionOk="0">
                    <a:moveTo>
                      <a:pt x="101" y="0"/>
                    </a:moveTo>
                    <a:lnTo>
                      <a:pt x="1" y="100"/>
                    </a:lnTo>
                    <a:lnTo>
                      <a:pt x="621" y="717"/>
                    </a:lnTo>
                    <a:lnTo>
                      <a:pt x="717" y="621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4" name="Google Shape;644;p20"/>
              <p:cNvSpPr/>
              <p:nvPr/>
            </p:nvSpPr>
            <p:spPr>
              <a:xfrm>
                <a:off x="1672525" y="2332725"/>
                <a:ext cx="1795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717" extrusionOk="0">
                    <a:moveTo>
                      <a:pt x="621" y="0"/>
                    </a:moveTo>
                    <a:lnTo>
                      <a:pt x="1" y="617"/>
                    </a:lnTo>
                    <a:lnTo>
                      <a:pt x="101" y="717"/>
                    </a:lnTo>
                    <a:lnTo>
                      <a:pt x="717" y="96"/>
                    </a:lnTo>
                    <a:lnTo>
                      <a:pt x="62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645" name="Google Shape;645;p20"/>
            <p:cNvSpPr/>
            <p:nvPr/>
          </p:nvSpPr>
          <p:spPr>
            <a:xfrm rot="10800000">
              <a:off x="8411505" y="-156360"/>
              <a:ext cx="1464987" cy="2586938"/>
            </a:xfrm>
            <a:custGeom>
              <a:avLst/>
              <a:gdLst/>
              <a:ahLst/>
              <a:cxnLst/>
              <a:rect l="l" t="t" r="r" b="b"/>
              <a:pathLst>
                <a:path w="9972" h="17609" extrusionOk="0">
                  <a:moveTo>
                    <a:pt x="1" y="0"/>
                  </a:moveTo>
                  <a:lnTo>
                    <a:pt x="1" y="4948"/>
                  </a:lnTo>
                  <a:lnTo>
                    <a:pt x="9720" y="14670"/>
                  </a:lnTo>
                  <a:lnTo>
                    <a:pt x="9720" y="17608"/>
                  </a:lnTo>
                  <a:lnTo>
                    <a:pt x="9972" y="17608"/>
                  </a:lnTo>
                  <a:lnTo>
                    <a:pt x="9972" y="14566"/>
                  </a:lnTo>
                  <a:lnTo>
                    <a:pt x="249" y="4843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46" name="Google Shape;646;p20"/>
          <p:cNvSpPr txBox="1">
            <a:spLocks noGrp="1"/>
          </p:cNvSpPr>
          <p:nvPr>
            <p:ph type="subTitle" idx="1"/>
          </p:nvPr>
        </p:nvSpPr>
        <p:spPr>
          <a:xfrm>
            <a:off x="2557600" y="5296491"/>
            <a:ext cx="7076800" cy="7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47" name="Google Shape;647;p20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102720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Fredoka One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2476554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21"/>
          <p:cNvSpPr txBox="1">
            <a:spLocks noGrp="1"/>
          </p:cNvSpPr>
          <p:nvPr>
            <p:ph type="body" idx="1"/>
          </p:nvPr>
        </p:nvSpPr>
        <p:spPr>
          <a:xfrm>
            <a:off x="963167" y="1506600"/>
            <a:ext cx="10272000" cy="46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1219170" lvl="1" indent="-431789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1500"/>
              <a:buChar char="○"/>
              <a:defRPr/>
            </a:lvl2pPr>
            <a:lvl3pPr marL="1828754" lvl="2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marL="2438339" lvl="3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marL="3047924" lvl="4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marL="3657509" lvl="5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marL="4267093" lvl="6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marL="4876678" lvl="7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marL="5486263" lvl="8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650" name="Google Shape;650;p21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102720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grpSp>
        <p:nvGrpSpPr>
          <p:cNvPr id="651" name="Google Shape;651;p21"/>
          <p:cNvGrpSpPr/>
          <p:nvPr/>
        </p:nvGrpSpPr>
        <p:grpSpPr>
          <a:xfrm flipH="1">
            <a:off x="6586739" y="5015493"/>
            <a:ext cx="6479924" cy="3597908"/>
            <a:chOff x="-788304" y="3837819"/>
            <a:chExt cx="4859943" cy="2698431"/>
          </a:xfrm>
        </p:grpSpPr>
        <p:sp>
          <p:nvSpPr>
            <p:cNvPr id="652" name="Google Shape;652;p21"/>
            <p:cNvSpPr/>
            <p:nvPr/>
          </p:nvSpPr>
          <p:spPr>
            <a:xfrm flipH="1">
              <a:off x="-788304" y="4174967"/>
              <a:ext cx="2494083" cy="1471900"/>
            </a:xfrm>
            <a:custGeom>
              <a:avLst/>
              <a:gdLst/>
              <a:ahLst/>
              <a:cxnLst/>
              <a:rect l="l" t="t" r="r" b="b"/>
              <a:pathLst>
                <a:path w="22289" h="13154" extrusionOk="0">
                  <a:moveTo>
                    <a:pt x="14063" y="0"/>
                  </a:moveTo>
                  <a:lnTo>
                    <a:pt x="11521" y="2542"/>
                  </a:lnTo>
                  <a:lnTo>
                    <a:pt x="10616" y="2542"/>
                  </a:lnTo>
                  <a:lnTo>
                    <a:pt x="1" y="13154"/>
                  </a:lnTo>
                  <a:lnTo>
                    <a:pt x="5249" y="13154"/>
                  </a:lnTo>
                  <a:lnTo>
                    <a:pt x="9572" y="8831"/>
                  </a:lnTo>
                  <a:lnTo>
                    <a:pt x="13515" y="8831"/>
                  </a:lnTo>
                  <a:lnTo>
                    <a:pt x="22289" y="52"/>
                  </a:lnTo>
                  <a:lnTo>
                    <a:pt x="140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53" name="Google Shape;653;p21"/>
            <p:cNvGrpSpPr/>
            <p:nvPr/>
          </p:nvGrpSpPr>
          <p:grpSpPr>
            <a:xfrm flipH="1">
              <a:off x="1320304" y="4461358"/>
              <a:ext cx="647437" cy="321825"/>
              <a:chOff x="7990044" y="3252744"/>
              <a:chExt cx="516874" cy="256925"/>
            </a:xfrm>
          </p:grpSpPr>
          <p:sp>
            <p:nvSpPr>
              <p:cNvPr id="654" name="Google Shape;654;p21"/>
              <p:cNvSpPr/>
              <p:nvPr/>
            </p:nvSpPr>
            <p:spPr>
              <a:xfrm>
                <a:off x="8208922" y="3431894"/>
                <a:ext cx="78111" cy="77775"/>
              </a:xfrm>
              <a:custGeom>
                <a:avLst/>
                <a:gdLst/>
                <a:ahLst/>
                <a:cxnLst/>
                <a:rect l="l" t="t" r="r" b="b"/>
                <a:pathLst>
                  <a:path w="930" h="926" extrusionOk="0">
                    <a:moveTo>
                      <a:pt x="129" y="1"/>
                    </a:moveTo>
                    <a:lnTo>
                      <a:pt x="1" y="125"/>
                    </a:lnTo>
                    <a:lnTo>
                      <a:pt x="801" y="926"/>
                    </a:lnTo>
                    <a:lnTo>
                      <a:pt x="929" y="798"/>
                    </a:lnTo>
                    <a:lnTo>
                      <a:pt x="1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5" name="Google Shape;655;p21"/>
              <p:cNvSpPr/>
              <p:nvPr/>
            </p:nvSpPr>
            <p:spPr>
              <a:xfrm>
                <a:off x="8208922" y="3431558"/>
                <a:ext cx="77775" cy="77775"/>
              </a:xfrm>
              <a:custGeom>
                <a:avLst/>
                <a:gdLst/>
                <a:ahLst/>
                <a:cxnLst/>
                <a:rect l="l" t="t" r="r" b="b"/>
                <a:pathLst>
                  <a:path w="926" h="926" extrusionOk="0">
                    <a:moveTo>
                      <a:pt x="801" y="1"/>
                    </a:moveTo>
                    <a:lnTo>
                      <a:pt x="1" y="798"/>
                    </a:lnTo>
                    <a:lnTo>
                      <a:pt x="125" y="926"/>
                    </a:lnTo>
                    <a:lnTo>
                      <a:pt x="925" y="125"/>
                    </a:lnTo>
                    <a:lnTo>
                      <a:pt x="80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6" name="Google Shape;656;p21"/>
              <p:cNvSpPr/>
              <p:nvPr/>
            </p:nvSpPr>
            <p:spPr>
              <a:xfrm>
                <a:off x="7990044" y="3431894"/>
                <a:ext cx="78111" cy="77775"/>
              </a:xfrm>
              <a:custGeom>
                <a:avLst/>
                <a:gdLst/>
                <a:ahLst/>
                <a:cxnLst/>
                <a:rect l="l" t="t" r="r" b="b"/>
                <a:pathLst>
                  <a:path w="930" h="926" extrusionOk="0">
                    <a:moveTo>
                      <a:pt x="129" y="1"/>
                    </a:moveTo>
                    <a:lnTo>
                      <a:pt x="1" y="125"/>
                    </a:lnTo>
                    <a:lnTo>
                      <a:pt x="801" y="926"/>
                    </a:lnTo>
                    <a:lnTo>
                      <a:pt x="930" y="798"/>
                    </a:lnTo>
                    <a:lnTo>
                      <a:pt x="1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7" name="Google Shape;657;p21"/>
              <p:cNvSpPr/>
              <p:nvPr/>
            </p:nvSpPr>
            <p:spPr>
              <a:xfrm>
                <a:off x="7990044" y="3431558"/>
                <a:ext cx="77775" cy="77775"/>
              </a:xfrm>
              <a:custGeom>
                <a:avLst/>
                <a:gdLst/>
                <a:ahLst/>
                <a:cxnLst/>
                <a:rect l="l" t="t" r="r" b="b"/>
                <a:pathLst>
                  <a:path w="926" h="926" extrusionOk="0">
                    <a:moveTo>
                      <a:pt x="801" y="1"/>
                    </a:moveTo>
                    <a:lnTo>
                      <a:pt x="1" y="798"/>
                    </a:lnTo>
                    <a:lnTo>
                      <a:pt x="129" y="926"/>
                    </a:lnTo>
                    <a:lnTo>
                      <a:pt x="926" y="125"/>
                    </a:lnTo>
                    <a:lnTo>
                      <a:pt x="80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8" name="Google Shape;658;p21"/>
              <p:cNvSpPr/>
              <p:nvPr/>
            </p:nvSpPr>
            <p:spPr>
              <a:xfrm>
                <a:off x="8428808" y="3252744"/>
                <a:ext cx="78111" cy="78111"/>
              </a:xfrm>
              <a:custGeom>
                <a:avLst/>
                <a:gdLst/>
                <a:ahLst/>
                <a:cxnLst/>
                <a:rect l="l" t="t" r="r" b="b"/>
                <a:pathLst>
                  <a:path w="930" h="930" extrusionOk="0">
                    <a:moveTo>
                      <a:pt x="129" y="0"/>
                    </a:moveTo>
                    <a:lnTo>
                      <a:pt x="1" y="129"/>
                    </a:lnTo>
                    <a:lnTo>
                      <a:pt x="801" y="929"/>
                    </a:lnTo>
                    <a:lnTo>
                      <a:pt x="929" y="801"/>
                    </a:lnTo>
                    <a:lnTo>
                      <a:pt x="12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9" name="Google Shape;659;p21"/>
              <p:cNvSpPr/>
              <p:nvPr/>
            </p:nvSpPr>
            <p:spPr>
              <a:xfrm>
                <a:off x="8429144" y="3253080"/>
                <a:ext cx="77775" cy="78111"/>
              </a:xfrm>
              <a:custGeom>
                <a:avLst/>
                <a:gdLst/>
                <a:ahLst/>
                <a:cxnLst/>
                <a:rect l="l" t="t" r="r" b="b"/>
                <a:pathLst>
                  <a:path w="926" h="930" extrusionOk="0">
                    <a:moveTo>
                      <a:pt x="797" y="0"/>
                    </a:moveTo>
                    <a:lnTo>
                      <a:pt x="1" y="801"/>
                    </a:lnTo>
                    <a:lnTo>
                      <a:pt x="125" y="929"/>
                    </a:lnTo>
                    <a:lnTo>
                      <a:pt x="925" y="129"/>
                    </a:lnTo>
                    <a:lnTo>
                      <a:pt x="79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0" name="Google Shape;660;p21"/>
              <p:cNvSpPr/>
              <p:nvPr/>
            </p:nvSpPr>
            <p:spPr>
              <a:xfrm>
                <a:off x="8209930" y="3252744"/>
                <a:ext cx="78111" cy="78111"/>
              </a:xfrm>
              <a:custGeom>
                <a:avLst/>
                <a:gdLst/>
                <a:ahLst/>
                <a:cxnLst/>
                <a:rect l="l" t="t" r="r" b="b"/>
                <a:pathLst>
                  <a:path w="930" h="930" extrusionOk="0">
                    <a:moveTo>
                      <a:pt x="129" y="0"/>
                    </a:moveTo>
                    <a:lnTo>
                      <a:pt x="1" y="129"/>
                    </a:lnTo>
                    <a:lnTo>
                      <a:pt x="801" y="929"/>
                    </a:lnTo>
                    <a:lnTo>
                      <a:pt x="929" y="801"/>
                    </a:lnTo>
                    <a:lnTo>
                      <a:pt x="12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1" name="Google Shape;661;p21"/>
              <p:cNvSpPr/>
              <p:nvPr/>
            </p:nvSpPr>
            <p:spPr>
              <a:xfrm>
                <a:off x="8210266" y="3253080"/>
                <a:ext cx="77775" cy="78111"/>
              </a:xfrm>
              <a:custGeom>
                <a:avLst/>
                <a:gdLst/>
                <a:ahLst/>
                <a:cxnLst/>
                <a:rect l="l" t="t" r="r" b="b"/>
                <a:pathLst>
                  <a:path w="926" h="930" extrusionOk="0">
                    <a:moveTo>
                      <a:pt x="801" y="0"/>
                    </a:moveTo>
                    <a:lnTo>
                      <a:pt x="1" y="801"/>
                    </a:lnTo>
                    <a:lnTo>
                      <a:pt x="125" y="929"/>
                    </a:lnTo>
                    <a:lnTo>
                      <a:pt x="925" y="129"/>
                    </a:lnTo>
                    <a:lnTo>
                      <a:pt x="80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62" name="Google Shape;662;p21"/>
            <p:cNvGrpSpPr/>
            <p:nvPr/>
          </p:nvGrpSpPr>
          <p:grpSpPr>
            <a:xfrm rot="5400000">
              <a:off x="813121" y="3277732"/>
              <a:ext cx="2698431" cy="3818605"/>
              <a:chOff x="7726148" y="777978"/>
              <a:chExt cx="2698431" cy="3818605"/>
            </a:xfrm>
          </p:grpSpPr>
          <p:sp>
            <p:nvSpPr>
              <p:cNvPr id="663" name="Google Shape;663;p21"/>
              <p:cNvSpPr/>
              <p:nvPr/>
            </p:nvSpPr>
            <p:spPr>
              <a:xfrm>
                <a:off x="7726148" y="4468667"/>
                <a:ext cx="148998" cy="127917"/>
              </a:xfrm>
              <a:custGeom>
                <a:avLst/>
                <a:gdLst/>
                <a:ahLst/>
                <a:cxnLst/>
                <a:rect l="l" t="t" r="r" b="b"/>
                <a:pathLst>
                  <a:path w="1774" h="1523" extrusionOk="0">
                    <a:moveTo>
                      <a:pt x="757" y="406"/>
                    </a:moveTo>
                    <a:cubicBezTo>
                      <a:pt x="1077" y="406"/>
                      <a:pt x="1238" y="790"/>
                      <a:pt x="1009" y="1014"/>
                    </a:cubicBezTo>
                    <a:cubicBezTo>
                      <a:pt x="937" y="1087"/>
                      <a:pt x="847" y="1120"/>
                      <a:pt x="759" y="1120"/>
                    </a:cubicBezTo>
                    <a:cubicBezTo>
                      <a:pt x="576" y="1120"/>
                      <a:pt x="401" y="978"/>
                      <a:pt x="401" y="762"/>
                    </a:cubicBezTo>
                    <a:cubicBezTo>
                      <a:pt x="401" y="566"/>
                      <a:pt x="561" y="406"/>
                      <a:pt x="757" y="406"/>
                    </a:cubicBezTo>
                    <a:close/>
                    <a:moveTo>
                      <a:pt x="764" y="1"/>
                    </a:moveTo>
                    <a:cubicBezTo>
                      <a:pt x="374" y="1"/>
                      <a:pt x="1" y="305"/>
                      <a:pt x="1" y="762"/>
                    </a:cubicBezTo>
                    <a:cubicBezTo>
                      <a:pt x="1" y="1182"/>
                      <a:pt x="337" y="1519"/>
                      <a:pt x="757" y="1523"/>
                    </a:cubicBezTo>
                    <a:cubicBezTo>
                      <a:pt x="1434" y="1523"/>
                      <a:pt x="1774" y="702"/>
                      <a:pt x="1294" y="226"/>
                    </a:cubicBezTo>
                    <a:cubicBezTo>
                      <a:pt x="1139" y="70"/>
                      <a:pt x="950" y="1"/>
                      <a:pt x="76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4" name="Google Shape;664;p21"/>
              <p:cNvSpPr/>
              <p:nvPr/>
            </p:nvSpPr>
            <p:spPr>
              <a:xfrm>
                <a:off x="9887546" y="2617023"/>
                <a:ext cx="520234" cy="519814"/>
              </a:xfrm>
              <a:custGeom>
                <a:avLst/>
                <a:gdLst/>
                <a:ahLst/>
                <a:cxnLst/>
                <a:rect l="l" t="t" r="r" b="b"/>
                <a:pathLst>
                  <a:path w="6194" h="6189" extrusionOk="0">
                    <a:moveTo>
                      <a:pt x="4428" y="0"/>
                    </a:moveTo>
                    <a:lnTo>
                      <a:pt x="2214" y="2214"/>
                    </a:lnTo>
                    <a:lnTo>
                      <a:pt x="1" y="4427"/>
                    </a:lnTo>
                    <a:lnTo>
                      <a:pt x="1" y="6188"/>
                    </a:lnTo>
                    <a:lnTo>
                      <a:pt x="3095" y="3094"/>
                    </a:lnTo>
                    <a:lnTo>
                      <a:pt x="619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5" name="Google Shape;665;p21"/>
              <p:cNvSpPr/>
              <p:nvPr/>
            </p:nvSpPr>
            <p:spPr>
              <a:xfrm>
                <a:off x="7813245" y="777978"/>
                <a:ext cx="2611333" cy="3736295"/>
              </a:xfrm>
              <a:custGeom>
                <a:avLst/>
                <a:gdLst/>
                <a:ahLst/>
                <a:cxnLst/>
                <a:rect l="l" t="t" r="r" b="b"/>
                <a:pathLst>
                  <a:path w="31091" h="44485" extrusionOk="0">
                    <a:moveTo>
                      <a:pt x="28921" y="1"/>
                    </a:moveTo>
                    <a:lnTo>
                      <a:pt x="23577" y="5344"/>
                    </a:lnTo>
                    <a:lnTo>
                      <a:pt x="23577" y="11525"/>
                    </a:lnTo>
                    <a:lnTo>
                      <a:pt x="30686" y="18638"/>
                    </a:lnTo>
                    <a:lnTo>
                      <a:pt x="30686" y="21984"/>
                    </a:lnTo>
                    <a:lnTo>
                      <a:pt x="19218" y="33456"/>
                    </a:lnTo>
                    <a:lnTo>
                      <a:pt x="10744" y="33456"/>
                    </a:lnTo>
                    <a:lnTo>
                      <a:pt x="10688" y="33512"/>
                    </a:lnTo>
                    <a:lnTo>
                      <a:pt x="0" y="44200"/>
                    </a:lnTo>
                    <a:lnTo>
                      <a:pt x="285" y="44484"/>
                    </a:lnTo>
                    <a:lnTo>
                      <a:pt x="10912" y="33857"/>
                    </a:lnTo>
                    <a:lnTo>
                      <a:pt x="19382" y="33857"/>
                    </a:lnTo>
                    <a:lnTo>
                      <a:pt x="19442" y="33797"/>
                    </a:lnTo>
                    <a:lnTo>
                      <a:pt x="31090" y="22148"/>
                    </a:lnTo>
                    <a:lnTo>
                      <a:pt x="31090" y="18474"/>
                    </a:lnTo>
                    <a:lnTo>
                      <a:pt x="23977" y="11361"/>
                    </a:lnTo>
                    <a:lnTo>
                      <a:pt x="23977" y="5509"/>
                    </a:lnTo>
                    <a:lnTo>
                      <a:pt x="29205" y="285"/>
                    </a:lnTo>
                    <a:lnTo>
                      <a:pt x="2892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666" name="Google Shape;666;p21"/>
          <p:cNvGrpSpPr/>
          <p:nvPr/>
        </p:nvGrpSpPr>
        <p:grpSpPr>
          <a:xfrm flipH="1">
            <a:off x="7660089" y="-2503700"/>
            <a:ext cx="5406575" cy="4920928"/>
            <a:chOff x="-626842" y="-1801575"/>
            <a:chExt cx="4054931" cy="3690696"/>
          </a:xfrm>
        </p:grpSpPr>
        <p:sp>
          <p:nvSpPr>
            <p:cNvPr id="667" name="Google Shape;667;p21"/>
            <p:cNvSpPr/>
            <p:nvPr/>
          </p:nvSpPr>
          <p:spPr>
            <a:xfrm>
              <a:off x="-626842" y="-190870"/>
              <a:ext cx="2698418" cy="1592456"/>
            </a:xfrm>
            <a:custGeom>
              <a:avLst/>
              <a:gdLst/>
              <a:ahLst/>
              <a:cxnLst/>
              <a:rect l="l" t="t" r="r" b="b"/>
              <a:pathLst>
                <a:path w="22289" h="13154" extrusionOk="0">
                  <a:moveTo>
                    <a:pt x="14063" y="0"/>
                  </a:moveTo>
                  <a:lnTo>
                    <a:pt x="11521" y="2542"/>
                  </a:lnTo>
                  <a:lnTo>
                    <a:pt x="10616" y="2542"/>
                  </a:lnTo>
                  <a:lnTo>
                    <a:pt x="1" y="13154"/>
                  </a:lnTo>
                  <a:lnTo>
                    <a:pt x="5249" y="13154"/>
                  </a:lnTo>
                  <a:lnTo>
                    <a:pt x="9572" y="8831"/>
                  </a:lnTo>
                  <a:lnTo>
                    <a:pt x="13515" y="8831"/>
                  </a:lnTo>
                  <a:lnTo>
                    <a:pt x="22289" y="52"/>
                  </a:lnTo>
                  <a:lnTo>
                    <a:pt x="140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68" name="Google Shape;668;p21"/>
            <p:cNvGrpSpPr/>
            <p:nvPr/>
          </p:nvGrpSpPr>
          <p:grpSpPr>
            <a:xfrm rot="10800000">
              <a:off x="388735" y="-1801575"/>
              <a:ext cx="3039353" cy="3203144"/>
              <a:chOff x="7797455" y="1505164"/>
              <a:chExt cx="3773251" cy="3976591"/>
            </a:xfrm>
          </p:grpSpPr>
          <p:sp>
            <p:nvSpPr>
              <p:cNvPr id="669" name="Google Shape;669;p21"/>
              <p:cNvSpPr/>
              <p:nvPr/>
            </p:nvSpPr>
            <p:spPr>
              <a:xfrm>
                <a:off x="8507171" y="4423732"/>
                <a:ext cx="375603" cy="375939"/>
              </a:xfrm>
              <a:custGeom>
                <a:avLst/>
                <a:gdLst/>
                <a:ahLst/>
                <a:cxnLst/>
                <a:rect l="l" t="t" r="r" b="b"/>
                <a:pathLst>
                  <a:path w="4472" h="4476" extrusionOk="0">
                    <a:moveTo>
                      <a:pt x="4471" y="0"/>
                    </a:moveTo>
                    <a:lnTo>
                      <a:pt x="2234" y="2238"/>
                    </a:lnTo>
                    <a:lnTo>
                      <a:pt x="0" y="4475"/>
                    </a:lnTo>
                    <a:lnTo>
                      <a:pt x="1273" y="4475"/>
                    </a:lnTo>
                    <a:lnTo>
                      <a:pt x="2870" y="2874"/>
                    </a:lnTo>
                    <a:lnTo>
                      <a:pt x="4471" y="1273"/>
                    </a:lnTo>
                    <a:lnTo>
                      <a:pt x="447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0" name="Google Shape;670;p21"/>
              <p:cNvSpPr/>
              <p:nvPr/>
            </p:nvSpPr>
            <p:spPr>
              <a:xfrm>
                <a:off x="7797455" y="5326373"/>
                <a:ext cx="181250" cy="155382"/>
              </a:xfrm>
              <a:custGeom>
                <a:avLst/>
                <a:gdLst/>
                <a:ahLst/>
                <a:cxnLst/>
                <a:rect l="l" t="t" r="r" b="b"/>
                <a:pathLst>
                  <a:path w="2158" h="1850" extrusionOk="0">
                    <a:moveTo>
                      <a:pt x="1231" y="488"/>
                    </a:moveTo>
                    <a:cubicBezTo>
                      <a:pt x="1455" y="488"/>
                      <a:pt x="1669" y="663"/>
                      <a:pt x="1669" y="925"/>
                    </a:cubicBezTo>
                    <a:cubicBezTo>
                      <a:pt x="1669" y="1166"/>
                      <a:pt x="1473" y="1362"/>
                      <a:pt x="1233" y="1362"/>
                    </a:cubicBezTo>
                    <a:cubicBezTo>
                      <a:pt x="845" y="1358"/>
                      <a:pt x="653" y="889"/>
                      <a:pt x="925" y="617"/>
                    </a:cubicBezTo>
                    <a:cubicBezTo>
                      <a:pt x="1014" y="528"/>
                      <a:pt x="1124" y="488"/>
                      <a:pt x="1231" y="488"/>
                    </a:cubicBezTo>
                    <a:close/>
                    <a:moveTo>
                      <a:pt x="1233" y="1"/>
                    </a:moveTo>
                    <a:cubicBezTo>
                      <a:pt x="413" y="1"/>
                      <a:pt x="0" y="998"/>
                      <a:pt x="581" y="1578"/>
                    </a:cubicBezTo>
                    <a:cubicBezTo>
                      <a:pt x="768" y="1765"/>
                      <a:pt x="999" y="1849"/>
                      <a:pt x="1226" y="1849"/>
                    </a:cubicBezTo>
                    <a:cubicBezTo>
                      <a:pt x="1701" y="1849"/>
                      <a:pt x="2158" y="1481"/>
                      <a:pt x="2158" y="925"/>
                    </a:cubicBezTo>
                    <a:cubicBezTo>
                      <a:pt x="2158" y="413"/>
                      <a:pt x="1746" y="1"/>
                      <a:pt x="12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1" name="Google Shape;671;p21"/>
              <p:cNvSpPr/>
              <p:nvPr/>
            </p:nvSpPr>
            <p:spPr>
              <a:xfrm>
                <a:off x="11389036" y="1505164"/>
                <a:ext cx="181670" cy="155382"/>
              </a:xfrm>
              <a:custGeom>
                <a:avLst/>
                <a:gdLst/>
                <a:ahLst/>
                <a:cxnLst/>
                <a:rect l="l" t="t" r="r" b="b"/>
                <a:pathLst>
                  <a:path w="2163" h="1850" extrusionOk="0">
                    <a:moveTo>
                      <a:pt x="1233" y="488"/>
                    </a:moveTo>
                    <a:cubicBezTo>
                      <a:pt x="1457" y="488"/>
                      <a:pt x="1674" y="663"/>
                      <a:pt x="1674" y="925"/>
                    </a:cubicBezTo>
                    <a:cubicBezTo>
                      <a:pt x="1674" y="1166"/>
                      <a:pt x="1478" y="1358"/>
                      <a:pt x="1237" y="1362"/>
                    </a:cubicBezTo>
                    <a:cubicBezTo>
                      <a:pt x="849" y="1362"/>
                      <a:pt x="653" y="889"/>
                      <a:pt x="929" y="617"/>
                    </a:cubicBezTo>
                    <a:cubicBezTo>
                      <a:pt x="1017" y="528"/>
                      <a:pt x="1126" y="488"/>
                      <a:pt x="1233" y="488"/>
                    </a:cubicBezTo>
                    <a:close/>
                    <a:moveTo>
                      <a:pt x="1237" y="1"/>
                    </a:moveTo>
                    <a:cubicBezTo>
                      <a:pt x="413" y="1"/>
                      <a:pt x="1" y="998"/>
                      <a:pt x="585" y="1578"/>
                    </a:cubicBezTo>
                    <a:cubicBezTo>
                      <a:pt x="772" y="1765"/>
                      <a:pt x="1003" y="1849"/>
                      <a:pt x="1230" y="1849"/>
                    </a:cubicBezTo>
                    <a:cubicBezTo>
                      <a:pt x="1705" y="1849"/>
                      <a:pt x="2162" y="1481"/>
                      <a:pt x="2162" y="925"/>
                    </a:cubicBezTo>
                    <a:cubicBezTo>
                      <a:pt x="2162" y="413"/>
                      <a:pt x="1746" y="1"/>
                      <a:pt x="123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2" name="Google Shape;672;p21"/>
              <p:cNvSpPr/>
              <p:nvPr/>
            </p:nvSpPr>
            <p:spPr>
              <a:xfrm>
                <a:off x="7919157" y="1639968"/>
                <a:ext cx="3594352" cy="3738983"/>
              </a:xfrm>
              <a:custGeom>
                <a:avLst/>
                <a:gdLst/>
                <a:ahLst/>
                <a:cxnLst/>
                <a:rect l="l" t="t" r="r" b="b"/>
                <a:pathLst>
                  <a:path w="42795" h="44517" extrusionOk="0">
                    <a:moveTo>
                      <a:pt x="42306" y="1"/>
                    </a:moveTo>
                    <a:lnTo>
                      <a:pt x="42306" y="12025"/>
                    </a:lnTo>
                    <a:lnTo>
                      <a:pt x="23925" y="30406"/>
                    </a:lnTo>
                    <a:lnTo>
                      <a:pt x="13762" y="30406"/>
                    </a:lnTo>
                    <a:lnTo>
                      <a:pt x="13690" y="30478"/>
                    </a:lnTo>
                    <a:lnTo>
                      <a:pt x="0" y="44172"/>
                    </a:lnTo>
                    <a:lnTo>
                      <a:pt x="345" y="44516"/>
                    </a:lnTo>
                    <a:lnTo>
                      <a:pt x="13966" y="30895"/>
                    </a:lnTo>
                    <a:lnTo>
                      <a:pt x="24125" y="30895"/>
                    </a:lnTo>
                    <a:lnTo>
                      <a:pt x="24197" y="30823"/>
                    </a:lnTo>
                    <a:lnTo>
                      <a:pt x="42795" y="12230"/>
                    </a:lnTo>
                    <a:lnTo>
                      <a:pt x="4279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73" name="Google Shape;673;p21"/>
            <p:cNvGrpSpPr/>
            <p:nvPr/>
          </p:nvGrpSpPr>
          <p:grpSpPr>
            <a:xfrm>
              <a:off x="331330" y="1630180"/>
              <a:ext cx="258605" cy="258941"/>
              <a:chOff x="8925357" y="2817675"/>
              <a:chExt cx="258605" cy="258941"/>
            </a:xfrm>
          </p:grpSpPr>
          <p:sp>
            <p:nvSpPr>
              <p:cNvPr id="674" name="Google Shape;674;p21"/>
              <p:cNvSpPr/>
              <p:nvPr/>
            </p:nvSpPr>
            <p:spPr>
              <a:xfrm>
                <a:off x="9033956" y="2817675"/>
                <a:ext cx="41155" cy="258941"/>
              </a:xfrm>
              <a:custGeom>
                <a:avLst/>
                <a:gdLst/>
                <a:ahLst/>
                <a:cxnLst/>
                <a:rect l="l" t="t" r="r" b="b"/>
                <a:pathLst>
                  <a:path w="490" h="3083" extrusionOk="0">
                    <a:moveTo>
                      <a:pt x="1" y="1"/>
                    </a:moveTo>
                    <a:lnTo>
                      <a:pt x="1" y="3083"/>
                    </a:lnTo>
                    <a:lnTo>
                      <a:pt x="489" y="3083"/>
                    </a:lnTo>
                    <a:lnTo>
                      <a:pt x="48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5" name="Google Shape;675;p21"/>
              <p:cNvSpPr/>
              <p:nvPr/>
            </p:nvSpPr>
            <p:spPr>
              <a:xfrm>
                <a:off x="8925357" y="2926610"/>
                <a:ext cx="258605" cy="41155"/>
              </a:xfrm>
              <a:custGeom>
                <a:avLst/>
                <a:gdLst/>
                <a:ahLst/>
                <a:cxnLst/>
                <a:rect l="l" t="t" r="r" b="b"/>
                <a:pathLst>
                  <a:path w="3079" h="490" extrusionOk="0">
                    <a:moveTo>
                      <a:pt x="1" y="1"/>
                    </a:moveTo>
                    <a:lnTo>
                      <a:pt x="1" y="489"/>
                    </a:lnTo>
                    <a:lnTo>
                      <a:pt x="3079" y="489"/>
                    </a:lnTo>
                    <a:lnTo>
                      <a:pt x="307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43092432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7" name="Google Shape;677;p22"/>
          <p:cNvGrpSpPr/>
          <p:nvPr/>
        </p:nvGrpSpPr>
        <p:grpSpPr>
          <a:xfrm>
            <a:off x="8849666" y="4689863"/>
            <a:ext cx="4284369" cy="4705757"/>
            <a:chOff x="6484849" y="3631196"/>
            <a:chExt cx="3213277" cy="3529318"/>
          </a:xfrm>
        </p:grpSpPr>
        <p:sp>
          <p:nvSpPr>
            <p:cNvPr id="678" name="Google Shape;678;p22"/>
            <p:cNvSpPr/>
            <p:nvPr/>
          </p:nvSpPr>
          <p:spPr>
            <a:xfrm>
              <a:off x="7145128" y="4325492"/>
              <a:ext cx="2552998" cy="1507261"/>
            </a:xfrm>
            <a:custGeom>
              <a:avLst/>
              <a:gdLst/>
              <a:ahLst/>
              <a:cxnLst/>
              <a:rect l="l" t="t" r="r" b="b"/>
              <a:pathLst>
                <a:path w="17209" h="10160" extrusionOk="0">
                  <a:moveTo>
                    <a:pt x="13158" y="0"/>
                  </a:moveTo>
                  <a:lnTo>
                    <a:pt x="9820" y="3343"/>
                  </a:lnTo>
                  <a:lnTo>
                    <a:pt x="6778" y="3343"/>
                  </a:lnTo>
                  <a:lnTo>
                    <a:pt x="1" y="10119"/>
                  </a:lnTo>
                  <a:lnTo>
                    <a:pt x="6353" y="10159"/>
                  </a:lnTo>
                  <a:lnTo>
                    <a:pt x="8319" y="8198"/>
                  </a:lnTo>
                  <a:lnTo>
                    <a:pt x="9015" y="8198"/>
                  </a:lnTo>
                  <a:lnTo>
                    <a:pt x="1720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79" name="Google Shape;679;p22"/>
            <p:cNvGrpSpPr/>
            <p:nvPr/>
          </p:nvGrpSpPr>
          <p:grpSpPr>
            <a:xfrm rot="10800000" flipH="1">
              <a:off x="6484849" y="3631196"/>
              <a:ext cx="2431677" cy="3529318"/>
              <a:chOff x="6769513" y="299393"/>
              <a:chExt cx="1308620" cy="1899525"/>
            </a:xfrm>
          </p:grpSpPr>
          <p:sp>
            <p:nvSpPr>
              <p:cNvPr id="680" name="Google Shape;680;p22"/>
              <p:cNvSpPr/>
              <p:nvPr/>
            </p:nvSpPr>
            <p:spPr>
              <a:xfrm>
                <a:off x="7817889" y="1007055"/>
                <a:ext cx="252070" cy="252070"/>
              </a:xfrm>
              <a:custGeom>
                <a:avLst/>
                <a:gdLst/>
                <a:ahLst/>
                <a:cxnLst/>
                <a:rect l="l" t="t" r="r" b="b"/>
                <a:pathLst>
                  <a:path w="4564" h="4564" extrusionOk="0">
                    <a:moveTo>
                      <a:pt x="0" y="1"/>
                    </a:moveTo>
                    <a:lnTo>
                      <a:pt x="0" y="1302"/>
                    </a:lnTo>
                    <a:lnTo>
                      <a:pt x="1629" y="2931"/>
                    </a:lnTo>
                    <a:lnTo>
                      <a:pt x="3263" y="4564"/>
                    </a:lnTo>
                    <a:lnTo>
                      <a:pt x="4563" y="4564"/>
                    </a:lnTo>
                    <a:lnTo>
                      <a:pt x="2282" y="228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1" name="Google Shape;681;p22"/>
              <p:cNvSpPr/>
              <p:nvPr/>
            </p:nvSpPr>
            <p:spPr>
              <a:xfrm>
                <a:off x="7983027" y="2137006"/>
                <a:ext cx="72351" cy="61913"/>
              </a:xfrm>
              <a:custGeom>
                <a:avLst/>
                <a:gdLst/>
                <a:ahLst/>
                <a:cxnLst/>
                <a:rect l="l" t="t" r="r" b="b"/>
                <a:pathLst>
                  <a:path w="1310" h="1121" extrusionOk="0">
                    <a:moveTo>
                      <a:pt x="563" y="294"/>
                    </a:moveTo>
                    <a:cubicBezTo>
                      <a:pt x="628" y="294"/>
                      <a:pt x="695" y="318"/>
                      <a:pt x="749" y="372"/>
                    </a:cubicBezTo>
                    <a:cubicBezTo>
                      <a:pt x="913" y="536"/>
                      <a:pt x="797" y="821"/>
                      <a:pt x="561" y="821"/>
                    </a:cubicBezTo>
                    <a:cubicBezTo>
                      <a:pt x="417" y="821"/>
                      <a:pt x="297" y="704"/>
                      <a:pt x="297" y="560"/>
                    </a:cubicBezTo>
                    <a:cubicBezTo>
                      <a:pt x="297" y="400"/>
                      <a:pt x="427" y="294"/>
                      <a:pt x="563" y="294"/>
                    </a:cubicBezTo>
                    <a:close/>
                    <a:moveTo>
                      <a:pt x="561" y="0"/>
                    </a:moveTo>
                    <a:cubicBezTo>
                      <a:pt x="252" y="0"/>
                      <a:pt x="0" y="248"/>
                      <a:pt x="0" y="560"/>
                    </a:cubicBezTo>
                    <a:cubicBezTo>
                      <a:pt x="0" y="897"/>
                      <a:pt x="278" y="1121"/>
                      <a:pt x="566" y="1121"/>
                    </a:cubicBezTo>
                    <a:cubicBezTo>
                      <a:pt x="704" y="1121"/>
                      <a:pt x="843" y="1070"/>
                      <a:pt x="957" y="957"/>
                    </a:cubicBezTo>
                    <a:cubicBezTo>
                      <a:pt x="1309" y="600"/>
                      <a:pt x="1061" y="0"/>
                      <a:pt x="5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2" name="Google Shape;682;p22"/>
              <p:cNvSpPr/>
              <p:nvPr/>
            </p:nvSpPr>
            <p:spPr>
              <a:xfrm>
                <a:off x="6769513" y="299393"/>
                <a:ext cx="61968" cy="61747"/>
              </a:xfrm>
              <a:custGeom>
                <a:avLst/>
                <a:gdLst/>
                <a:ahLst/>
                <a:cxnLst/>
                <a:rect l="l" t="t" r="r" b="b"/>
                <a:pathLst>
                  <a:path w="1122" h="1118" extrusionOk="0">
                    <a:moveTo>
                      <a:pt x="561" y="293"/>
                    </a:moveTo>
                    <a:cubicBezTo>
                      <a:pt x="705" y="293"/>
                      <a:pt x="825" y="413"/>
                      <a:pt x="825" y="557"/>
                    </a:cubicBezTo>
                    <a:cubicBezTo>
                      <a:pt x="825" y="705"/>
                      <a:pt x="705" y="821"/>
                      <a:pt x="561" y="821"/>
                    </a:cubicBezTo>
                    <a:cubicBezTo>
                      <a:pt x="417" y="821"/>
                      <a:pt x="297" y="705"/>
                      <a:pt x="297" y="557"/>
                    </a:cubicBezTo>
                    <a:cubicBezTo>
                      <a:pt x="297" y="413"/>
                      <a:pt x="417" y="293"/>
                      <a:pt x="561" y="293"/>
                    </a:cubicBezTo>
                    <a:close/>
                    <a:moveTo>
                      <a:pt x="554" y="1"/>
                    </a:moveTo>
                    <a:cubicBezTo>
                      <a:pt x="249" y="1"/>
                      <a:pt x="1" y="251"/>
                      <a:pt x="1" y="557"/>
                    </a:cubicBezTo>
                    <a:cubicBezTo>
                      <a:pt x="1" y="865"/>
                      <a:pt x="253" y="1117"/>
                      <a:pt x="561" y="1117"/>
                    </a:cubicBezTo>
                    <a:cubicBezTo>
                      <a:pt x="869" y="1117"/>
                      <a:pt x="1122" y="865"/>
                      <a:pt x="1122" y="557"/>
                    </a:cubicBezTo>
                    <a:cubicBezTo>
                      <a:pt x="1122" y="249"/>
                      <a:pt x="869" y="1"/>
                      <a:pt x="561" y="1"/>
                    </a:cubicBezTo>
                    <a:cubicBezTo>
                      <a:pt x="559" y="1"/>
                      <a:pt x="556" y="1"/>
                      <a:pt x="55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3" name="Google Shape;683;p22"/>
              <p:cNvSpPr/>
              <p:nvPr/>
            </p:nvSpPr>
            <p:spPr>
              <a:xfrm>
                <a:off x="6811985" y="339214"/>
                <a:ext cx="1266148" cy="1811765"/>
              </a:xfrm>
              <a:custGeom>
                <a:avLst/>
                <a:gdLst/>
                <a:ahLst/>
                <a:cxnLst/>
                <a:rect l="l" t="t" r="r" b="b"/>
                <a:pathLst>
                  <a:path w="22925" h="32804" extrusionOk="0">
                    <a:moveTo>
                      <a:pt x="208" y="0"/>
                    </a:moveTo>
                    <a:lnTo>
                      <a:pt x="0" y="208"/>
                    </a:lnTo>
                    <a:lnTo>
                      <a:pt x="7878" y="8090"/>
                    </a:lnTo>
                    <a:lnTo>
                      <a:pt x="7922" y="8134"/>
                    </a:lnTo>
                    <a:lnTo>
                      <a:pt x="14170" y="8134"/>
                    </a:lnTo>
                    <a:lnTo>
                      <a:pt x="22628" y="16592"/>
                    </a:lnTo>
                    <a:lnTo>
                      <a:pt x="22628" y="19058"/>
                    </a:lnTo>
                    <a:lnTo>
                      <a:pt x="17385" y="24301"/>
                    </a:lnTo>
                    <a:lnTo>
                      <a:pt x="17385" y="28860"/>
                    </a:lnTo>
                    <a:lnTo>
                      <a:pt x="21323" y="32803"/>
                    </a:lnTo>
                    <a:lnTo>
                      <a:pt x="21532" y="32595"/>
                    </a:lnTo>
                    <a:lnTo>
                      <a:pt x="17681" y="28740"/>
                    </a:lnTo>
                    <a:lnTo>
                      <a:pt x="17681" y="24425"/>
                    </a:lnTo>
                    <a:lnTo>
                      <a:pt x="22925" y="19182"/>
                    </a:lnTo>
                    <a:lnTo>
                      <a:pt x="22925" y="16468"/>
                    </a:lnTo>
                    <a:lnTo>
                      <a:pt x="14334" y="7878"/>
                    </a:lnTo>
                    <a:lnTo>
                      <a:pt x="14290" y="7838"/>
                    </a:lnTo>
                    <a:lnTo>
                      <a:pt x="8046" y="7838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4" name="Google Shape;684;p22"/>
              <p:cNvSpPr/>
              <p:nvPr/>
            </p:nvSpPr>
            <p:spPr>
              <a:xfrm>
                <a:off x="7397589" y="777575"/>
                <a:ext cx="512976" cy="781781"/>
              </a:xfrm>
              <a:custGeom>
                <a:avLst/>
                <a:gdLst/>
                <a:ahLst/>
                <a:cxnLst/>
                <a:rect l="l" t="t" r="r" b="b"/>
                <a:pathLst>
                  <a:path w="9288" h="14155" extrusionOk="0">
                    <a:moveTo>
                      <a:pt x="81" y="1"/>
                    </a:moveTo>
                    <a:lnTo>
                      <a:pt x="1" y="85"/>
                    </a:lnTo>
                    <a:lnTo>
                      <a:pt x="5209" y="5292"/>
                    </a:lnTo>
                    <a:lnTo>
                      <a:pt x="5209" y="10160"/>
                    </a:lnTo>
                    <a:lnTo>
                      <a:pt x="9203" y="14155"/>
                    </a:lnTo>
                    <a:lnTo>
                      <a:pt x="9287" y="14071"/>
                    </a:lnTo>
                    <a:lnTo>
                      <a:pt x="5325" y="10108"/>
                    </a:lnTo>
                    <a:lnTo>
                      <a:pt x="5325" y="5244"/>
                    </a:lnTo>
                    <a:lnTo>
                      <a:pt x="8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5" name="Google Shape;685;p22"/>
              <p:cNvSpPr/>
              <p:nvPr/>
            </p:nvSpPr>
            <p:spPr>
              <a:xfrm>
                <a:off x="7777847" y="1417359"/>
                <a:ext cx="273112" cy="431181"/>
              </a:xfrm>
              <a:custGeom>
                <a:avLst/>
                <a:gdLst/>
                <a:ahLst/>
                <a:cxnLst/>
                <a:rect l="l" t="t" r="r" b="b"/>
                <a:pathLst>
                  <a:path w="4945" h="7807" extrusionOk="0">
                    <a:moveTo>
                      <a:pt x="4824" y="1"/>
                    </a:moveTo>
                    <a:lnTo>
                      <a:pt x="4824" y="2899"/>
                    </a:lnTo>
                    <a:lnTo>
                      <a:pt x="1" y="7722"/>
                    </a:lnTo>
                    <a:lnTo>
                      <a:pt x="85" y="7806"/>
                    </a:lnTo>
                    <a:lnTo>
                      <a:pt x="4944" y="2951"/>
                    </a:lnTo>
                    <a:lnTo>
                      <a:pt x="494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686" name="Google Shape;686;p22"/>
          <p:cNvGrpSpPr/>
          <p:nvPr/>
        </p:nvGrpSpPr>
        <p:grpSpPr>
          <a:xfrm>
            <a:off x="-3880029" y="-5108279"/>
            <a:ext cx="8872928" cy="10182276"/>
            <a:chOff x="-2910022" y="-3831210"/>
            <a:chExt cx="6654696" cy="7636707"/>
          </a:xfrm>
        </p:grpSpPr>
        <p:sp>
          <p:nvSpPr>
            <p:cNvPr id="687" name="Google Shape;687;p22"/>
            <p:cNvSpPr/>
            <p:nvPr/>
          </p:nvSpPr>
          <p:spPr>
            <a:xfrm rot="10800000" flipH="1">
              <a:off x="-2910022" y="-3831210"/>
              <a:ext cx="6654696" cy="7636707"/>
            </a:xfrm>
            <a:custGeom>
              <a:avLst/>
              <a:gdLst/>
              <a:ahLst/>
              <a:cxnLst/>
              <a:rect l="l" t="t" r="r" b="b"/>
              <a:pathLst>
                <a:path w="71832" h="82432" extrusionOk="0">
                  <a:moveTo>
                    <a:pt x="205" y="1"/>
                  </a:moveTo>
                  <a:lnTo>
                    <a:pt x="1" y="205"/>
                  </a:lnTo>
                  <a:lnTo>
                    <a:pt x="27924" y="28129"/>
                  </a:lnTo>
                  <a:lnTo>
                    <a:pt x="27924" y="38728"/>
                  </a:lnTo>
                  <a:lnTo>
                    <a:pt x="36526" y="47330"/>
                  </a:lnTo>
                  <a:lnTo>
                    <a:pt x="45629" y="56433"/>
                  </a:lnTo>
                  <a:lnTo>
                    <a:pt x="71627" y="82431"/>
                  </a:lnTo>
                  <a:lnTo>
                    <a:pt x="71831" y="82227"/>
                  </a:lnTo>
                  <a:lnTo>
                    <a:pt x="46493" y="56889"/>
                  </a:lnTo>
                  <a:lnTo>
                    <a:pt x="46493" y="47935"/>
                  </a:lnTo>
                  <a:lnTo>
                    <a:pt x="53711" y="40954"/>
                  </a:lnTo>
                  <a:lnTo>
                    <a:pt x="51481" y="38724"/>
                  </a:lnTo>
                  <a:lnTo>
                    <a:pt x="37095" y="38724"/>
                  </a:lnTo>
                  <a:lnTo>
                    <a:pt x="32496" y="34125"/>
                  </a:lnTo>
                  <a:lnTo>
                    <a:pt x="32496" y="32288"/>
                  </a:lnTo>
                  <a:lnTo>
                    <a:pt x="27924" y="27712"/>
                  </a:lnTo>
                  <a:lnTo>
                    <a:pt x="27924" y="27720"/>
                  </a:lnTo>
                  <a:lnTo>
                    <a:pt x="20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88" name="Google Shape;688;p22"/>
            <p:cNvGrpSpPr/>
            <p:nvPr/>
          </p:nvGrpSpPr>
          <p:grpSpPr>
            <a:xfrm flipH="1">
              <a:off x="-831771" y="-192647"/>
              <a:ext cx="2586938" cy="1464987"/>
              <a:chOff x="7545816" y="-192997"/>
              <a:chExt cx="2586938" cy="1464987"/>
            </a:xfrm>
          </p:grpSpPr>
          <p:sp>
            <p:nvSpPr>
              <p:cNvPr id="689" name="Google Shape;689;p22"/>
              <p:cNvSpPr/>
              <p:nvPr/>
            </p:nvSpPr>
            <p:spPr>
              <a:xfrm rot="5400000" flipH="1">
                <a:off x="8106792" y="-753973"/>
                <a:ext cx="1464987" cy="2586938"/>
              </a:xfrm>
              <a:custGeom>
                <a:avLst/>
                <a:gdLst/>
                <a:ahLst/>
                <a:cxnLst/>
                <a:rect l="l" t="t" r="r" b="b"/>
                <a:pathLst>
                  <a:path w="9972" h="17609" extrusionOk="0">
                    <a:moveTo>
                      <a:pt x="1" y="0"/>
                    </a:moveTo>
                    <a:lnTo>
                      <a:pt x="1" y="4948"/>
                    </a:lnTo>
                    <a:lnTo>
                      <a:pt x="9720" y="14670"/>
                    </a:lnTo>
                    <a:lnTo>
                      <a:pt x="9720" y="17608"/>
                    </a:lnTo>
                    <a:lnTo>
                      <a:pt x="9972" y="17608"/>
                    </a:lnTo>
                    <a:lnTo>
                      <a:pt x="9972" y="14566"/>
                    </a:lnTo>
                    <a:lnTo>
                      <a:pt x="249" y="4843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690" name="Google Shape;690;p22"/>
              <p:cNvGrpSpPr/>
              <p:nvPr/>
            </p:nvGrpSpPr>
            <p:grpSpPr>
              <a:xfrm>
                <a:off x="7545825" y="435764"/>
                <a:ext cx="827314" cy="410158"/>
                <a:chOff x="5989375" y="1843575"/>
                <a:chExt cx="136525" cy="67675"/>
              </a:xfrm>
            </p:grpSpPr>
            <p:sp>
              <p:nvSpPr>
                <p:cNvPr id="691" name="Google Shape;691;p22"/>
                <p:cNvSpPr/>
                <p:nvPr/>
              </p:nvSpPr>
              <p:spPr>
                <a:xfrm>
                  <a:off x="6047225" y="1843575"/>
                  <a:ext cx="20525" cy="2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1" h="822" extrusionOk="0">
                      <a:moveTo>
                        <a:pt x="709" y="0"/>
                      </a:moveTo>
                      <a:lnTo>
                        <a:pt x="0" y="709"/>
                      </a:lnTo>
                      <a:lnTo>
                        <a:pt x="112" y="821"/>
                      </a:lnTo>
                      <a:lnTo>
                        <a:pt x="821" y="113"/>
                      </a:lnTo>
                      <a:lnTo>
                        <a:pt x="709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92" name="Google Shape;692;p22"/>
                <p:cNvSpPr/>
                <p:nvPr/>
              </p:nvSpPr>
              <p:spPr>
                <a:xfrm>
                  <a:off x="6047225" y="1843575"/>
                  <a:ext cx="20525" cy="2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1" h="822" extrusionOk="0">
                      <a:moveTo>
                        <a:pt x="112" y="0"/>
                      </a:moveTo>
                      <a:lnTo>
                        <a:pt x="0" y="113"/>
                      </a:lnTo>
                      <a:lnTo>
                        <a:pt x="709" y="821"/>
                      </a:lnTo>
                      <a:lnTo>
                        <a:pt x="821" y="709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93" name="Google Shape;693;p22"/>
                <p:cNvSpPr/>
                <p:nvPr/>
              </p:nvSpPr>
              <p:spPr>
                <a:xfrm>
                  <a:off x="5989475" y="1843675"/>
                  <a:ext cx="20650" cy="2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6" h="822" extrusionOk="0">
                      <a:moveTo>
                        <a:pt x="713" y="0"/>
                      </a:moveTo>
                      <a:lnTo>
                        <a:pt x="1" y="709"/>
                      </a:lnTo>
                      <a:lnTo>
                        <a:pt x="113" y="821"/>
                      </a:lnTo>
                      <a:lnTo>
                        <a:pt x="825" y="113"/>
                      </a:lnTo>
                      <a:lnTo>
                        <a:pt x="713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94" name="Google Shape;694;p22"/>
                <p:cNvSpPr/>
                <p:nvPr/>
              </p:nvSpPr>
              <p:spPr>
                <a:xfrm>
                  <a:off x="5989375" y="1843575"/>
                  <a:ext cx="20650" cy="2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6" h="822" extrusionOk="0">
                      <a:moveTo>
                        <a:pt x="117" y="0"/>
                      </a:moveTo>
                      <a:lnTo>
                        <a:pt x="1" y="113"/>
                      </a:lnTo>
                      <a:lnTo>
                        <a:pt x="713" y="821"/>
                      </a:lnTo>
                      <a:lnTo>
                        <a:pt x="825" y="709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95" name="Google Shape;695;p22"/>
                <p:cNvSpPr/>
                <p:nvPr/>
              </p:nvSpPr>
              <p:spPr>
                <a:xfrm>
                  <a:off x="6105350" y="1890600"/>
                  <a:ext cx="20550" cy="2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2" h="826" extrusionOk="0">
                      <a:moveTo>
                        <a:pt x="709" y="1"/>
                      </a:moveTo>
                      <a:lnTo>
                        <a:pt x="1" y="713"/>
                      </a:lnTo>
                      <a:lnTo>
                        <a:pt x="113" y="825"/>
                      </a:lnTo>
                      <a:lnTo>
                        <a:pt x="821" y="113"/>
                      </a:lnTo>
                      <a:lnTo>
                        <a:pt x="709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96" name="Google Shape;696;p22"/>
                <p:cNvSpPr/>
                <p:nvPr/>
              </p:nvSpPr>
              <p:spPr>
                <a:xfrm>
                  <a:off x="6105350" y="1890600"/>
                  <a:ext cx="20550" cy="2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2" h="826" extrusionOk="0">
                      <a:moveTo>
                        <a:pt x="113" y="1"/>
                      </a:moveTo>
                      <a:lnTo>
                        <a:pt x="1" y="113"/>
                      </a:lnTo>
                      <a:lnTo>
                        <a:pt x="709" y="825"/>
                      </a:lnTo>
                      <a:lnTo>
                        <a:pt x="821" y="709"/>
                      </a:lnTo>
                      <a:lnTo>
                        <a:pt x="113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97" name="Google Shape;697;p22"/>
                <p:cNvSpPr/>
                <p:nvPr/>
              </p:nvSpPr>
              <p:spPr>
                <a:xfrm>
                  <a:off x="6047525" y="1890600"/>
                  <a:ext cx="20625" cy="2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5" h="826" extrusionOk="0">
                      <a:moveTo>
                        <a:pt x="713" y="1"/>
                      </a:moveTo>
                      <a:lnTo>
                        <a:pt x="0" y="709"/>
                      </a:lnTo>
                      <a:lnTo>
                        <a:pt x="116" y="825"/>
                      </a:lnTo>
                      <a:lnTo>
                        <a:pt x="825" y="113"/>
                      </a:lnTo>
                      <a:lnTo>
                        <a:pt x="713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98" name="Google Shape;698;p22"/>
                <p:cNvSpPr/>
                <p:nvPr/>
              </p:nvSpPr>
              <p:spPr>
                <a:xfrm>
                  <a:off x="6047525" y="1890600"/>
                  <a:ext cx="20625" cy="2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5" h="826" extrusionOk="0">
                      <a:moveTo>
                        <a:pt x="112" y="1"/>
                      </a:moveTo>
                      <a:lnTo>
                        <a:pt x="0" y="113"/>
                      </a:lnTo>
                      <a:lnTo>
                        <a:pt x="713" y="825"/>
                      </a:lnTo>
                      <a:lnTo>
                        <a:pt x="825" y="709"/>
                      </a:lnTo>
                      <a:lnTo>
                        <a:pt x="112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</p:grpSp>
      <p:sp>
        <p:nvSpPr>
          <p:cNvPr id="699" name="Google Shape;699;p22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102720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9973094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23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102720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Fredoka One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702" name="Google Shape;702;p23"/>
          <p:cNvGrpSpPr/>
          <p:nvPr/>
        </p:nvGrpSpPr>
        <p:grpSpPr>
          <a:xfrm rot="10800000" flipH="1">
            <a:off x="10670501" y="-1191489"/>
            <a:ext cx="2132524" cy="2918293"/>
            <a:chOff x="8051125" y="4018221"/>
            <a:chExt cx="1599393" cy="2188720"/>
          </a:xfrm>
        </p:grpSpPr>
        <p:sp>
          <p:nvSpPr>
            <p:cNvPr id="703" name="Google Shape;703;p23"/>
            <p:cNvSpPr/>
            <p:nvPr/>
          </p:nvSpPr>
          <p:spPr>
            <a:xfrm>
              <a:off x="8051125" y="4157250"/>
              <a:ext cx="1311339" cy="1311189"/>
            </a:xfrm>
            <a:custGeom>
              <a:avLst/>
              <a:gdLst/>
              <a:ahLst/>
              <a:cxnLst/>
              <a:rect l="l" t="t" r="r" b="b"/>
              <a:pathLst>
                <a:path w="8763" h="8762" extrusionOk="0">
                  <a:moveTo>
                    <a:pt x="8762" y="1"/>
                  </a:moveTo>
                  <a:lnTo>
                    <a:pt x="4382" y="4381"/>
                  </a:lnTo>
                  <a:lnTo>
                    <a:pt x="1" y="8762"/>
                  </a:lnTo>
                  <a:lnTo>
                    <a:pt x="2496" y="8762"/>
                  </a:lnTo>
                  <a:lnTo>
                    <a:pt x="5602" y="5657"/>
                  </a:lnTo>
                  <a:lnTo>
                    <a:pt x="8762" y="2496"/>
                  </a:lnTo>
                  <a:lnTo>
                    <a:pt x="876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704" name="Google Shape;704;p23"/>
            <p:cNvGrpSpPr/>
            <p:nvPr/>
          </p:nvGrpSpPr>
          <p:grpSpPr>
            <a:xfrm>
              <a:off x="8421632" y="4018221"/>
              <a:ext cx="1228886" cy="2188720"/>
              <a:chOff x="8389396" y="1055350"/>
              <a:chExt cx="1228886" cy="2188720"/>
            </a:xfrm>
          </p:grpSpPr>
          <p:sp>
            <p:nvSpPr>
              <p:cNvPr id="705" name="Google Shape;705;p23"/>
              <p:cNvSpPr/>
              <p:nvPr/>
            </p:nvSpPr>
            <p:spPr>
              <a:xfrm>
                <a:off x="8421616" y="1130946"/>
                <a:ext cx="1196665" cy="2113124"/>
              </a:xfrm>
              <a:custGeom>
                <a:avLst/>
                <a:gdLst/>
                <a:ahLst/>
                <a:cxnLst/>
                <a:rect l="l" t="t" r="r" b="b"/>
                <a:pathLst>
                  <a:path w="9972" h="17609" extrusionOk="0">
                    <a:moveTo>
                      <a:pt x="1" y="0"/>
                    </a:moveTo>
                    <a:lnTo>
                      <a:pt x="1" y="4948"/>
                    </a:lnTo>
                    <a:lnTo>
                      <a:pt x="9720" y="14670"/>
                    </a:lnTo>
                    <a:lnTo>
                      <a:pt x="9720" y="17608"/>
                    </a:lnTo>
                    <a:lnTo>
                      <a:pt x="9972" y="17608"/>
                    </a:lnTo>
                    <a:lnTo>
                      <a:pt x="9972" y="14566"/>
                    </a:lnTo>
                    <a:lnTo>
                      <a:pt x="249" y="4843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6" name="Google Shape;706;p23"/>
              <p:cNvSpPr/>
              <p:nvPr/>
            </p:nvSpPr>
            <p:spPr>
              <a:xfrm>
                <a:off x="8389396" y="1055350"/>
                <a:ext cx="95651" cy="95575"/>
              </a:xfrm>
              <a:custGeom>
                <a:avLst/>
                <a:gdLst/>
                <a:ahLst/>
                <a:cxnLst/>
                <a:rect l="l" t="t" r="r" b="b"/>
                <a:pathLst>
                  <a:path w="1374" h="1373" extrusionOk="0">
                    <a:moveTo>
                      <a:pt x="689" y="364"/>
                    </a:moveTo>
                    <a:cubicBezTo>
                      <a:pt x="866" y="364"/>
                      <a:pt x="1010" y="508"/>
                      <a:pt x="1014" y="684"/>
                    </a:cubicBezTo>
                    <a:cubicBezTo>
                      <a:pt x="1014" y="865"/>
                      <a:pt x="866" y="1009"/>
                      <a:pt x="689" y="1009"/>
                    </a:cubicBezTo>
                    <a:cubicBezTo>
                      <a:pt x="509" y="1009"/>
                      <a:pt x="365" y="865"/>
                      <a:pt x="365" y="684"/>
                    </a:cubicBezTo>
                    <a:cubicBezTo>
                      <a:pt x="365" y="508"/>
                      <a:pt x="509" y="364"/>
                      <a:pt x="689" y="364"/>
                    </a:cubicBezTo>
                    <a:close/>
                    <a:moveTo>
                      <a:pt x="689" y="0"/>
                    </a:moveTo>
                    <a:cubicBezTo>
                      <a:pt x="309" y="0"/>
                      <a:pt x="1" y="308"/>
                      <a:pt x="1" y="684"/>
                    </a:cubicBezTo>
                    <a:cubicBezTo>
                      <a:pt x="1" y="1065"/>
                      <a:pt x="309" y="1373"/>
                      <a:pt x="689" y="1373"/>
                    </a:cubicBezTo>
                    <a:cubicBezTo>
                      <a:pt x="1066" y="1373"/>
                      <a:pt x="1374" y="1065"/>
                      <a:pt x="1374" y="684"/>
                    </a:cubicBezTo>
                    <a:cubicBezTo>
                      <a:pt x="1374" y="308"/>
                      <a:pt x="1066" y="0"/>
                      <a:pt x="6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707" name="Google Shape;707;p23"/>
          <p:cNvGrpSpPr/>
          <p:nvPr/>
        </p:nvGrpSpPr>
        <p:grpSpPr>
          <a:xfrm>
            <a:off x="-3148957" y="1504153"/>
            <a:ext cx="8429485" cy="9673395"/>
            <a:chOff x="-2361718" y="747115"/>
            <a:chExt cx="6322114" cy="7255046"/>
          </a:xfrm>
        </p:grpSpPr>
        <p:grpSp>
          <p:nvGrpSpPr>
            <p:cNvPr id="708" name="Google Shape;708;p23"/>
            <p:cNvGrpSpPr/>
            <p:nvPr/>
          </p:nvGrpSpPr>
          <p:grpSpPr>
            <a:xfrm rot="10800000">
              <a:off x="-2361718" y="747115"/>
              <a:ext cx="6322114" cy="7255046"/>
              <a:chOff x="-2504900" y="1005827"/>
              <a:chExt cx="6322114" cy="7255046"/>
            </a:xfrm>
          </p:grpSpPr>
          <p:sp>
            <p:nvSpPr>
              <p:cNvPr id="709" name="Google Shape;709;p23"/>
              <p:cNvSpPr/>
              <p:nvPr/>
            </p:nvSpPr>
            <p:spPr>
              <a:xfrm>
                <a:off x="-2504900" y="1005827"/>
                <a:ext cx="6322114" cy="7255046"/>
              </a:xfrm>
              <a:custGeom>
                <a:avLst/>
                <a:gdLst/>
                <a:ahLst/>
                <a:cxnLst/>
                <a:rect l="l" t="t" r="r" b="b"/>
                <a:pathLst>
                  <a:path w="71832" h="82432" extrusionOk="0">
                    <a:moveTo>
                      <a:pt x="205" y="1"/>
                    </a:moveTo>
                    <a:lnTo>
                      <a:pt x="1" y="205"/>
                    </a:lnTo>
                    <a:lnTo>
                      <a:pt x="27924" y="28129"/>
                    </a:lnTo>
                    <a:lnTo>
                      <a:pt x="27924" y="38728"/>
                    </a:lnTo>
                    <a:lnTo>
                      <a:pt x="36526" y="47330"/>
                    </a:lnTo>
                    <a:lnTo>
                      <a:pt x="45629" y="56433"/>
                    </a:lnTo>
                    <a:lnTo>
                      <a:pt x="71627" y="82431"/>
                    </a:lnTo>
                    <a:lnTo>
                      <a:pt x="71831" y="82227"/>
                    </a:lnTo>
                    <a:lnTo>
                      <a:pt x="46493" y="56889"/>
                    </a:lnTo>
                    <a:lnTo>
                      <a:pt x="46493" y="47935"/>
                    </a:lnTo>
                    <a:lnTo>
                      <a:pt x="53711" y="40954"/>
                    </a:lnTo>
                    <a:lnTo>
                      <a:pt x="51481" y="38724"/>
                    </a:lnTo>
                    <a:lnTo>
                      <a:pt x="37095" y="38724"/>
                    </a:lnTo>
                    <a:lnTo>
                      <a:pt x="32496" y="34125"/>
                    </a:lnTo>
                    <a:lnTo>
                      <a:pt x="32496" y="32288"/>
                    </a:lnTo>
                    <a:lnTo>
                      <a:pt x="27924" y="27712"/>
                    </a:lnTo>
                    <a:lnTo>
                      <a:pt x="27924" y="27720"/>
                    </a:lnTo>
                    <a:lnTo>
                      <a:pt x="20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0" name="Google Shape;710;p23"/>
              <p:cNvSpPr/>
              <p:nvPr/>
            </p:nvSpPr>
            <p:spPr>
              <a:xfrm>
                <a:off x="498666" y="3857823"/>
                <a:ext cx="1196665" cy="2113124"/>
              </a:xfrm>
              <a:custGeom>
                <a:avLst/>
                <a:gdLst/>
                <a:ahLst/>
                <a:cxnLst/>
                <a:rect l="l" t="t" r="r" b="b"/>
                <a:pathLst>
                  <a:path w="9972" h="17609" extrusionOk="0">
                    <a:moveTo>
                      <a:pt x="1" y="0"/>
                    </a:moveTo>
                    <a:lnTo>
                      <a:pt x="1" y="4948"/>
                    </a:lnTo>
                    <a:lnTo>
                      <a:pt x="9720" y="14670"/>
                    </a:lnTo>
                    <a:lnTo>
                      <a:pt x="9720" y="17608"/>
                    </a:lnTo>
                    <a:lnTo>
                      <a:pt x="9972" y="17608"/>
                    </a:lnTo>
                    <a:lnTo>
                      <a:pt x="9972" y="14566"/>
                    </a:lnTo>
                    <a:lnTo>
                      <a:pt x="249" y="4843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711" name="Google Shape;711;p23"/>
            <p:cNvGrpSpPr/>
            <p:nvPr/>
          </p:nvGrpSpPr>
          <p:grpSpPr>
            <a:xfrm rot="-5400000" flipH="1">
              <a:off x="413271" y="3223016"/>
              <a:ext cx="618213" cy="306426"/>
              <a:chOff x="5989375" y="1843575"/>
              <a:chExt cx="136525" cy="67675"/>
            </a:xfrm>
          </p:grpSpPr>
          <p:sp>
            <p:nvSpPr>
              <p:cNvPr id="712" name="Google Shape;712;p23"/>
              <p:cNvSpPr/>
              <p:nvPr/>
            </p:nvSpPr>
            <p:spPr>
              <a:xfrm>
                <a:off x="6047225" y="1843575"/>
                <a:ext cx="20525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1" h="822" extrusionOk="0">
                    <a:moveTo>
                      <a:pt x="709" y="0"/>
                    </a:moveTo>
                    <a:lnTo>
                      <a:pt x="0" y="709"/>
                    </a:lnTo>
                    <a:lnTo>
                      <a:pt x="112" y="821"/>
                    </a:lnTo>
                    <a:lnTo>
                      <a:pt x="821" y="113"/>
                    </a:lnTo>
                    <a:lnTo>
                      <a:pt x="70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3" name="Google Shape;713;p23"/>
              <p:cNvSpPr/>
              <p:nvPr/>
            </p:nvSpPr>
            <p:spPr>
              <a:xfrm>
                <a:off x="6047225" y="1843575"/>
                <a:ext cx="20525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1" h="822" extrusionOk="0">
                    <a:moveTo>
                      <a:pt x="112" y="0"/>
                    </a:moveTo>
                    <a:lnTo>
                      <a:pt x="0" y="113"/>
                    </a:lnTo>
                    <a:lnTo>
                      <a:pt x="709" y="821"/>
                    </a:lnTo>
                    <a:lnTo>
                      <a:pt x="821" y="709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4" name="Google Shape;714;p23"/>
              <p:cNvSpPr/>
              <p:nvPr/>
            </p:nvSpPr>
            <p:spPr>
              <a:xfrm>
                <a:off x="5989475" y="1843675"/>
                <a:ext cx="2065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6" h="822" extrusionOk="0">
                    <a:moveTo>
                      <a:pt x="713" y="0"/>
                    </a:moveTo>
                    <a:lnTo>
                      <a:pt x="1" y="709"/>
                    </a:lnTo>
                    <a:lnTo>
                      <a:pt x="113" y="821"/>
                    </a:lnTo>
                    <a:lnTo>
                      <a:pt x="825" y="113"/>
                    </a:lnTo>
                    <a:lnTo>
                      <a:pt x="71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5" name="Google Shape;715;p23"/>
              <p:cNvSpPr/>
              <p:nvPr/>
            </p:nvSpPr>
            <p:spPr>
              <a:xfrm>
                <a:off x="5989375" y="1843575"/>
                <a:ext cx="2065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6" h="822" extrusionOk="0">
                    <a:moveTo>
                      <a:pt x="117" y="0"/>
                    </a:moveTo>
                    <a:lnTo>
                      <a:pt x="1" y="113"/>
                    </a:lnTo>
                    <a:lnTo>
                      <a:pt x="713" y="821"/>
                    </a:lnTo>
                    <a:lnTo>
                      <a:pt x="825" y="709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6" name="Google Shape;716;p23"/>
              <p:cNvSpPr/>
              <p:nvPr/>
            </p:nvSpPr>
            <p:spPr>
              <a:xfrm>
                <a:off x="6105350" y="1890600"/>
                <a:ext cx="20550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6" extrusionOk="0">
                    <a:moveTo>
                      <a:pt x="709" y="1"/>
                    </a:moveTo>
                    <a:lnTo>
                      <a:pt x="1" y="713"/>
                    </a:lnTo>
                    <a:lnTo>
                      <a:pt x="113" y="825"/>
                    </a:lnTo>
                    <a:lnTo>
                      <a:pt x="821" y="113"/>
                    </a:lnTo>
                    <a:lnTo>
                      <a:pt x="70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7" name="Google Shape;717;p23"/>
              <p:cNvSpPr/>
              <p:nvPr/>
            </p:nvSpPr>
            <p:spPr>
              <a:xfrm>
                <a:off x="6105350" y="1890600"/>
                <a:ext cx="20550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6" extrusionOk="0">
                    <a:moveTo>
                      <a:pt x="113" y="1"/>
                    </a:moveTo>
                    <a:lnTo>
                      <a:pt x="1" y="113"/>
                    </a:lnTo>
                    <a:lnTo>
                      <a:pt x="709" y="825"/>
                    </a:lnTo>
                    <a:lnTo>
                      <a:pt x="821" y="709"/>
                    </a:lnTo>
                    <a:lnTo>
                      <a:pt x="11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8" name="Google Shape;718;p23"/>
              <p:cNvSpPr/>
              <p:nvPr/>
            </p:nvSpPr>
            <p:spPr>
              <a:xfrm>
                <a:off x="6047525" y="1890600"/>
                <a:ext cx="2062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5" h="826" extrusionOk="0">
                    <a:moveTo>
                      <a:pt x="713" y="1"/>
                    </a:moveTo>
                    <a:lnTo>
                      <a:pt x="0" y="709"/>
                    </a:lnTo>
                    <a:lnTo>
                      <a:pt x="116" y="825"/>
                    </a:lnTo>
                    <a:lnTo>
                      <a:pt x="825" y="113"/>
                    </a:lnTo>
                    <a:lnTo>
                      <a:pt x="71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9" name="Google Shape;719;p23"/>
              <p:cNvSpPr/>
              <p:nvPr/>
            </p:nvSpPr>
            <p:spPr>
              <a:xfrm>
                <a:off x="6047525" y="1890600"/>
                <a:ext cx="2062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825" h="826" extrusionOk="0">
                    <a:moveTo>
                      <a:pt x="112" y="1"/>
                    </a:moveTo>
                    <a:lnTo>
                      <a:pt x="0" y="113"/>
                    </a:lnTo>
                    <a:lnTo>
                      <a:pt x="713" y="825"/>
                    </a:lnTo>
                    <a:lnTo>
                      <a:pt x="825" y="709"/>
                    </a:lnTo>
                    <a:lnTo>
                      <a:pt x="11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3662363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" name="Google Shape;778;p25"/>
          <p:cNvGrpSpPr/>
          <p:nvPr/>
        </p:nvGrpSpPr>
        <p:grpSpPr>
          <a:xfrm>
            <a:off x="-1728761" y="-827530"/>
            <a:ext cx="4642984" cy="6021839"/>
            <a:chOff x="-1296571" y="-620648"/>
            <a:chExt cx="3482238" cy="4516379"/>
          </a:xfrm>
        </p:grpSpPr>
        <p:sp>
          <p:nvSpPr>
            <p:cNvPr id="779" name="Google Shape;779;p25"/>
            <p:cNvSpPr/>
            <p:nvPr/>
          </p:nvSpPr>
          <p:spPr>
            <a:xfrm>
              <a:off x="-1296571" y="0"/>
              <a:ext cx="3031826" cy="2004580"/>
            </a:xfrm>
            <a:custGeom>
              <a:avLst/>
              <a:gdLst/>
              <a:ahLst/>
              <a:cxnLst/>
              <a:rect l="l" t="t" r="r" b="b"/>
              <a:pathLst>
                <a:path w="24054" h="15904" extrusionOk="0">
                  <a:moveTo>
                    <a:pt x="17228" y="0"/>
                  </a:moveTo>
                  <a:lnTo>
                    <a:pt x="9955" y="7274"/>
                  </a:lnTo>
                  <a:lnTo>
                    <a:pt x="6725" y="7274"/>
                  </a:lnTo>
                  <a:lnTo>
                    <a:pt x="2610" y="11384"/>
                  </a:lnTo>
                  <a:lnTo>
                    <a:pt x="2610" y="13298"/>
                  </a:lnTo>
                  <a:lnTo>
                    <a:pt x="0" y="15904"/>
                  </a:lnTo>
                  <a:lnTo>
                    <a:pt x="7093" y="15904"/>
                  </a:lnTo>
                  <a:lnTo>
                    <a:pt x="12993" y="10003"/>
                  </a:lnTo>
                  <a:lnTo>
                    <a:pt x="15207" y="10003"/>
                  </a:lnTo>
                  <a:lnTo>
                    <a:pt x="19494" y="5716"/>
                  </a:lnTo>
                  <a:lnTo>
                    <a:pt x="19494" y="4560"/>
                  </a:lnTo>
                  <a:lnTo>
                    <a:pt x="240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780" name="Google Shape;780;p25"/>
            <p:cNvGrpSpPr/>
            <p:nvPr/>
          </p:nvGrpSpPr>
          <p:grpSpPr>
            <a:xfrm>
              <a:off x="-941814" y="-620648"/>
              <a:ext cx="3127481" cy="4516379"/>
              <a:chOff x="278245" y="-184325"/>
              <a:chExt cx="2358228" cy="3405504"/>
            </a:xfrm>
          </p:grpSpPr>
          <p:grpSp>
            <p:nvGrpSpPr>
              <p:cNvPr id="781" name="Google Shape;781;p25"/>
              <p:cNvGrpSpPr/>
              <p:nvPr/>
            </p:nvGrpSpPr>
            <p:grpSpPr>
              <a:xfrm>
                <a:off x="278245" y="-184325"/>
                <a:ext cx="2358228" cy="3336759"/>
                <a:chOff x="1181475" y="2041825"/>
                <a:chExt cx="620325" cy="877725"/>
              </a:xfrm>
            </p:grpSpPr>
            <p:sp>
              <p:nvSpPr>
                <p:cNvPr id="782" name="Google Shape;782;p25"/>
                <p:cNvSpPr/>
                <p:nvPr/>
              </p:nvSpPr>
              <p:spPr>
                <a:xfrm>
                  <a:off x="1185375" y="2377350"/>
                  <a:ext cx="119525" cy="11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81" h="4780" extrusionOk="0">
                      <a:moveTo>
                        <a:pt x="4780" y="0"/>
                      </a:moveTo>
                      <a:lnTo>
                        <a:pt x="2390" y="2390"/>
                      </a:lnTo>
                      <a:lnTo>
                        <a:pt x="1" y="4780"/>
                      </a:lnTo>
                      <a:lnTo>
                        <a:pt x="1362" y="4780"/>
                      </a:lnTo>
                      <a:lnTo>
                        <a:pt x="3071" y="3071"/>
                      </a:lnTo>
                      <a:lnTo>
                        <a:pt x="4780" y="1361"/>
                      </a:lnTo>
                      <a:lnTo>
                        <a:pt x="478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83" name="Google Shape;783;p25"/>
                <p:cNvSpPr/>
                <p:nvPr/>
              </p:nvSpPr>
              <p:spPr>
                <a:xfrm>
                  <a:off x="1767500" y="2041825"/>
                  <a:ext cx="34300" cy="2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2" h="1177" extrusionOk="0">
                      <a:moveTo>
                        <a:pt x="782" y="310"/>
                      </a:moveTo>
                      <a:cubicBezTo>
                        <a:pt x="924" y="310"/>
                        <a:pt x="1061" y="421"/>
                        <a:pt x="1061" y="588"/>
                      </a:cubicBezTo>
                      <a:cubicBezTo>
                        <a:pt x="1061" y="741"/>
                        <a:pt x="937" y="865"/>
                        <a:pt x="785" y="865"/>
                      </a:cubicBezTo>
                      <a:cubicBezTo>
                        <a:pt x="537" y="865"/>
                        <a:pt x="413" y="568"/>
                        <a:pt x="589" y="392"/>
                      </a:cubicBezTo>
                      <a:cubicBezTo>
                        <a:pt x="644" y="335"/>
                        <a:pt x="714" y="310"/>
                        <a:pt x="782" y="310"/>
                      </a:cubicBezTo>
                      <a:close/>
                      <a:moveTo>
                        <a:pt x="785" y="0"/>
                      </a:moveTo>
                      <a:cubicBezTo>
                        <a:pt x="260" y="0"/>
                        <a:pt x="0" y="632"/>
                        <a:pt x="369" y="1005"/>
                      </a:cubicBezTo>
                      <a:cubicBezTo>
                        <a:pt x="488" y="1123"/>
                        <a:pt x="635" y="1176"/>
                        <a:pt x="779" y="1176"/>
                      </a:cubicBezTo>
                      <a:cubicBezTo>
                        <a:pt x="1082" y="1176"/>
                        <a:pt x="1372" y="940"/>
                        <a:pt x="1369" y="584"/>
                      </a:cubicBezTo>
                      <a:cubicBezTo>
                        <a:pt x="1369" y="264"/>
                        <a:pt x="1105" y="4"/>
                        <a:pt x="7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84" name="Google Shape;784;p25"/>
                <p:cNvSpPr/>
                <p:nvPr/>
              </p:nvSpPr>
              <p:spPr>
                <a:xfrm>
                  <a:off x="1181475" y="2060725"/>
                  <a:ext cx="600250" cy="85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10" h="34353" extrusionOk="0">
                      <a:moveTo>
                        <a:pt x="23789" y="1"/>
                      </a:moveTo>
                      <a:lnTo>
                        <a:pt x="15584" y="8210"/>
                      </a:lnTo>
                      <a:lnTo>
                        <a:pt x="9043" y="8210"/>
                      </a:lnTo>
                      <a:lnTo>
                        <a:pt x="8995" y="8254"/>
                      </a:lnTo>
                      <a:lnTo>
                        <a:pt x="1" y="17249"/>
                      </a:lnTo>
                      <a:lnTo>
                        <a:pt x="1" y="20091"/>
                      </a:lnTo>
                      <a:lnTo>
                        <a:pt x="5493" y="25583"/>
                      </a:lnTo>
                      <a:lnTo>
                        <a:pt x="5493" y="30098"/>
                      </a:lnTo>
                      <a:lnTo>
                        <a:pt x="1458" y="34137"/>
                      </a:lnTo>
                      <a:lnTo>
                        <a:pt x="1678" y="34353"/>
                      </a:lnTo>
                      <a:lnTo>
                        <a:pt x="5805" y="30226"/>
                      </a:lnTo>
                      <a:lnTo>
                        <a:pt x="5805" y="25454"/>
                      </a:lnTo>
                      <a:lnTo>
                        <a:pt x="313" y="19963"/>
                      </a:lnTo>
                      <a:lnTo>
                        <a:pt x="313" y="17377"/>
                      </a:lnTo>
                      <a:lnTo>
                        <a:pt x="9171" y="8519"/>
                      </a:lnTo>
                      <a:lnTo>
                        <a:pt x="15712" y="8519"/>
                      </a:lnTo>
                      <a:lnTo>
                        <a:pt x="15756" y="8475"/>
                      </a:lnTo>
                      <a:lnTo>
                        <a:pt x="24010" y="221"/>
                      </a:lnTo>
                      <a:lnTo>
                        <a:pt x="23789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85" name="Google Shape;785;p25"/>
                <p:cNvSpPr/>
                <p:nvPr/>
              </p:nvSpPr>
              <p:spPr>
                <a:xfrm>
                  <a:off x="1260925" y="2268575"/>
                  <a:ext cx="243200" cy="370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28" h="14823" extrusionOk="0">
                      <a:moveTo>
                        <a:pt x="9640" y="0"/>
                      </a:moveTo>
                      <a:lnTo>
                        <a:pt x="4148" y="5492"/>
                      </a:lnTo>
                      <a:lnTo>
                        <a:pt x="4148" y="10588"/>
                      </a:lnTo>
                      <a:lnTo>
                        <a:pt x="1" y="14735"/>
                      </a:lnTo>
                      <a:lnTo>
                        <a:pt x="89" y="14823"/>
                      </a:lnTo>
                      <a:lnTo>
                        <a:pt x="4272" y="10640"/>
                      </a:lnTo>
                      <a:lnTo>
                        <a:pt x="4272" y="5544"/>
                      </a:lnTo>
                      <a:lnTo>
                        <a:pt x="9728" y="88"/>
                      </a:lnTo>
                      <a:lnTo>
                        <a:pt x="964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86" name="Google Shape;786;p25"/>
                <p:cNvSpPr/>
                <p:nvPr/>
              </p:nvSpPr>
              <p:spPr>
                <a:xfrm>
                  <a:off x="1194400" y="2571875"/>
                  <a:ext cx="129400" cy="204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6" h="8175" extrusionOk="0">
                      <a:moveTo>
                        <a:pt x="0" y="1"/>
                      </a:moveTo>
                      <a:lnTo>
                        <a:pt x="0" y="3087"/>
                      </a:lnTo>
                      <a:lnTo>
                        <a:pt x="5088" y="8175"/>
                      </a:lnTo>
                      <a:lnTo>
                        <a:pt x="5176" y="8087"/>
                      </a:lnTo>
                      <a:lnTo>
                        <a:pt x="124" y="3035"/>
                      </a:lnTo>
                      <a:lnTo>
                        <a:pt x="12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787" name="Google Shape;787;p25"/>
              <p:cNvSpPr/>
              <p:nvPr/>
            </p:nvSpPr>
            <p:spPr>
              <a:xfrm>
                <a:off x="336260" y="3109317"/>
                <a:ext cx="130395" cy="111862"/>
              </a:xfrm>
              <a:custGeom>
                <a:avLst/>
                <a:gdLst/>
                <a:ahLst/>
                <a:cxnLst/>
                <a:rect l="l" t="t" r="r" b="b"/>
                <a:pathLst>
                  <a:path w="1372" h="1177" extrusionOk="0">
                    <a:moveTo>
                      <a:pt x="782" y="310"/>
                    </a:moveTo>
                    <a:cubicBezTo>
                      <a:pt x="924" y="310"/>
                      <a:pt x="1061" y="421"/>
                      <a:pt x="1061" y="588"/>
                    </a:cubicBezTo>
                    <a:cubicBezTo>
                      <a:pt x="1061" y="741"/>
                      <a:pt x="937" y="865"/>
                      <a:pt x="785" y="865"/>
                    </a:cubicBezTo>
                    <a:cubicBezTo>
                      <a:pt x="537" y="865"/>
                      <a:pt x="413" y="568"/>
                      <a:pt x="589" y="392"/>
                    </a:cubicBezTo>
                    <a:cubicBezTo>
                      <a:pt x="644" y="335"/>
                      <a:pt x="714" y="310"/>
                      <a:pt x="782" y="310"/>
                    </a:cubicBezTo>
                    <a:close/>
                    <a:moveTo>
                      <a:pt x="785" y="0"/>
                    </a:moveTo>
                    <a:cubicBezTo>
                      <a:pt x="260" y="0"/>
                      <a:pt x="0" y="632"/>
                      <a:pt x="369" y="1005"/>
                    </a:cubicBezTo>
                    <a:cubicBezTo>
                      <a:pt x="488" y="1123"/>
                      <a:pt x="635" y="1176"/>
                      <a:pt x="779" y="1176"/>
                    </a:cubicBezTo>
                    <a:cubicBezTo>
                      <a:pt x="1082" y="1176"/>
                      <a:pt x="1372" y="940"/>
                      <a:pt x="1369" y="584"/>
                    </a:cubicBezTo>
                    <a:cubicBezTo>
                      <a:pt x="1369" y="264"/>
                      <a:pt x="1105" y="4"/>
                      <a:pt x="7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788" name="Google Shape;788;p25"/>
          <p:cNvGrpSpPr/>
          <p:nvPr/>
        </p:nvGrpSpPr>
        <p:grpSpPr>
          <a:xfrm>
            <a:off x="6993671" y="-589147"/>
            <a:ext cx="8872928" cy="12507141"/>
            <a:chOff x="5245253" y="-441860"/>
            <a:chExt cx="6654696" cy="9380356"/>
          </a:xfrm>
        </p:grpSpPr>
        <p:sp>
          <p:nvSpPr>
            <p:cNvPr id="789" name="Google Shape;789;p25"/>
            <p:cNvSpPr/>
            <p:nvPr/>
          </p:nvSpPr>
          <p:spPr>
            <a:xfrm rot="10800000" flipH="1">
              <a:off x="5245253" y="1301790"/>
              <a:ext cx="6654696" cy="7636707"/>
            </a:xfrm>
            <a:custGeom>
              <a:avLst/>
              <a:gdLst/>
              <a:ahLst/>
              <a:cxnLst/>
              <a:rect l="l" t="t" r="r" b="b"/>
              <a:pathLst>
                <a:path w="71832" h="82432" extrusionOk="0">
                  <a:moveTo>
                    <a:pt x="205" y="1"/>
                  </a:moveTo>
                  <a:lnTo>
                    <a:pt x="1" y="205"/>
                  </a:lnTo>
                  <a:lnTo>
                    <a:pt x="27924" y="28129"/>
                  </a:lnTo>
                  <a:lnTo>
                    <a:pt x="27924" y="38728"/>
                  </a:lnTo>
                  <a:lnTo>
                    <a:pt x="36526" y="47330"/>
                  </a:lnTo>
                  <a:lnTo>
                    <a:pt x="45629" y="56433"/>
                  </a:lnTo>
                  <a:lnTo>
                    <a:pt x="71627" y="82431"/>
                  </a:lnTo>
                  <a:lnTo>
                    <a:pt x="71831" y="82227"/>
                  </a:lnTo>
                  <a:lnTo>
                    <a:pt x="46493" y="56889"/>
                  </a:lnTo>
                  <a:lnTo>
                    <a:pt x="46493" y="47935"/>
                  </a:lnTo>
                  <a:lnTo>
                    <a:pt x="53711" y="40954"/>
                  </a:lnTo>
                  <a:lnTo>
                    <a:pt x="51481" y="38724"/>
                  </a:lnTo>
                  <a:lnTo>
                    <a:pt x="37095" y="38724"/>
                  </a:lnTo>
                  <a:lnTo>
                    <a:pt x="32496" y="34125"/>
                  </a:lnTo>
                  <a:lnTo>
                    <a:pt x="32496" y="32288"/>
                  </a:lnTo>
                  <a:lnTo>
                    <a:pt x="27924" y="27712"/>
                  </a:lnTo>
                  <a:lnTo>
                    <a:pt x="27924" y="27720"/>
                  </a:lnTo>
                  <a:lnTo>
                    <a:pt x="20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790" name="Google Shape;790;p25"/>
            <p:cNvGrpSpPr/>
            <p:nvPr/>
          </p:nvGrpSpPr>
          <p:grpSpPr>
            <a:xfrm flipH="1">
              <a:off x="8418770" y="-441860"/>
              <a:ext cx="2708843" cy="3931638"/>
              <a:chOff x="6769513" y="299393"/>
              <a:chExt cx="1308620" cy="1899525"/>
            </a:xfrm>
          </p:grpSpPr>
          <p:sp>
            <p:nvSpPr>
              <p:cNvPr id="791" name="Google Shape;791;p25"/>
              <p:cNvSpPr/>
              <p:nvPr/>
            </p:nvSpPr>
            <p:spPr>
              <a:xfrm>
                <a:off x="7817889" y="1007055"/>
                <a:ext cx="252070" cy="252070"/>
              </a:xfrm>
              <a:custGeom>
                <a:avLst/>
                <a:gdLst/>
                <a:ahLst/>
                <a:cxnLst/>
                <a:rect l="l" t="t" r="r" b="b"/>
                <a:pathLst>
                  <a:path w="4564" h="4564" extrusionOk="0">
                    <a:moveTo>
                      <a:pt x="0" y="1"/>
                    </a:moveTo>
                    <a:lnTo>
                      <a:pt x="0" y="1302"/>
                    </a:lnTo>
                    <a:lnTo>
                      <a:pt x="1629" y="2931"/>
                    </a:lnTo>
                    <a:lnTo>
                      <a:pt x="3263" y="4564"/>
                    </a:lnTo>
                    <a:lnTo>
                      <a:pt x="4563" y="4564"/>
                    </a:lnTo>
                    <a:lnTo>
                      <a:pt x="2282" y="228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2" name="Google Shape;792;p25"/>
              <p:cNvSpPr/>
              <p:nvPr/>
            </p:nvSpPr>
            <p:spPr>
              <a:xfrm>
                <a:off x="7983027" y="2137006"/>
                <a:ext cx="72351" cy="61913"/>
              </a:xfrm>
              <a:custGeom>
                <a:avLst/>
                <a:gdLst/>
                <a:ahLst/>
                <a:cxnLst/>
                <a:rect l="l" t="t" r="r" b="b"/>
                <a:pathLst>
                  <a:path w="1310" h="1121" extrusionOk="0">
                    <a:moveTo>
                      <a:pt x="563" y="294"/>
                    </a:moveTo>
                    <a:cubicBezTo>
                      <a:pt x="628" y="294"/>
                      <a:pt x="695" y="318"/>
                      <a:pt x="749" y="372"/>
                    </a:cubicBezTo>
                    <a:cubicBezTo>
                      <a:pt x="913" y="536"/>
                      <a:pt x="797" y="821"/>
                      <a:pt x="561" y="821"/>
                    </a:cubicBezTo>
                    <a:cubicBezTo>
                      <a:pt x="417" y="821"/>
                      <a:pt x="297" y="704"/>
                      <a:pt x="297" y="560"/>
                    </a:cubicBezTo>
                    <a:cubicBezTo>
                      <a:pt x="297" y="400"/>
                      <a:pt x="427" y="294"/>
                      <a:pt x="563" y="294"/>
                    </a:cubicBezTo>
                    <a:close/>
                    <a:moveTo>
                      <a:pt x="561" y="0"/>
                    </a:moveTo>
                    <a:cubicBezTo>
                      <a:pt x="252" y="0"/>
                      <a:pt x="0" y="248"/>
                      <a:pt x="0" y="560"/>
                    </a:cubicBezTo>
                    <a:cubicBezTo>
                      <a:pt x="0" y="897"/>
                      <a:pt x="278" y="1121"/>
                      <a:pt x="566" y="1121"/>
                    </a:cubicBezTo>
                    <a:cubicBezTo>
                      <a:pt x="704" y="1121"/>
                      <a:pt x="843" y="1070"/>
                      <a:pt x="957" y="957"/>
                    </a:cubicBezTo>
                    <a:cubicBezTo>
                      <a:pt x="1309" y="600"/>
                      <a:pt x="1061" y="0"/>
                      <a:pt x="5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3" name="Google Shape;793;p25"/>
              <p:cNvSpPr/>
              <p:nvPr/>
            </p:nvSpPr>
            <p:spPr>
              <a:xfrm>
                <a:off x="6769513" y="299393"/>
                <a:ext cx="61968" cy="61747"/>
              </a:xfrm>
              <a:custGeom>
                <a:avLst/>
                <a:gdLst/>
                <a:ahLst/>
                <a:cxnLst/>
                <a:rect l="l" t="t" r="r" b="b"/>
                <a:pathLst>
                  <a:path w="1122" h="1118" extrusionOk="0">
                    <a:moveTo>
                      <a:pt x="561" y="293"/>
                    </a:moveTo>
                    <a:cubicBezTo>
                      <a:pt x="705" y="293"/>
                      <a:pt x="825" y="413"/>
                      <a:pt x="825" y="557"/>
                    </a:cubicBezTo>
                    <a:cubicBezTo>
                      <a:pt x="825" y="705"/>
                      <a:pt x="705" y="821"/>
                      <a:pt x="561" y="821"/>
                    </a:cubicBezTo>
                    <a:cubicBezTo>
                      <a:pt x="417" y="821"/>
                      <a:pt x="297" y="705"/>
                      <a:pt x="297" y="557"/>
                    </a:cubicBezTo>
                    <a:cubicBezTo>
                      <a:pt x="297" y="413"/>
                      <a:pt x="417" y="293"/>
                      <a:pt x="561" y="293"/>
                    </a:cubicBezTo>
                    <a:close/>
                    <a:moveTo>
                      <a:pt x="554" y="1"/>
                    </a:moveTo>
                    <a:cubicBezTo>
                      <a:pt x="249" y="1"/>
                      <a:pt x="1" y="251"/>
                      <a:pt x="1" y="557"/>
                    </a:cubicBezTo>
                    <a:cubicBezTo>
                      <a:pt x="1" y="865"/>
                      <a:pt x="253" y="1117"/>
                      <a:pt x="561" y="1117"/>
                    </a:cubicBezTo>
                    <a:cubicBezTo>
                      <a:pt x="869" y="1117"/>
                      <a:pt x="1122" y="865"/>
                      <a:pt x="1122" y="557"/>
                    </a:cubicBezTo>
                    <a:cubicBezTo>
                      <a:pt x="1122" y="249"/>
                      <a:pt x="869" y="1"/>
                      <a:pt x="561" y="1"/>
                    </a:cubicBezTo>
                    <a:cubicBezTo>
                      <a:pt x="559" y="1"/>
                      <a:pt x="556" y="1"/>
                      <a:pt x="55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4" name="Google Shape;794;p25"/>
              <p:cNvSpPr/>
              <p:nvPr/>
            </p:nvSpPr>
            <p:spPr>
              <a:xfrm>
                <a:off x="6811985" y="339214"/>
                <a:ext cx="1266148" cy="1811765"/>
              </a:xfrm>
              <a:custGeom>
                <a:avLst/>
                <a:gdLst/>
                <a:ahLst/>
                <a:cxnLst/>
                <a:rect l="l" t="t" r="r" b="b"/>
                <a:pathLst>
                  <a:path w="22925" h="32804" extrusionOk="0">
                    <a:moveTo>
                      <a:pt x="208" y="0"/>
                    </a:moveTo>
                    <a:lnTo>
                      <a:pt x="0" y="208"/>
                    </a:lnTo>
                    <a:lnTo>
                      <a:pt x="7878" y="8090"/>
                    </a:lnTo>
                    <a:lnTo>
                      <a:pt x="7922" y="8134"/>
                    </a:lnTo>
                    <a:lnTo>
                      <a:pt x="14170" y="8134"/>
                    </a:lnTo>
                    <a:lnTo>
                      <a:pt x="22628" y="16592"/>
                    </a:lnTo>
                    <a:lnTo>
                      <a:pt x="22628" y="19058"/>
                    </a:lnTo>
                    <a:lnTo>
                      <a:pt x="17385" y="24301"/>
                    </a:lnTo>
                    <a:lnTo>
                      <a:pt x="17385" y="28860"/>
                    </a:lnTo>
                    <a:lnTo>
                      <a:pt x="21323" y="32803"/>
                    </a:lnTo>
                    <a:lnTo>
                      <a:pt x="21532" y="32595"/>
                    </a:lnTo>
                    <a:lnTo>
                      <a:pt x="17681" y="28740"/>
                    </a:lnTo>
                    <a:lnTo>
                      <a:pt x="17681" y="24425"/>
                    </a:lnTo>
                    <a:lnTo>
                      <a:pt x="22925" y="19182"/>
                    </a:lnTo>
                    <a:lnTo>
                      <a:pt x="22925" y="16468"/>
                    </a:lnTo>
                    <a:lnTo>
                      <a:pt x="14334" y="7878"/>
                    </a:lnTo>
                    <a:lnTo>
                      <a:pt x="14290" y="7838"/>
                    </a:lnTo>
                    <a:lnTo>
                      <a:pt x="8046" y="7838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5" name="Google Shape;795;p25"/>
              <p:cNvSpPr/>
              <p:nvPr/>
            </p:nvSpPr>
            <p:spPr>
              <a:xfrm>
                <a:off x="7397589" y="777575"/>
                <a:ext cx="512976" cy="781781"/>
              </a:xfrm>
              <a:custGeom>
                <a:avLst/>
                <a:gdLst/>
                <a:ahLst/>
                <a:cxnLst/>
                <a:rect l="l" t="t" r="r" b="b"/>
                <a:pathLst>
                  <a:path w="9288" h="14155" extrusionOk="0">
                    <a:moveTo>
                      <a:pt x="81" y="1"/>
                    </a:moveTo>
                    <a:lnTo>
                      <a:pt x="1" y="85"/>
                    </a:lnTo>
                    <a:lnTo>
                      <a:pt x="5209" y="5292"/>
                    </a:lnTo>
                    <a:lnTo>
                      <a:pt x="5209" y="10160"/>
                    </a:lnTo>
                    <a:lnTo>
                      <a:pt x="9203" y="14155"/>
                    </a:lnTo>
                    <a:lnTo>
                      <a:pt x="9287" y="14071"/>
                    </a:lnTo>
                    <a:lnTo>
                      <a:pt x="5325" y="10108"/>
                    </a:lnTo>
                    <a:lnTo>
                      <a:pt x="5325" y="5244"/>
                    </a:lnTo>
                    <a:lnTo>
                      <a:pt x="8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6" name="Google Shape;796;p25"/>
              <p:cNvSpPr/>
              <p:nvPr/>
            </p:nvSpPr>
            <p:spPr>
              <a:xfrm>
                <a:off x="7777847" y="1417359"/>
                <a:ext cx="273112" cy="431181"/>
              </a:xfrm>
              <a:custGeom>
                <a:avLst/>
                <a:gdLst/>
                <a:ahLst/>
                <a:cxnLst/>
                <a:rect l="l" t="t" r="r" b="b"/>
                <a:pathLst>
                  <a:path w="4945" h="7807" extrusionOk="0">
                    <a:moveTo>
                      <a:pt x="4824" y="1"/>
                    </a:moveTo>
                    <a:lnTo>
                      <a:pt x="4824" y="2899"/>
                    </a:lnTo>
                    <a:lnTo>
                      <a:pt x="1" y="7722"/>
                    </a:lnTo>
                    <a:lnTo>
                      <a:pt x="85" y="7806"/>
                    </a:lnTo>
                    <a:lnTo>
                      <a:pt x="4944" y="2951"/>
                    </a:lnTo>
                    <a:lnTo>
                      <a:pt x="494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797" name="Google Shape;797;p25"/>
            <p:cNvSpPr/>
            <p:nvPr/>
          </p:nvSpPr>
          <p:spPr>
            <a:xfrm rot="10800000" flipH="1">
              <a:off x="8322117" y="3604890"/>
              <a:ext cx="1464987" cy="2586938"/>
            </a:xfrm>
            <a:custGeom>
              <a:avLst/>
              <a:gdLst/>
              <a:ahLst/>
              <a:cxnLst/>
              <a:rect l="l" t="t" r="r" b="b"/>
              <a:pathLst>
                <a:path w="9972" h="17609" extrusionOk="0">
                  <a:moveTo>
                    <a:pt x="1" y="0"/>
                  </a:moveTo>
                  <a:lnTo>
                    <a:pt x="1" y="4948"/>
                  </a:lnTo>
                  <a:lnTo>
                    <a:pt x="9720" y="14670"/>
                  </a:lnTo>
                  <a:lnTo>
                    <a:pt x="9720" y="17608"/>
                  </a:lnTo>
                  <a:lnTo>
                    <a:pt x="9972" y="17608"/>
                  </a:lnTo>
                  <a:lnTo>
                    <a:pt x="9972" y="14566"/>
                  </a:lnTo>
                  <a:lnTo>
                    <a:pt x="249" y="4843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8" name="Google Shape;798;p25"/>
            <p:cNvSpPr/>
            <p:nvPr/>
          </p:nvSpPr>
          <p:spPr>
            <a:xfrm rot="10800000" flipH="1">
              <a:off x="8796218" y="3575323"/>
              <a:ext cx="727762" cy="727762"/>
            </a:xfrm>
            <a:custGeom>
              <a:avLst/>
              <a:gdLst/>
              <a:ahLst/>
              <a:cxnLst/>
              <a:rect l="l" t="t" r="r" b="b"/>
              <a:pathLst>
                <a:path w="9936" h="9936" fill="none" extrusionOk="0">
                  <a:moveTo>
                    <a:pt x="8170" y="1770"/>
                  </a:moveTo>
                  <a:cubicBezTo>
                    <a:pt x="9936" y="3535"/>
                    <a:pt x="9936" y="6401"/>
                    <a:pt x="8170" y="8170"/>
                  </a:cubicBezTo>
                  <a:cubicBezTo>
                    <a:pt x="6401" y="9935"/>
                    <a:pt x="3535" y="9935"/>
                    <a:pt x="1770" y="8170"/>
                  </a:cubicBezTo>
                  <a:cubicBezTo>
                    <a:pt x="1" y="6401"/>
                    <a:pt x="1" y="3535"/>
                    <a:pt x="1770" y="1770"/>
                  </a:cubicBezTo>
                  <a:cubicBezTo>
                    <a:pt x="3535" y="0"/>
                    <a:pt x="6401" y="0"/>
                    <a:pt x="8170" y="1770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3"/>
              </a:solidFill>
              <a:prstDash val="solid"/>
              <a:miter lim="400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469691132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C0810-906F-4C52-838F-F1712D5D4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9378C7-35A5-4F02-983C-DA3DEBA7B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751B6-6611-4F28-9220-6FE4AE779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EF938-15B8-4E6E-BBA5-242740EC53F5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30DE8-67BE-4DA0-AD63-2718EBD0B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86E5E7-581A-48F9-8F7D-BFECAA225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A3664-7069-4048-8299-B7221DD4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202051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71752-E6E2-49A3-A0D2-EE2DCD967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60BE8-E91C-4C55-8A18-B29B5F01B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C8189-9671-474E-8DBB-8CBCD3AA0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EF938-15B8-4E6E-BBA5-242740EC53F5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D58C2-CD0E-498F-B1A6-D562A528D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DCD0-3A7C-43FE-9F2C-777259972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A3664-7069-4048-8299-B7221DD4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694052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2E29AD0-377D-4CB4-83D2-D7699FDAE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BC8831B-BC57-4957-9CDD-8FE68AD413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B62B286-EE87-43FD-B893-2AAA7D61EA2E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E66C00E-6377-4D1E-9F6E-0897D028E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E31ADC62-A6B3-4B56-83DC-5CA76294A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88DC8A4-41DE-48B6-AA4B-12E26ED70B1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D67E39-A14E-495A-9ED8-356369F4DB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3000">
                <a:schemeClr val="bg1"/>
              </a:gs>
              <a:gs pos="100000">
                <a:srgbClr val="C0A27A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026868-A0D8-4C1C-84E3-59773E4F6B05}"/>
              </a:ext>
            </a:extLst>
          </p:cNvPr>
          <p:cNvSpPr txBox="1"/>
          <p:nvPr userDrawn="1"/>
        </p:nvSpPr>
        <p:spPr>
          <a:xfrm>
            <a:off x="1783436" y="2206624"/>
            <a:ext cx="55559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Thank you </a:t>
            </a:r>
            <a:r>
              <a:rPr lang="en-US" sz="3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 download this template 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PowerPoint</a:t>
            </a:r>
            <a:endParaRPr lang="id-ID" sz="3200" b="0" dirty="0">
              <a:solidFill>
                <a:schemeClr val="accent6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F4B66F-BE99-40C8-9745-47AFE6D037CE}"/>
              </a:ext>
            </a:extLst>
          </p:cNvPr>
          <p:cNvSpPr txBox="1"/>
          <p:nvPr userDrawn="1"/>
        </p:nvSpPr>
        <p:spPr>
          <a:xfrm>
            <a:off x="1794738" y="3562940"/>
            <a:ext cx="82782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8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NOT allowed</a:t>
            </a:r>
            <a:r>
              <a:rPr lang="en-US" sz="2800" b="0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to sublicense, sell, resell or rent this Template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F7F5EB2-01B1-4866-B5FA-D3AE94A31D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33" b="8726"/>
          <a:stretch/>
        </p:blipFill>
        <p:spPr>
          <a:xfrm>
            <a:off x="186231" y="97820"/>
            <a:ext cx="5097880" cy="210880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7E96695-477A-47E1-B8E3-B0AF6115C0E6}"/>
              </a:ext>
            </a:extLst>
          </p:cNvPr>
          <p:cNvSpPr txBox="1"/>
          <p:nvPr userDrawn="1"/>
        </p:nvSpPr>
        <p:spPr>
          <a:xfrm>
            <a:off x="8592667" y="5594402"/>
            <a:ext cx="33875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Kindly to support me by :</a:t>
            </a:r>
          </a:p>
        </p:txBody>
      </p:sp>
      <p:pic>
        <p:nvPicPr>
          <p:cNvPr id="16" name="Picture 15">
            <a:hlinkClick r:id="rId3"/>
            <a:extLst>
              <a:ext uri="{FF2B5EF4-FFF2-40B4-BE49-F238E27FC236}">
                <a16:creationId xmlns:a16="http://schemas.microsoft.com/office/drawing/2014/main" id="{460059E5-DFA8-4D79-A73B-DC89FE96A0A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26715" y="6025987"/>
            <a:ext cx="584759" cy="584759"/>
          </a:xfrm>
          <a:prstGeom prst="rect">
            <a:avLst/>
          </a:prstGeom>
        </p:spPr>
      </p:pic>
      <p:pic>
        <p:nvPicPr>
          <p:cNvPr id="17" name="Picture 16">
            <a:hlinkClick r:id="rId5"/>
            <a:extLst>
              <a:ext uri="{FF2B5EF4-FFF2-40B4-BE49-F238E27FC236}">
                <a16:creationId xmlns:a16="http://schemas.microsoft.com/office/drawing/2014/main" id="{B2C8F8B9-2A44-4DF1-9EEF-D3F4719F541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072946" y="6084636"/>
            <a:ext cx="491993" cy="473318"/>
          </a:xfrm>
          <a:prstGeom prst="rect">
            <a:avLst/>
          </a:prstGeom>
        </p:spPr>
      </p:pic>
      <p:pic>
        <p:nvPicPr>
          <p:cNvPr id="18" name="Picture 17">
            <a:hlinkClick r:id="rId7"/>
            <a:extLst>
              <a:ext uri="{FF2B5EF4-FFF2-40B4-BE49-F238E27FC236}">
                <a16:creationId xmlns:a16="http://schemas.microsoft.com/office/drawing/2014/main" id="{5904EE82-C126-4F95-AB3A-82EDE0D622F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8633" l="0" r="98633">
                        <a14:foregroundMark x1="13086" y1="8984" x2="3125" y2="29297"/>
                        <a14:foregroundMark x1="7639" y1="27539" x2="3320" y2="44922"/>
                        <a14:foregroundMark x1="10938" y1="14258" x2="7639" y2="27539"/>
                        <a14:foregroundMark x1="6641" y1="15039" x2="4688" y2="39063"/>
                        <a14:foregroundMark x1="3906" y1="26367" x2="0" y2="47461"/>
                        <a14:foregroundMark x1="781" y1="45898" x2="1172" y2="53711"/>
                        <a14:foregroundMark x1="5273" y1="42578" x2="3906" y2="55273"/>
                        <a14:foregroundMark x1="6055" y1="44531" x2="5078" y2="61914"/>
                        <a14:foregroundMark x1="7813" y1="54688" x2="7227" y2="67383"/>
                        <a14:foregroundMark x1="2734" y1="62109" x2="781" y2="73828"/>
                        <a14:foregroundMark x1="3516" y1="54102" x2="1367" y2="66602"/>
                        <a14:foregroundMark x1="3125" y1="52344" x2="1758" y2="79102"/>
                        <a14:foregroundMark x1="3711" y1="70703" x2="3516" y2="90430"/>
                        <a14:foregroundMark x1="3516" y1="73047" x2="5273" y2="98828"/>
                        <a14:foregroundMark x1="1953" y1="82031" x2="11914" y2="95898"/>
                        <a14:foregroundMark x1="7031" y1="73828" x2="11328" y2="87695"/>
                        <a14:foregroundMark x1="7617" y1="76563" x2="15039" y2="87891"/>
                        <a14:foregroundMark x1="8203" y1="70898" x2="9440" y2="72715"/>
                        <a14:foregroundMark x1="9375" y1="53516" x2="10179" y2="55326"/>
                        <a14:foregroundMark x1="10540" y1="49023" x2="10569" y2="49207"/>
                        <a14:foregroundMark x1="10325" y1="47656" x2="10540" y2="49023"/>
                        <a14:foregroundMark x1="10233" y1="47070" x2="10325" y2="47656"/>
                        <a14:foregroundMark x1="9895" y1="44922" x2="10233" y2="47070"/>
                        <a14:foregroundMark x1="9404" y1="41797" x2="9895" y2="44922"/>
                        <a14:foregroundMark x1="8943" y1="38867" x2="9404" y2="41797"/>
                        <a14:foregroundMark x1="8789" y1="37891" x2="8943" y2="38867"/>
                        <a14:foregroundMark x1="8594" y1="6055" x2="14078" y2="13134"/>
                        <a14:foregroundMark x1="13281" y1="3906" x2="0" y2="26172"/>
                        <a14:foregroundMark x1="10156" y1="7617" x2="586" y2="20508"/>
                        <a14:foregroundMark x1="13086" y1="6641" x2="34180" y2="2539"/>
                        <a14:foregroundMark x1="19336" y1="2539" x2="30664" y2="2734"/>
                        <a14:foregroundMark x1="9570" y1="7422" x2="391" y2="19727"/>
                        <a14:foregroundMark x1="4297" y1="9180" x2="5078" y2="29883"/>
                        <a14:foregroundMark x1="11651" y1="47070" x2="11719" y2="47656"/>
                        <a14:foregroundMark x1="11400" y1="44922" x2="11651" y2="47070"/>
                        <a14:foregroundMark x1="11035" y1="41797" x2="11400" y2="44922"/>
                        <a14:foregroundMark x1="10693" y1="38867" x2="11035" y2="41797"/>
                        <a14:foregroundMark x1="10442" y1="36719" x2="10693" y2="38867"/>
                        <a14:foregroundMark x1="9370" y1="27539" x2="10442" y2="36719"/>
                        <a14:foregroundMark x1="8594" y1="20898" x2="9370" y2="27539"/>
                        <a14:foregroundMark x1="11328" y1="88477" x2="41016" y2="96875"/>
                        <a14:foregroundMark x1="12500" y1="93164" x2="37891" y2="99023"/>
                        <a14:foregroundMark x1="21680" y1="93945" x2="58789" y2="97656"/>
                        <a14:foregroundMark x1="35742" y1="90885" x2="61133" y2="92188"/>
                        <a14:foregroundMark x1="30664" y1="90625" x2="35268" y2="90861"/>
                        <a14:foregroundMark x1="50195" y1="97656" x2="75000" y2="96094"/>
                        <a14:foregroundMark x1="51172" y1="91602" x2="79297" y2="93359"/>
                        <a14:foregroundMark x1="64063" y1="96094" x2="89844" y2="97656"/>
                        <a14:foregroundMark x1="82031" y1="96484" x2="97852" y2="85938"/>
                        <a14:foregroundMark x1="80273" y1="96484" x2="98047" y2="84180"/>
                        <a14:foregroundMark x1="12891" y1="94336" x2="33008" y2="99023"/>
                        <a14:foregroundMark x1="8789" y1="57422" x2="9542" y2="64953"/>
                        <a14:foregroundMark x1="66839" y1="89901" x2="78125" y2="91406"/>
                        <a14:foregroundMark x1="77539" y1="90234" x2="87891" y2="85742"/>
                        <a14:foregroundMark x1="86328" y1="92188" x2="98047" y2="79102"/>
                        <a14:foregroundMark x1="89597" y1="80469" x2="94531" y2="72852"/>
                        <a14:foregroundMark x1="88078" y1="82813" x2="89597" y2="80469"/>
                        <a14:foregroundMark x1="86686" y1="84961" x2="88078" y2="82813"/>
                        <a14:foregroundMark x1="85547" y1="86719" x2="86686" y2="84961"/>
                        <a14:foregroundMark x1="96875" y1="80859" x2="98633" y2="61914"/>
                        <a14:foregroundMark x1="91265" y1="64063" x2="91406" y2="62109"/>
                        <a14:foregroundMark x1="91166" y1="65430" x2="91265" y2="64063"/>
                        <a14:foregroundMark x1="90827" y1="70117" x2="91025" y2="67383"/>
                        <a14:foregroundMark x1="90558" y1="73828" x2="90827" y2="70117"/>
                        <a14:foregroundMark x1="90516" y1="74414" x2="90558" y2="73828"/>
                        <a14:foregroundMark x1="90276" y1="77734" x2="90516" y2="74414"/>
                        <a14:foregroundMark x1="90234" y1="78320" x2="90276" y2="77734"/>
                        <a14:foregroundMark x1="93203" y1="52344" x2="94531" y2="42383"/>
                        <a14:foregroundMark x1="91640" y1="64063" x2="93203" y2="52344"/>
                        <a14:foregroundMark x1="91458" y1="65430" x2="91640" y2="64063"/>
                        <a14:foregroundMark x1="97852" y1="60352" x2="98242" y2="43164"/>
                        <a14:foregroundMark x1="91155" y1="41746" x2="91211" y2="39844"/>
                        <a14:foregroundMark x1="90991" y1="47266" x2="91050" y2="45279"/>
                        <a14:foregroundMark x1="90840" y1="52344" x2="90967" y2="48047"/>
                        <a14:foregroundMark x1="90625" y1="59570" x2="90840" y2="52344"/>
                        <a14:foregroundMark x1="95898" y1="42383" x2="92969" y2="27734"/>
                        <a14:foregroundMark x1="96484" y1="44141" x2="96484" y2="26758"/>
                        <a14:foregroundMark x1="89610" y1="27177" x2="89928" y2="23170"/>
                        <a14:foregroundMark x1="89519" y1="28320" x2="89543" y2="28023"/>
                        <a14:foregroundMark x1="89318" y1="30859" x2="89519" y2="28320"/>
                        <a14:foregroundMark x1="89225" y1="32031" x2="89318" y2="30859"/>
                        <a14:foregroundMark x1="88838" y1="36914" x2="89145" y2="33038"/>
                        <a14:foregroundMark x1="88782" y1="37626" x2="88838" y2="36914"/>
                        <a14:foregroundMark x1="88621" y1="39648" x2="88670" y2="39037"/>
                        <a14:foregroundMark x1="88544" y1="40625" x2="88621" y2="39648"/>
                        <a14:foregroundMark x1="96094" y1="27148" x2="96484" y2="10352"/>
                        <a14:foregroundMark x1="90276" y1="20090" x2="90039" y2="7617"/>
                        <a14:foregroundMark x1="90363" y1="24636" x2="90318" y2="22280"/>
                        <a14:foregroundMark x1="90408" y1="26982" x2="90365" y2="24703"/>
                        <a14:foregroundMark x1="90430" y1="28125" x2="90424" y2="27807"/>
                        <a14:foregroundMark x1="91211" y1="15039" x2="93945" y2="5469"/>
                        <a14:foregroundMark x1="87902" y1="18793" x2="86523" y2="3320"/>
                        <a14:foregroundMark x1="80135" y1="12891" x2="82813" y2="0"/>
                        <a14:foregroundMark x1="80094" y1="13086" x2="80135" y2="12891"/>
                        <a14:foregroundMark x1="79972" y1="13672" x2="80094" y2="13086"/>
                        <a14:foregroundMark x1="79891" y1="14063" x2="79972" y2="13672"/>
                        <a14:foregroundMark x1="77619" y1="10071" x2="55859" y2="7031"/>
                        <a14:foregroundMark x1="82422" y1="10742" x2="78288" y2="10164"/>
                        <a14:foregroundMark x1="80859" y1="4102" x2="65430" y2="3320"/>
                        <a14:foregroundMark x1="73633" y1="4102" x2="47266" y2="586"/>
                        <a14:foregroundMark x1="65234" y1="10742" x2="44922" y2="10156"/>
                        <a14:foregroundMark x1="47656" y1="3906" x2="26758" y2="977"/>
                        <a14:foregroundMark x1="45703" y1="11133" x2="36328" y2="10352"/>
                        <a14:foregroundMark x1="39258" y1="11133" x2="36441" y2="11133"/>
                        <a14:foregroundMark x1="27953" y1="11620" x2="23047" y2="11523"/>
                        <a14:foregroundMark x1="71612" y1="20703" x2="76563" y2="29688"/>
                        <a14:foregroundMark x1="71289" y1="20117" x2="71612" y2="20703"/>
                        <a14:foregroundMark x1="79304" y1="30273" x2="79492" y2="31250"/>
                        <a14:foregroundMark x1="77539" y1="21094" x2="79304" y2="30273"/>
                        <a14:foregroundMark x1="71484" y1="21094" x2="72852" y2="27344"/>
                        <a14:foregroundMark x1="70508" y1="21680" x2="74805" y2="28125"/>
                        <a14:foregroundMark x1="77539" y1="29883" x2="71875" y2="29688"/>
                        <a14:foregroundMark x1="40820" y1="34570" x2="44141" y2="41406"/>
                        <a14:foregroundMark x1="38032" y1="47070" x2="37695" y2="48242"/>
                        <a14:foregroundMark x1="38201" y1="46484" x2="38032" y2="47070"/>
                        <a14:foregroundMark x1="41406" y1="35352" x2="38201" y2="46484"/>
                        <a14:foregroundMark x1="35547" y1="40820" x2="34570" y2="47852"/>
                        <a14:foregroundMark x1="33594" y1="42383" x2="33789" y2="57617"/>
                        <a14:foregroundMark x1="33789" y1="48828" x2="41406" y2="64453"/>
                        <a14:foregroundMark x1="41651" y1="55745" x2="43750" y2="65039"/>
                        <a14:foregroundMark x1="41015" y1="52930" x2="41148" y2="53516"/>
                        <a14:foregroundMark x1="40001" y1="48438" x2="40165" y2="49167"/>
                        <a14:foregroundMark x1="39692" y1="47070" x2="39867" y2="47844"/>
                        <a14:foregroundMark x1="39648" y1="46875" x2="39692" y2="47070"/>
                        <a14:foregroundMark x1="32700" y1="48841" x2="37109" y2="58789"/>
                        <a14:foregroundMark x1="31267" y1="49505" x2="32125" y2="55902"/>
                        <a14:foregroundMark x1="31221" y1="49527" x2="38293" y2="65278"/>
                        <a14:foregroundMark x1="37695" y1="62500" x2="44480" y2="69993"/>
                        <a14:foregroundMark x1="45117" y1="65039" x2="49139" y2="68524"/>
                        <a14:foregroundMark x1="45313" y1="59375" x2="53664" y2="68167"/>
                        <a14:foregroundMark x1="52052" y1="61645" x2="57631" y2="67404"/>
                        <a14:foregroundMark x1="51367" y1="60938" x2="51698" y2="61280"/>
                        <a14:foregroundMark x1="57227" y1="59766" x2="62564" y2="65724"/>
                        <a14:foregroundMark x1="58674" y1="59816" x2="65036" y2="63579"/>
                        <a14:foregroundMark x1="61393" y1="55614" x2="69076" y2="60536"/>
                        <a14:foregroundMark x1="60914" y1="52861" x2="70041" y2="54382"/>
                        <a14:foregroundMark x1="68054" y1="47461" x2="69727" y2="47461"/>
                        <a14:foregroundMark x1="62994" y1="47461" x2="67418" y2="47461"/>
                        <a14:foregroundMark x1="62304" y1="46024" x2="69336" y2="44141"/>
                        <a14:foregroundMark x1="60830" y1="42953" x2="66211" y2="41016"/>
                        <a14:foregroundMark x1="59124" y1="43567" x2="59914" y2="43282"/>
                        <a14:foregroundMark x1="58722" y1="40309" x2="65430" y2="35742"/>
                        <a14:foregroundMark x1="56038" y1="38331" x2="61843" y2="33160"/>
                        <a14:foregroundMark x1="51589" y1="39915" x2="58217" y2="31727"/>
                        <a14:foregroundMark x1="51701" y1="27734" x2="51758" y2="27539"/>
                        <a14:foregroundMark x1="48952" y1="37203" x2="51024" y2="30065"/>
                        <a14:foregroundMark x1="48242" y1="39648" x2="48564" y2="38537"/>
                        <a14:foregroundMark x1="54102" y1="32031" x2="39258" y2="31641"/>
                        <a14:foregroundMark x1="62305" y1="89844" x2="62305" y2="89844"/>
                        <a14:backgroundMark x1="28320" y1="19141" x2="28320" y2="19141"/>
                        <a14:backgroundMark x1="24834" y1="33507" x2="24219" y2="36719"/>
                        <a14:backgroundMark x1="27098" y1="21680" x2="26395" y2="25350"/>
                        <a14:backgroundMark x1="27734" y1="18359" x2="27098" y2="21680"/>
                        <a14:backgroundMark x1="21714" y1="33878" x2="16406" y2="47656"/>
                        <a14:backgroundMark x1="25586" y1="23828" x2="23126" y2="30214"/>
                        <a14:backgroundMark x1="49219" y1="47656" x2="50195" y2="46875"/>
                        <a14:backgroundMark x1="47461" y1="44727" x2="49023" y2="44141"/>
                        <a14:backgroundMark x1="51172" y1="47070" x2="52539" y2="54492"/>
                        <a14:backgroundMark x1="47070" y1="44727" x2="47070" y2="44727"/>
                        <a14:backgroundMark x1="49023" y1="50195" x2="49023" y2="50195"/>
                        <a14:backgroundMark x1="50195" y1="50977" x2="51563" y2="53320"/>
                        <a14:backgroundMark x1="48242" y1="51172" x2="48242" y2="51172"/>
                        <a14:backgroundMark x1="48242" y1="51172" x2="48242" y2="51172"/>
                        <a14:backgroundMark x1="48242" y1="51172" x2="48242" y2="51172"/>
                        <a14:backgroundMark x1="48242" y1="51172" x2="48242" y2="51172"/>
                        <a14:backgroundMark x1="46094" y1="50977" x2="46094" y2="50977"/>
                        <a14:backgroundMark x1="46875" y1="47266" x2="46875" y2="47266"/>
                        <a14:backgroundMark x1="45898" y1="47266" x2="45898" y2="47266"/>
                        <a14:backgroundMark x1="44922" y1="51172" x2="44922" y2="51172"/>
                        <a14:backgroundMark x1="45313" y1="54883" x2="45313" y2="54883"/>
                        <a14:backgroundMark x1="49414" y1="56445" x2="49414" y2="56445"/>
                        <a14:backgroundMark x1="48438" y1="53516" x2="48438" y2="53516"/>
                        <a14:backgroundMark x1="45898" y1="54102" x2="45898" y2="54102"/>
                        <a14:backgroundMark x1="47070" y1="51758" x2="47070" y2="51758"/>
                        <a14:backgroundMark x1="45508" y1="52930" x2="45508" y2="52930"/>
                        <a14:backgroundMark x1="47852" y1="55664" x2="47852" y2="55664"/>
                        <a14:backgroundMark x1="51563" y1="56055" x2="51563" y2="56055"/>
                        <a14:backgroundMark x1="53320" y1="58594" x2="53320" y2="58594"/>
                        <a14:backgroundMark x1="54688" y1="58594" x2="54688" y2="58594"/>
                        <a14:backgroundMark x1="54688" y1="56250" x2="54688" y2="56250"/>
                        <a14:backgroundMark x1="53320" y1="54492" x2="53320" y2="54492"/>
                        <a14:backgroundMark x1="53906" y1="58008" x2="53906" y2="58008"/>
                        <a14:backgroundMark x1="53906" y1="56641" x2="53906" y2="56641"/>
                        <a14:backgroundMark x1="55078" y1="56055" x2="55078" y2="56055"/>
                        <a14:backgroundMark x1="56836" y1="54492" x2="56836" y2="54492"/>
                        <a14:backgroundMark x1="56445" y1="52148" x2="56445" y2="52148"/>
                        <a14:backgroundMark x1="55664" y1="47852" x2="55664" y2="47852"/>
                        <a14:backgroundMark x1="57031" y1="47266" x2="57031" y2="47266"/>
                        <a14:backgroundMark x1="57813" y1="51563" x2="57813" y2="51563"/>
                        <a14:backgroundMark x1="58203" y1="55273" x2="58203" y2="55273"/>
                        <a14:backgroundMark x1="55078" y1="57422" x2="55078" y2="57422"/>
                        <a14:backgroundMark x1="54492" y1="57617" x2="54492" y2="57617"/>
                        <a14:backgroundMark x1="53906" y1="57813" x2="54492" y2="57813"/>
                        <a14:backgroundMark x1="55664" y1="57227" x2="55664" y2="57227"/>
                        <a14:backgroundMark x1="55078" y1="58008" x2="55078" y2="58008"/>
                        <a14:backgroundMark x1="55664" y1="57227" x2="55664" y2="57227"/>
                        <a14:backgroundMark x1="55078" y1="57617" x2="55078" y2="57617"/>
                        <a14:backgroundMark x1="42188" y1="50977" x2="42188" y2="50977"/>
                        <a14:backgroundMark x1="44336" y1="54883" x2="44336" y2="54883"/>
                        <a14:backgroundMark x1="43359" y1="52344" x2="43359" y2="52344"/>
                        <a14:backgroundMark x1="43945" y1="48438" x2="43945" y2="48438"/>
                        <a14:backgroundMark x1="42188" y1="46484" x2="42188" y2="46484"/>
                        <a14:backgroundMark x1="42383" y1="49609" x2="42383" y2="49609"/>
                        <a14:backgroundMark x1="41016" y1="47070" x2="41016" y2="47070"/>
                        <a14:backgroundMark x1="41406" y1="51367" x2="41406" y2="51367"/>
                        <a14:backgroundMark x1="41211" y1="51563" x2="41211" y2="51563"/>
                        <a14:backgroundMark x1="40820" y1="51367" x2="40820" y2="51367"/>
                        <a14:backgroundMark x1="40430" y1="50781" x2="40430" y2="50781"/>
                        <a14:backgroundMark x1="40625" y1="50195" x2="40625" y2="50195"/>
                        <a14:backgroundMark x1="40820" y1="49023" x2="41602" y2="52539"/>
                        <a14:backgroundMark x1="41602" y1="54492" x2="41602" y2="54492"/>
                        <a14:backgroundMark x1="41211" y1="53516" x2="41211" y2="53516"/>
                        <a14:backgroundMark x1="41211" y1="51758" x2="41211" y2="51758"/>
                        <a14:backgroundMark x1="40820" y1="52734" x2="40820" y2="52734"/>
                        <a14:backgroundMark x1="40820" y1="52734" x2="40820" y2="52734"/>
                        <a14:backgroundMark x1="51367" y1="43555" x2="55859" y2="49023"/>
                        <a14:backgroundMark x1="56250" y1="44922" x2="58594" y2="49805"/>
                        <a14:backgroundMark x1="52539" y1="41406" x2="50391" y2="41406"/>
                        <a14:backgroundMark x1="51953" y1="41406" x2="55664" y2="44141"/>
                        <a14:backgroundMark x1="52734" y1="41797" x2="58594" y2="53906"/>
                        <a14:backgroundMark x1="58594" y1="50781" x2="54297" y2="57422"/>
                        <a14:backgroundMark x1="52539" y1="56641" x2="41797" y2="52148"/>
                        <a14:backgroundMark x1="41211" y1="49609" x2="41016" y2="52930"/>
                        <a14:backgroundMark x1="41992" y1="53906" x2="41992" y2="53906"/>
                        <a14:backgroundMark x1="41602" y1="54492" x2="40820" y2="53906"/>
                        <a14:backgroundMark x1="41211" y1="53320" x2="40430" y2="50000"/>
                        <a14:backgroundMark x1="40430" y1="49219" x2="40430" y2="49219"/>
                        <a14:backgroundMark x1="40234" y1="48438" x2="40234" y2="48438"/>
                        <a14:backgroundMark x1="19336" y1="33594" x2="19336" y2="33594"/>
                        <a14:backgroundMark x1="21094" y1="29492" x2="21094" y2="29492"/>
                        <a14:backgroundMark x1="23047" y1="25586" x2="23047" y2="25586"/>
                        <a14:backgroundMark x1="21484" y1="21484" x2="21484" y2="21484"/>
                        <a14:backgroundMark x1="25781" y1="18555" x2="25781" y2="18555"/>
                        <a14:backgroundMark x1="23828" y1="17578" x2="23828" y2="17578"/>
                        <a14:backgroundMark x1="22266" y1="16016" x2="22266" y2="16016"/>
                        <a14:backgroundMark x1="24023" y1="19727" x2="24023" y2="19727"/>
                        <a14:backgroundMark x1="21680" y1="16992" x2="21680" y2="16992"/>
                        <a14:backgroundMark x1="24805" y1="18750" x2="24805" y2="18750"/>
                        <a14:backgroundMark x1="25586" y1="17383" x2="25586" y2="17383"/>
                        <a14:backgroundMark x1="24805" y1="15820" x2="24805" y2="15820"/>
                        <a14:backgroundMark x1="22852" y1="14258" x2="22852" y2="14258"/>
                        <a14:backgroundMark x1="20313" y1="15625" x2="20313" y2="15625"/>
                        <a14:backgroundMark x1="20703" y1="23242" x2="20703" y2="23242"/>
                        <a14:backgroundMark x1="20703" y1="30078" x2="20703" y2="30078"/>
                        <a14:backgroundMark x1="17969" y1="28125" x2="17969" y2="28125"/>
                        <a14:backgroundMark x1="17773" y1="23633" x2="17773" y2="23633"/>
                        <a14:backgroundMark x1="18750" y1="20313" x2="18750" y2="20313"/>
                        <a14:backgroundMark x1="17969" y1="18164" x2="17969" y2="18164"/>
                        <a14:backgroundMark x1="15820" y1="23242" x2="15820" y2="23242"/>
                        <a14:backgroundMark x1="16797" y1="33008" x2="16797" y2="33008"/>
                        <a14:backgroundMark x1="18750" y1="50000" x2="18750" y2="50000"/>
                        <a14:backgroundMark x1="21875" y1="44727" x2="21875" y2="44727"/>
                        <a14:backgroundMark x1="20703" y1="41211" x2="20703" y2="41211"/>
                        <a14:backgroundMark x1="22852" y1="40039" x2="22852" y2="40039"/>
                        <a14:backgroundMark x1="17578" y1="36719" x2="17578" y2="36719"/>
                        <a14:backgroundMark x1="15820" y1="35352" x2="15820" y2="35352"/>
                        <a14:backgroundMark x1="18359" y1="32813" x2="18359" y2="32813"/>
                        <a14:backgroundMark x1="20241" y1="29492" x2="20703" y2="29492"/>
                        <a14:backgroundMark x1="16797" y1="26367" x2="16797" y2="26367"/>
                        <a14:backgroundMark x1="21094" y1="26953" x2="21094" y2="26953"/>
                        <a14:backgroundMark x1="19531" y1="24023" x2="19531" y2="24023"/>
                        <a14:backgroundMark x1="20898" y1="24023" x2="20898" y2="24023"/>
                        <a14:backgroundMark x1="20508" y1="25391" x2="20508" y2="25391"/>
                        <a14:backgroundMark x1="22461" y1="25586" x2="22461" y2="25586"/>
                        <a14:backgroundMark x1="20117" y1="26367" x2="20117" y2="26367"/>
                        <a14:backgroundMark x1="22070" y1="26367" x2="22070" y2="26367"/>
                        <a14:backgroundMark x1="26172" y1="28125" x2="26172" y2="28125"/>
                        <a14:backgroundMark x1="29688" y1="29102" x2="29688" y2="29102"/>
                        <a14:backgroundMark x1="31641" y1="26367" x2="31641" y2="26367"/>
                        <a14:backgroundMark x1="31641" y1="22656" x2="31641" y2="22656"/>
                        <a14:backgroundMark x1="29688" y1="21289" x2="29688" y2="21289"/>
                        <a14:backgroundMark x1="21875" y1="25586" x2="21875" y2="25586"/>
                        <a14:backgroundMark x1="22070" y1="24805" x2="22070" y2="24805"/>
                        <a14:backgroundMark x1="22266" y1="25977" x2="22266" y2="25977"/>
                        <a14:backgroundMark x1="21680" y1="25195" x2="21680" y2="25195"/>
                        <a14:backgroundMark x1="21289" y1="25195" x2="21289" y2="25195"/>
                        <a14:backgroundMark x1="21289" y1="25391" x2="21289" y2="25391"/>
                        <a14:backgroundMark x1="21289" y1="25391" x2="21289" y2="25391"/>
                        <a14:backgroundMark x1="22070" y1="25391" x2="22070" y2="25391"/>
                        <a14:backgroundMark x1="22656" y1="25391" x2="22656" y2="25391"/>
                        <a14:backgroundMark x1="23242" y1="24805" x2="23242" y2="24805"/>
                        <a14:backgroundMark x1="22266" y1="24219" x2="22266" y2="24219"/>
                        <a14:backgroundMark x1="23242" y1="25977" x2="23242" y2="25977"/>
                        <a14:backgroundMark x1="23047" y1="25391" x2="23047" y2="25391"/>
                        <a14:backgroundMark x1="22070" y1="26172" x2="22070" y2="26172"/>
                        <a14:backgroundMark x1="21484" y1="25391" x2="21484" y2="25391"/>
                        <a14:backgroundMark x1="21484" y1="24609" x2="22070" y2="26367"/>
                        <a14:backgroundMark x1="17578" y1="28125" x2="17578" y2="28125"/>
                        <a14:backgroundMark x1="16211" y1="27344" x2="16211" y2="27344"/>
                        <a14:backgroundMark x1="16797" y1="29688" x2="16797" y2="29688"/>
                        <a14:backgroundMark x1="16016" y1="28320" x2="16016" y2="28320"/>
                        <a14:backgroundMark x1="16016" y1="26953" x2="16016" y2="26953"/>
                        <a14:backgroundMark x1="15430" y1="25586" x2="15430" y2="25586"/>
                        <a14:backgroundMark x1="15234" y1="22852" x2="15234" y2="22852"/>
                        <a14:backgroundMark x1="16016" y1="21289" x2="16016" y2="21289"/>
                        <a14:backgroundMark x1="18945" y1="19141" x2="18945" y2="19141"/>
                        <a14:backgroundMark x1="19531" y1="16211" x2="19531" y2="16211"/>
                        <a14:backgroundMark x1="17383" y1="16016" x2="17383" y2="16016"/>
                        <a14:backgroundMark x1="16992" y1="19141" x2="16992" y2="19141"/>
                        <a14:backgroundMark x1="16797" y1="17578" x2="16797" y2="17578"/>
                        <a14:backgroundMark x1="16406" y1="17188" x2="16406" y2="17188"/>
                        <a14:backgroundMark x1="15625" y1="18555" x2="15625" y2="18555"/>
                        <a14:backgroundMark x1="18750" y1="17773" x2="18750" y2="17773"/>
                        <a14:backgroundMark x1="18750" y1="20313" x2="18750" y2="20313"/>
                        <a14:backgroundMark x1="18555" y1="17969" x2="18555" y2="17969"/>
                        <a14:backgroundMark x1="16797" y1="16602" x2="16797" y2="16602"/>
                        <a14:backgroundMark x1="16211" y1="16602" x2="16211" y2="16602"/>
                        <a14:backgroundMark x1="16406" y1="16602" x2="16406" y2="16602"/>
                        <a14:backgroundMark x1="18555" y1="19922" x2="18555" y2="19922"/>
                        <a14:backgroundMark x1="18945" y1="20117" x2="18945" y2="20117"/>
                        <a14:backgroundMark x1="12305" y1="27539" x2="12305" y2="27539"/>
                        <a14:backgroundMark x1="12500" y1="36719" x2="12500" y2="36719"/>
                        <a14:backgroundMark x1="13086" y1="38867" x2="13086" y2="38867"/>
                        <a14:backgroundMark x1="13281" y1="41797" x2="13281" y2="41797"/>
                        <a14:backgroundMark x1="12305" y1="44922" x2="12305" y2="44922"/>
                        <a14:backgroundMark x1="13281" y1="47656" x2="13281" y2="47656"/>
                        <a14:backgroundMark x1="13281" y1="50781" x2="13281" y2="50781"/>
                        <a14:backgroundMark x1="12305" y1="49023" x2="12305" y2="49023"/>
                        <a14:backgroundMark x1="12305" y1="47070" x2="12305" y2="47070"/>
                        <a14:backgroundMark x1="11914" y1="47070" x2="11914" y2="47070"/>
                        <a14:backgroundMark x1="11914" y1="48242" x2="12305" y2="46094"/>
                        <a14:backgroundMark x1="13477" y1="48438" x2="16016" y2="57813"/>
                        <a14:backgroundMark x1="16016" y1="50391" x2="18945" y2="63281"/>
                        <a14:backgroundMark x1="16992" y1="54688" x2="21289" y2="71289"/>
                        <a14:backgroundMark x1="15430" y1="55859" x2="16406" y2="69336"/>
                        <a14:backgroundMark x1="15625" y1="60156" x2="16797" y2="77734"/>
                        <a14:backgroundMark x1="16602" y1="68555" x2="23047" y2="82227"/>
                        <a14:backgroundMark x1="13867" y1="64648" x2="14844" y2="78516"/>
                        <a14:backgroundMark x1="14453" y1="73242" x2="22461" y2="85547"/>
                        <a14:backgroundMark x1="19531" y1="17969" x2="17578" y2="25391"/>
                        <a14:backgroundMark x1="19141" y1="19141" x2="16602" y2="16211"/>
                        <a14:backgroundMark x1="18555" y1="15820" x2="15234" y2="18555"/>
                        <a14:backgroundMark x1="19727" y1="42969" x2="23828" y2="61523"/>
                        <a14:backgroundMark x1="21289" y1="58398" x2="26563" y2="76563"/>
                        <a14:backgroundMark x1="21094" y1="65234" x2="31641" y2="83398"/>
                        <a14:backgroundMark x1="24023" y1="79492" x2="31641" y2="85156"/>
                        <a14:backgroundMark x1="22656" y1="85156" x2="38086" y2="86719"/>
                        <a14:backgroundMark x1="30273" y1="85156" x2="41406" y2="84961"/>
                        <a14:backgroundMark x1="30469" y1="83398" x2="40234" y2="83008"/>
                        <a14:backgroundMark x1="19531" y1="39844" x2="30273" y2="70313"/>
                        <a14:backgroundMark x1="21094" y1="53906" x2="37891" y2="82617"/>
                        <a14:backgroundMark x1="20508" y1="42383" x2="29297" y2="61719"/>
                        <a14:backgroundMark x1="22656" y1="39063" x2="28516" y2="50781"/>
                        <a14:backgroundMark x1="21680" y1="35938" x2="27930" y2="46680"/>
                        <a14:backgroundMark x1="23828" y1="29883" x2="29492" y2="41602"/>
                        <a14:backgroundMark x1="30273" y1="27734" x2="28320" y2="41016"/>
                        <a14:backgroundMark x1="28516" y1="23047" x2="23242" y2="32617"/>
                        <a14:backgroundMark x1="35547" y1="76953" x2="45313" y2="86523"/>
                        <a14:backgroundMark x1="29883" y1="61719" x2="39258" y2="75586"/>
                        <a14:backgroundMark x1="33789" y1="68164" x2="48438" y2="79297"/>
                        <a14:backgroundMark x1="40430" y1="77148" x2="51953" y2="84766"/>
                        <a14:backgroundMark x1="46680" y1="86719" x2="58203" y2="87500"/>
                        <a14:backgroundMark x1="43750" y1="77734" x2="58203" y2="86719"/>
                        <a14:backgroundMark x1="41211" y1="73438" x2="62500" y2="85547"/>
                        <a14:backgroundMark x1="55273" y1="85547" x2="58203" y2="86328"/>
                        <a14:backgroundMark x1="58203" y1="88672" x2="58203" y2="88672"/>
                        <a14:backgroundMark x1="58203" y1="88477" x2="58203" y2="88477"/>
                        <a14:backgroundMark x1="57227" y1="89063" x2="57227" y2="89063"/>
                        <a14:backgroundMark x1="58594" y1="89648" x2="58594" y2="89648"/>
                        <a14:backgroundMark x1="57227" y1="88477" x2="57227" y2="88477"/>
                        <a14:backgroundMark x1="57422" y1="88281" x2="57422" y2="88281"/>
                        <a14:backgroundMark x1="57617" y1="88281" x2="57617" y2="88281"/>
                        <a14:backgroundMark x1="57813" y1="89063" x2="57813" y2="89063"/>
                        <a14:backgroundMark x1="61523" y1="88086" x2="61523" y2="88086"/>
                        <a14:backgroundMark x1="64844" y1="87891" x2="64844" y2="87891"/>
                        <a14:backgroundMark x1="63867" y1="87305" x2="63867" y2="87305"/>
                        <a14:backgroundMark x1="64453" y1="86719" x2="64453" y2="86719"/>
                        <a14:backgroundMark x1="64648" y1="88867" x2="64648" y2="88867"/>
                        <a14:backgroundMark x1="65234" y1="89844" x2="65234" y2="89844"/>
                        <a14:backgroundMark x1="64453" y1="89844" x2="64453" y2="89844"/>
                        <a14:backgroundMark x1="64453" y1="88867" x2="64453" y2="88867"/>
                        <a14:backgroundMark x1="59570" y1="88672" x2="59570" y2="88672"/>
                        <a14:backgroundMark x1="58789" y1="88672" x2="58789" y2="88672"/>
                        <a14:backgroundMark x1="59180" y1="88867" x2="59180" y2="89063"/>
                        <a14:backgroundMark x1="57422" y1="87891" x2="57422" y2="89844"/>
                        <a14:backgroundMark x1="45703" y1="71875" x2="51758" y2="75977"/>
                        <a14:backgroundMark x1="47070" y1="73828" x2="57227" y2="74609"/>
                        <a14:backgroundMark x1="50391" y1="72656" x2="60547" y2="70703"/>
                        <a14:backgroundMark x1="57031" y1="70703" x2="62695" y2="79297"/>
                        <a14:backgroundMark x1="58984" y1="75781" x2="66797" y2="82031"/>
                        <a14:backgroundMark x1="61914" y1="81250" x2="67969" y2="86719"/>
                        <a14:backgroundMark x1="63086" y1="86914" x2="67969" y2="88477"/>
                        <a14:backgroundMark x1="65234" y1="87109" x2="66992" y2="88086"/>
                        <a14:backgroundMark x1="59961" y1="69141" x2="68164" y2="77539"/>
                        <a14:backgroundMark x1="62109" y1="67578" x2="69727" y2="75391"/>
                        <a14:backgroundMark x1="65039" y1="65039" x2="71094" y2="71289"/>
                        <a14:backgroundMark x1="66406" y1="63281" x2="72461" y2="71484"/>
                        <a14:backgroundMark x1="68164" y1="61523" x2="73438" y2="68359"/>
                        <a14:backgroundMark x1="70313" y1="80859" x2="70313" y2="80859"/>
                        <a14:backgroundMark x1="70703" y1="83984" x2="70703" y2="83984"/>
                        <a14:backgroundMark x1="76172" y1="82227" x2="76172" y2="82227"/>
                        <a14:backgroundMark x1="75586" y1="77148" x2="75586" y2="77148"/>
                        <a14:backgroundMark x1="72656" y1="76758" x2="72656" y2="76758"/>
                        <a14:backgroundMark x1="75195" y1="80859" x2="75195" y2="80859"/>
                        <a14:backgroundMark x1="73438" y1="74805" x2="73438" y2="74805"/>
                        <a14:backgroundMark x1="74219" y1="72266" x2="74219" y2="72266"/>
                        <a14:backgroundMark x1="75195" y1="77734" x2="75195" y2="77734"/>
                        <a14:backgroundMark x1="75000" y1="81836" x2="75000" y2="81836"/>
                        <a14:backgroundMark x1="75195" y1="85156" x2="75195" y2="85156"/>
                        <a14:backgroundMark x1="76563" y1="86914" x2="76563" y2="86914"/>
                        <a14:backgroundMark x1="77930" y1="86523" x2="77930" y2="86523"/>
                        <a14:backgroundMark x1="79688" y1="83789" x2="79688" y2="83789"/>
                        <a14:backgroundMark x1="83008" y1="80859" x2="83008" y2="80859"/>
                        <a14:backgroundMark x1="81445" y1="77344" x2="81445" y2="77344"/>
                        <a14:backgroundMark x1="80664" y1="84570" x2="80664" y2="84570"/>
                        <a14:backgroundMark x1="78516" y1="81836" x2="78516" y2="81836"/>
                        <a14:backgroundMark x1="78516" y1="81836" x2="78516" y2="81836"/>
                        <a14:backgroundMark x1="82227" y1="82617" x2="82227" y2="82617"/>
                        <a14:backgroundMark x1="82422" y1="84961" x2="82422" y2="84961"/>
                        <a14:backgroundMark x1="84375" y1="82813" x2="84375" y2="82813"/>
                        <a14:backgroundMark x1="84961" y1="80469" x2="84961" y2="80469"/>
                        <a14:backgroundMark x1="85547" y1="77734" x2="85547" y2="77734"/>
                        <a14:backgroundMark x1="86523" y1="73828" x2="86523" y2="73828"/>
                        <a14:backgroundMark x1="86914" y1="70117" x2="86914" y2="70117"/>
                        <a14:backgroundMark x1="84180" y1="69531" x2="84180" y2="69531"/>
                        <a14:backgroundMark x1="82031" y1="73828" x2="82031" y2="73828"/>
                        <a14:backgroundMark x1="83203" y1="79492" x2="83203" y2="79492"/>
                        <a14:backgroundMark x1="85352" y1="74414" x2="85352" y2="74414"/>
                        <a14:backgroundMark x1="84766" y1="80078" x2="86328" y2="71484"/>
                        <a14:backgroundMark x1="84180" y1="65820" x2="84180" y2="65820"/>
                        <a14:backgroundMark x1="86719" y1="61914" x2="86719" y2="61914"/>
                        <a14:backgroundMark x1="86719" y1="65430" x2="86719" y2="67383"/>
                        <a14:backgroundMark x1="85156" y1="59180" x2="85156" y2="59180"/>
                        <a14:backgroundMark x1="84961" y1="55469" x2="84961" y2="55469"/>
                        <a14:backgroundMark x1="88477" y1="52344" x2="88477" y2="52344"/>
                        <a14:backgroundMark x1="87109" y1="64063" x2="87109" y2="64063"/>
                        <a14:backgroundMark x1="81445" y1="58398" x2="81445" y2="58398"/>
                        <a14:backgroundMark x1="81836" y1="63281" x2="81836" y2="63281"/>
                        <a14:backgroundMark x1="81836" y1="66016" x2="81836" y2="66016"/>
                        <a14:backgroundMark x1="80859" y1="70117" x2="80859" y2="70117"/>
                        <a14:backgroundMark x1="78516" y1="68750" x2="78516" y2="68750"/>
                        <a14:backgroundMark x1="77930" y1="64258" x2="77930" y2="64258"/>
                        <a14:backgroundMark x1="77539" y1="62695" x2="77539" y2="62695"/>
                        <a14:backgroundMark x1="77148" y1="59180" x2="77148" y2="59180"/>
                        <a14:backgroundMark x1="76758" y1="57422" x2="76758" y2="57422"/>
                        <a14:backgroundMark x1="76953" y1="56250" x2="76953" y2="56250"/>
                        <a14:backgroundMark x1="76367" y1="55859" x2="76367" y2="57422"/>
                        <a14:backgroundMark x1="75781" y1="58984" x2="75781" y2="58984"/>
                        <a14:backgroundMark x1="74023" y1="59766" x2="74023" y2="59766"/>
                        <a14:backgroundMark x1="72461" y1="59375" x2="72461" y2="59375"/>
                        <a14:backgroundMark x1="71875" y1="57227" x2="72656" y2="57227"/>
                        <a14:backgroundMark x1="73438" y1="55469" x2="73438" y2="55469"/>
                        <a14:backgroundMark x1="74023" y1="53906" x2="74023" y2="53906"/>
                        <a14:backgroundMark x1="75195" y1="51172" x2="75195" y2="51172"/>
                        <a14:backgroundMark x1="76563" y1="50195" x2="77148" y2="50195"/>
                        <a14:backgroundMark x1="79102" y1="50000" x2="79102" y2="50000"/>
                        <a14:backgroundMark x1="80078" y1="50977" x2="80078" y2="50977"/>
                        <a14:backgroundMark x1="80469" y1="52734" x2="80469" y2="52734"/>
                        <a14:backgroundMark x1="81641" y1="57031" x2="83008" y2="58984"/>
                        <a14:backgroundMark x1="85352" y1="56836" x2="85352" y2="56836"/>
                        <a14:backgroundMark x1="83789" y1="52539" x2="83789" y2="52539"/>
                        <a14:backgroundMark x1="83398" y1="49805" x2="83398" y2="49805"/>
                        <a14:backgroundMark x1="81641" y1="48633" x2="81641" y2="48633"/>
                        <a14:backgroundMark x1="77539" y1="54688" x2="77539" y2="54688"/>
                        <a14:backgroundMark x1="68750" y1="61328" x2="71289" y2="58398"/>
                        <a14:backgroundMark x1="72461" y1="55664" x2="72461" y2="55664"/>
                        <a14:backgroundMark x1="72852" y1="53125" x2="72852" y2="53125"/>
                        <a14:backgroundMark x1="73047" y1="52539" x2="73047" y2="52539"/>
                        <a14:backgroundMark x1="73242" y1="50195" x2="73242" y2="50195"/>
                        <a14:backgroundMark x1="75195" y1="46484" x2="75195" y2="46484"/>
                        <a14:backgroundMark x1="77344" y1="43164" x2="77344" y2="43164"/>
                        <a14:backgroundMark x1="81250" y1="42969" x2="81250" y2="42969"/>
                        <a14:backgroundMark x1="83789" y1="45898" x2="83789" y2="45898"/>
                        <a14:backgroundMark x1="85352" y1="50391" x2="85352" y2="50391"/>
                        <a14:backgroundMark x1="79688" y1="47070" x2="79688" y2="47070"/>
                        <a14:backgroundMark x1="80273" y1="45508" x2="80273" y2="45508"/>
                        <a14:backgroundMark x1="82227" y1="42383" x2="82227" y2="42383"/>
                        <a14:backgroundMark x1="84180" y1="38477" x2="84180" y2="38477"/>
                        <a14:backgroundMark x1="84375" y1="36914" x2="84375" y2="36914"/>
                        <a14:backgroundMark x1="85547" y1="41016" x2="85547" y2="41016"/>
                        <a14:backgroundMark x1="86523" y1="44336" x2="86523" y2="44922"/>
                        <a14:backgroundMark x1="86523" y1="47266" x2="86523" y2="48047"/>
                        <a14:backgroundMark x1="86328" y1="53906" x2="86719" y2="35156"/>
                        <a14:backgroundMark x1="86719" y1="41992" x2="86914" y2="45508"/>
                        <a14:backgroundMark x1="85742" y1="42188" x2="85742" y2="42188"/>
                        <a14:backgroundMark x1="87500" y1="39648" x2="87500" y2="39648"/>
                        <a14:backgroundMark x1="83203" y1="38086" x2="83203" y2="38086"/>
                        <a14:backgroundMark x1="79883" y1="38672" x2="79883" y2="38672"/>
                        <a14:backgroundMark x1="77930" y1="37891" x2="77930" y2="37891"/>
                        <a14:backgroundMark x1="74023" y1="38281" x2="74023" y2="38281"/>
                        <a14:backgroundMark x1="71094" y1="36133" x2="71094" y2="36133"/>
                        <a14:backgroundMark x1="69336" y1="36719" x2="69922" y2="37500"/>
                        <a14:backgroundMark x1="71484" y1="41016" x2="71484" y2="41797"/>
                        <a14:backgroundMark x1="71875" y1="44922" x2="72266" y2="46289"/>
                        <a14:backgroundMark x1="72852" y1="48242" x2="73242" y2="49023"/>
                        <a14:backgroundMark x1="79883" y1="42383" x2="79883" y2="42383"/>
                        <a14:backgroundMark x1="81445" y1="37695" x2="81445" y2="37695"/>
                        <a14:backgroundMark x1="82422" y1="35742" x2="82422" y2="35742"/>
                        <a14:backgroundMark x1="84375" y1="32031" x2="84375" y2="32031"/>
                        <a14:backgroundMark x1="84961" y1="30859" x2="84961" y2="30859"/>
                        <a14:backgroundMark x1="85156" y1="27539" x2="85156" y2="27539"/>
                        <a14:backgroundMark x1="85156" y1="24805" x2="85156" y2="24805"/>
                        <a14:backgroundMark x1="84180" y1="21875" x2="84180" y2="21875"/>
                        <a14:backgroundMark x1="82617" y1="19141" x2="82617" y2="19141"/>
                        <a14:backgroundMark x1="78711" y1="15234" x2="78711" y2="15234"/>
                        <a14:backgroundMark x1="74219" y1="12891" x2="74219" y2="12891"/>
                        <a14:backgroundMark x1="68750" y1="14453" x2="68164" y2="14844"/>
                        <a14:backgroundMark x1="66211" y1="16992" x2="66211" y2="16992"/>
                        <a14:backgroundMark x1="64844" y1="21094" x2="64844" y2="22852"/>
                        <a14:backgroundMark x1="65039" y1="25195" x2="65039" y2="25195"/>
                        <a14:backgroundMark x1="66211" y1="30078" x2="66211" y2="30078"/>
                        <a14:backgroundMark x1="66992" y1="32227" x2="66992" y2="32227"/>
                        <a14:backgroundMark x1="70508" y1="37305" x2="71680" y2="38086"/>
                        <a14:backgroundMark x1="74219" y1="37305" x2="75000" y2="37305"/>
                        <a14:backgroundMark x1="75977" y1="35547" x2="75977" y2="35547"/>
                        <a14:backgroundMark x1="78516" y1="35352" x2="78516" y2="35352"/>
                        <a14:backgroundMark x1="80664" y1="33594" x2="80664" y2="33594"/>
                        <a14:backgroundMark x1="82227" y1="32227" x2="82227" y2="32227"/>
                        <a14:backgroundMark x1="83398" y1="30273" x2="83398" y2="30273"/>
                        <a14:backgroundMark x1="84375" y1="28320" x2="84375" y2="28320"/>
                        <a14:backgroundMark x1="84375" y1="25977" x2="84375" y2="25977"/>
                        <a14:backgroundMark x1="84375" y1="24414" x2="84375" y2="24414"/>
                        <a14:backgroundMark x1="83594" y1="22070" x2="83594" y2="22070"/>
                        <a14:backgroundMark x1="82617" y1="20117" x2="82617" y2="20117"/>
                        <a14:backgroundMark x1="81641" y1="18750" x2="81641" y2="18750"/>
                        <a14:backgroundMark x1="80469" y1="17578" x2="80469" y2="17578"/>
                        <a14:backgroundMark x1="79297" y1="15625" x2="79297" y2="15625"/>
                        <a14:backgroundMark x1="79492" y1="15625" x2="79492" y2="15625"/>
                        <a14:backgroundMark x1="80859" y1="16602" x2="81445" y2="17188"/>
                        <a14:backgroundMark x1="83789" y1="20703" x2="84570" y2="22656"/>
                        <a14:backgroundMark x1="85156" y1="24609" x2="85547" y2="25977"/>
                        <a14:backgroundMark x1="85742" y1="28125" x2="85938" y2="28906"/>
                        <a14:backgroundMark x1="86133" y1="32617" x2="86328" y2="33594"/>
                        <a14:backgroundMark x1="86914" y1="37891" x2="87109" y2="39258"/>
                        <a14:backgroundMark x1="87109" y1="40625" x2="87109" y2="41797"/>
                        <a14:backgroundMark x1="77148" y1="47656" x2="72461" y2="55664"/>
                        <a14:backgroundMark x1="71484" y1="55664" x2="71484" y2="55664"/>
                        <a14:backgroundMark x1="72852" y1="50781" x2="72852" y2="50781"/>
                        <a14:backgroundMark x1="73242" y1="37305" x2="61523" y2="25000"/>
                        <a14:backgroundMark x1="63477" y1="30273" x2="55078" y2="26953"/>
                        <a14:backgroundMark x1="51563" y1="23242" x2="51563" y2="23242"/>
                        <a14:backgroundMark x1="49414" y1="23242" x2="49414" y2="23242"/>
                        <a14:backgroundMark x1="44727" y1="25781" x2="44727" y2="25781"/>
                        <a14:backgroundMark x1="39844" y1="25781" x2="39844" y2="25781"/>
                        <a14:backgroundMark x1="37500" y1="23242" x2="37500" y2="23242"/>
                        <a14:backgroundMark x1="35156" y1="28906" x2="35156" y2="29492"/>
                        <a14:backgroundMark x1="32422" y1="33008" x2="32031" y2="34570"/>
                        <a14:backgroundMark x1="35938" y1="32617" x2="35938" y2="32617"/>
                        <a14:backgroundMark x1="38867" y1="27344" x2="38867" y2="27344"/>
                        <a14:backgroundMark x1="36914" y1="23828" x2="36914" y2="23828"/>
                        <a14:backgroundMark x1="41211" y1="29492" x2="41211" y2="29492"/>
                        <a14:backgroundMark x1="47070" y1="28516" x2="47070" y2="28516"/>
                        <a14:backgroundMark x1="50195" y1="27734" x2="50195" y2="27734"/>
                        <a14:backgroundMark x1="56445" y1="27344" x2="56445" y2="27344"/>
                        <a14:backgroundMark x1="37891" y1="30273" x2="37891" y2="30273"/>
                        <a14:backgroundMark x1="44727" y1="28125" x2="44727" y2="28125"/>
                        <a14:backgroundMark x1="44727" y1="25781" x2="44727" y2="25781"/>
                        <a14:backgroundMark x1="42578" y1="26172" x2="42578" y2="26172"/>
                        <a14:backgroundMark x1="36133" y1="24805" x2="36133" y2="24805"/>
                        <a14:backgroundMark x1="34766" y1="19141" x2="34766" y2="19141"/>
                        <a14:backgroundMark x1="30273" y1="16992" x2="30273" y2="16992"/>
                        <a14:backgroundMark x1="27148" y1="14453" x2="27148" y2="14453"/>
                        <a14:backgroundMark x1="31641" y1="14453" x2="31641" y2="14453"/>
                        <a14:backgroundMark x1="33203" y1="17969" x2="33203" y2="17969"/>
                        <a14:backgroundMark x1="33203" y1="20313" x2="33203" y2="20313"/>
                        <a14:backgroundMark x1="31445" y1="18555" x2="31445" y2="18555"/>
                        <a14:backgroundMark x1="39648" y1="18750" x2="39648" y2="18750"/>
                        <a14:backgroundMark x1="33984" y1="19922" x2="33984" y2="19922"/>
                        <a14:backgroundMark x1="32227" y1="21289" x2="31641" y2="21680"/>
                        <a14:backgroundMark x1="31250" y1="21680" x2="31250" y2="21680"/>
                        <a14:backgroundMark x1="29883" y1="22070" x2="29883" y2="22070"/>
                        <a14:backgroundMark x1="31836" y1="22461" x2="31836" y2="22461"/>
                        <a14:backgroundMark x1="31641" y1="22266" x2="31641" y2="22266"/>
                        <a14:backgroundMark x1="31445" y1="22266" x2="31445" y2="22266"/>
                        <a14:backgroundMark x1="31445" y1="22266" x2="31445" y2="22266"/>
                        <a14:backgroundMark x1="30273" y1="21289" x2="30273" y2="21289"/>
                        <a14:backgroundMark x1="31055" y1="21289" x2="30664" y2="21875"/>
                        <a14:backgroundMark x1="30273" y1="22070" x2="30273" y2="22070"/>
                        <a14:backgroundMark x1="39844" y1="19336" x2="39844" y2="19336"/>
                        <a14:backgroundMark x1="43945" y1="21484" x2="43945" y2="21484"/>
                        <a14:backgroundMark x1="39844" y1="22461" x2="39844" y2="23047"/>
                        <a14:backgroundMark x1="37500" y1="17578" x2="37500" y2="17578"/>
                        <a14:backgroundMark x1="40039" y1="15234" x2="40039" y2="15234"/>
                        <a14:backgroundMark x1="48633" y1="15430" x2="48633" y2="15430"/>
                        <a14:backgroundMark x1="48633" y1="20313" x2="48633" y2="20313"/>
                        <a14:backgroundMark x1="52148" y1="20898" x2="52148" y2="20898"/>
                        <a14:backgroundMark x1="54102" y1="17773" x2="54102" y2="17773"/>
                        <a14:backgroundMark x1="56641" y1="21875" x2="56641" y2="21875"/>
                        <a14:backgroundMark x1="59180" y1="22070" x2="59180" y2="22070"/>
                        <a14:backgroundMark x1="60938" y1="19922" x2="60938" y2="19922"/>
                        <a14:backgroundMark x1="60352" y1="16992" x2="60352" y2="16992"/>
                        <a14:backgroundMark x1="56836" y1="15234" x2="56836" y2="15234"/>
                        <a14:backgroundMark x1="54297" y1="14844" x2="54297" y2="14844"/>
                        <a14:backgroundMark x1="58789" y1="14844" x2="58789" y2="14844"/>
                        <a14:backgroundMark x1="60352" y1="14844" x2="61133" y2="15039"/>
                        <a14:backgroundMark x1="63867" y1="18750" x2="63867" y2="18750"/>
                        <a14:backgroundMark x1="67578" y1="20703" x2="67578" y2="20703"/>
                        <a14:backgroundMark x1="68359" y1="17969" x2="68359" y2="17969"/>
                        <a14:backgroundMark x1="70703" y1="16602" x2="70703" y2="16602"/>
                        <a14:backgroundMark x1="74805" y1="16211" x2="74805" y2="16211"/>
                        <a14:backgroundMark x1="77539" y1="15820" x2="77539" y2="15820"/>
                        <a14:backgroundMark x1="78906" y1="14453" x2="78906" y2="14453"/>
                        <a14:backgroundMark x1="76758" y1="13672" x2="76758" y2="13672"/>
                        <a14:backgroundMark x1="78906" y1="14648" x2="78906" y2="14648"/>
                        <a14:backgroundMark x1="79883" y1="14648" x2="80469" y2="15039"/>
                        <a14:backgroundMark x1="79688" y1="14453" x2="78711" y2="12891"/>
                        <a14:backgroundMark x1="58398" y1="17578" x2="58398" y2="17578"/>
                        <a14:backgroundMark x1="56641" y1="19141" x2="56641" y2="19141"/>
                        <a14:backgroundMark x1="54297" y1="18750" x2="54297" y2="18750"/>
                        <a14:backgroundMark x1="51953" y1="27344" x2="51953" y2="27344"/>
                        <a14:backgroundMark x1="51758" y1="28125" x2="51758" y2="28125"/>
                        <a14:backgroundMark x1="50781" y1="27734" x2="50781" y2="27734"/>
                        <a14:backgroundMark x1="51563" y1="27734" x2="51563" y2="27930"/>
                        <a14:backgroundMark x1="51172" y1="26953" x2="49023" y2="26563"/>
                        <a14:backgroundMark x1="37695" y1="13281" x2="28125" y2="11914"/>
                        <a14:backgroundMark x1="81641" y1="13086" x2="81641" y2="13086"/>
                        <a14:backgroundMark x1="79883" y1="13086" x2="79883" y2="13086"/>
                        <a14:backgroundMark x1="80273" y1="14063" x2="80273" y2="14063"/>
                        <a14:backgroundMark x1="80469" y1="14063" x2="80469" y2="14063"/>
                        <a14:backgroundMark x1="79492" y1="12891" x2="79492" y2="12891"/>
                        <a14:backgroundMark x1="81055" y1="14648" x2="81641" y2="15234"/>
                        <a14:backgroundMark x1="80273" y1="14844" x2="79102" y2="13672"/>
                        <a14:backgroundMark x1="84766" y1="20313" x2="86719" y2="240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26410" y="6065961"/>
            <a:ext cx="491993" cy="49199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540DA00-9C51-4428-B81B-BB7BA0B31558}"/>
              </a:ext>
            </a:extLst>
          </p:cNvPr>
          <p:cNvSpPr txBox="1"/>
          <p:nvPr userDrawn="1"/>
        </p:nvSpPr>
        <p:spPr>
          <a:xfrm>
            <a:off x="1794738" y="4769037"/>
            <a:ext cx="85734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Visit me on </a:t>
            </a:r>
            <a:r>
              <a:rPr lang="en-US" sz="3600" b="1" u="none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www.bochinspaw.com</a:t>
            </a:r>
            <a:endParaRPr lang="id-ID" sz="3600" b="1" u="none" dirty="0">
              <a:solidFill>
                <a:srgbClr val="C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076053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0B6B9-C3C5-479E-B0EB-A2B6576D2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CB853-E7DD-4311-85E4-E2FA8318C2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143D9-A544-4309-95D9-3EFB9768D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8E76C-DF1C-45D3-8FCA-C7E059A2E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EF938-15B8-4E6E-BBA5-242740EC53F5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77F920-FE69-42A1-A3B8-EEF1B84F7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BB4D4F-ACE3-4681-88A4-438CC5684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A3664-7069-4048-8299-B7221DD4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511508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A1746-CAD5-41DF-8648-1F3508CFE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F4669A-31BD-4C92-AD3E-4618E0D5A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6C323-964B-40AA-B4DA-9F93CE4B02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84F02C-680E-49F4-9C8A-16454A88A7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5730A6-A774-4A66-9D03-CA090F04C7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6226FE-4023-4C07-8485-DEB8F771A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EF938-15B8-4E6E-BBA5-242740EC53F5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74109B-3AE8-4DF2-8C5C-8CA623C67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4679BD-9D81-49BC-AEA1-C7629066C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A3664-7069-4048-8299-B7221DD4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6547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8C507-FDE6-46EA-9693-E19140F7D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F20E2E-1D66-4BF7-BB0F-FCA9E792E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EF938-15B8-4E6E-BBA5-242740EC53F5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F4DE07-915C-4AC7-B888-3423ABDA8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4F9AC8-557D-4C99-B892-58A03A748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A3664-7069-4048-8299-B7221DD4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966292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AA9591-612A-43CD-A177-20A6BAF50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EF938-15B8-4E6E-BBA5-242740EC53F5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8B5C92-0787-4D5A-AB8B-0F306E8A6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A5581-4CC0-4F44-96B3-5E52914A7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A3664-7069-4048-8299-B7221DD4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365692"/>
      </p:ext>
    </p:extLst>
  </p:cSld>
  <p:clrMapOvr>
    <a:masterClrMapping/>
  </p:clrMapOvr>
  <p:transition spd="slow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CAEA0-BCF6-4965-846B-67459AC91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ADF3B-F3F3-42AC-9279-3C4EDB5D4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F7655-A3FF-4E5D-9492-0142DB5D99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768599-0AE0-46FA-B39F-404769FAD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EF938-15B8-4E6E-BBA5-242740EC53F5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392CA0-E1DC-464C-A97E-6A911C2B3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AE08DC-294F-436D-8614-0B92E06B2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A3664-7069-4048-8299-B7221DD4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96385"/>
      </p:ext>
    </p:extLst>
  </p:cSld>
  <p:clrMapOvr>
    <a:masterClrMapping/>
  </p:clrMapOvr>
  <p:transition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F3528-FD5F-4A68-8B01-BC5112581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C2A86C-DA58-4ACE-9F35-062B3F2FF2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CE256-3D43-499B-BE28-4312E5E6F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49631F-4707-47E0-A752-56EE7F472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EF938-15B8-4E6E-BBA5-242740EC53F5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108959-CA8C-44B8-8B9D-FDE3004EE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A03D74-2214-47FE-ADEA-1E9EC3AC6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A3664-7069-4048-8299-B7221DD4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97799"/>
      </p:ext>
    </p:extLst>
  </p:cSld>
  <p:clrMapOvr>
    <a:masterClrMapping/>
  </p:clrMapOvr>
  <p:transition spd="slow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42163-A64A-4556-B016-19FB92447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CB8169-50F6-4BEF-8A28-18182C104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9D507-CF0B-4D3E-95C3-FE4B46621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EF938-15B8-4E6E-BBA5-242740EC53F5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6FF28-8BBD-451E-A210-AC3BE3CB7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BD763-2E61-41E7-9C9D-5DE832F03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A3664-7069-4048-8299-B7221DD4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109116"/>
      </p:ext>
    </p:extLst>
  </p:cSld>
  <p:clrMapOvr>
    <a:masterClrMapping/>
  </p:clrMapOvr>
  <p:transition spd="slow"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37E8E4-B780-408C-B810-2D82D6E05D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DC19D6-2633-4238-8027-F889C03ACB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9CAA0-22B1-4349-9BE8-0A34EAD91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EF938-15B8-4E6E-BBA5-242740EC53F5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8940B-AC2A-4893-B36E-FC551B2AB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9774FA-C3E5-44DD-A28E-D95260F0B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A3664-7069-4048-8299-B7221DD4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003479"/>
      </p:ext>
    </p:extLst>
  </p:cSld>
  <p:clrMapOvr>
    <a:masterClrMapping/>
  </p:clrMapOvr>
  <p:transition spd="slow">
    <p:wip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4224872"/>
      </p:ext>
    </p:extLst>
  </p:cSld>
  <p:clrMapOvr>
    <a:masterClrMapping/>
  </p:clrMapOvr>
  <p:transition spd="slow">
    <p:wip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7262686"/>
      </p:ext>
    </p:extLst>
  </p:cSld>
  <p:clrMapOvr>
    <a:masterClrMapping/>
  </p:clrMapOvr>
  <p:transition spd="slow">
    <p:wip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92A607C-CF32-4644-A110-4461D2CCCB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73314" y="-324465"/>
            <a:ext cx="5079376" cy="7279028"/>
          </a:xfrm>
          <a:custGeom>
            <a:avLst/>
            <a:gdLst>
              <a:gd name="connsiteX0" fmla="*/ 0 w 5079376"/>
              <a:gd name="connsiteY0" fmla="*/ 0 h 7279028"/>
              <a:gd name="connsiteX1" fmla="*/ 5079376 w 5079376"/>
              <a:gd name="connsiteY1" fmla="*/ 0 h 7279028"/>
              <a:gd name="connsiteX2" fmla="*/ 5079376 w 5079376"/>
              <a:gd name="connsiteY2" fmla="*/ 7279028 h 7279028"/>
              <a:gd name="connsiteX3" fmla="*/ 0 w 5079376"/>
              <a:gd name="connsiteY3" fmla="*/ 7279028 h 7279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9376" h="7279028">
                <a:moveTo>
                  <a:pt x="0" y="0"/>
                </a:moveTo>
                <a:lnTo>
                  <a:pt x="5079376" y="0"/>
                </a:lnTo>
                <a:lnTo>
                  <a:pt x="5079376" y="7279028"/>
                </a:lnTo>
                <a:lnTo>
                  <a:pt x="0" y="72790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7807672"/>
      </p:ext>
    </p:extLst>
  </p:cSld>
  <p:clrMapOvr>
    <a:masterClrMapping/>
  </p:clrMapOvr>
  <p:transition spd="slow">
    <p:wip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7334889"/>
      </p:ext>
    </p:extLst>
  </p:cSld>
  <p:clrMapOvr>
    <a:masterClrMapping/>
  </p:clrMapOvr>
  <p:transition spd="slow">
    <p:wip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0DFD6-C77B-44FA-8571-EEAB6BECD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A7E38-AFE2-43D9-9C9B-A9FBDAEFE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E80173-0196-4783-8196-4FC4FFA7A9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37E434-6427-479F-815C-2F10C7F6C1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EBF7C7-BEA4-4546-A886-CF69B5C048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DBF0D2-B91E-4F34-97CD-82BE6D5B3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38B6A-5AEB-4422-B20D-E53FF6DB9F36}" type="datetimeFigureOut">
              <a:rPr lang="en-IN" smtClean="0"/>
              <a:t>23-10-2023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4D1194-EDAE-4027-9284-5BD722203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AB436A-E14D-4633-A990-180F80A93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B741A-0F6D-431A-99BD-74DA022315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3570407"/>
      </p:ext>
    </p:extLst>
  </p:cSld>
  <p:clrMapOvr>
    <a:masterClrMapping/>
  </p:clrMapOvr>
  <p:transition spd="slow">
    <p:wip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22D34-77B6-4789-8A70-445DD85CC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870824-5033-4389-B3DF-798760576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38B6A-5AEB-4422-B20D-E53FF6DB9F36}" type="datetimeFigureOut">
              <a:rPr lang="en-IN" smtClean="0"/>
              <a:t>23-10-2023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247A4A-B038-4B87-AA05-3F0B01EA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70107D-CA76-42E1-874C-F33990A55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B741A-0F6D-431A-99BD-74DA022315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0551762"/>
      </p:ext>
    </p:extLst>
  </p:cSld>
  <p:clrMapOvr>
    <a:masterClrMapping/>
  </p:clrMapOvr>
  <p:transition spd="slow">
    <p:wip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B5FABD-21D8-433A-AAE9-B9A0ED024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38B6A-5AEB-4422-B20D-E53FF6DB9F36}" type="datetimeFigureOut">
              <a:rPr lang="en-IN" smtClean="0"/>
              <a:t>23-10-2023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CE90D1-A1F8-46F0-9454-D3D39F5C9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AB3544-316D-4129-A108-E4F076B28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B741A-0F6D-431A-99BD-74DA022315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3567608"/>
      </p:ext>
    </p:extLst>
  </p:cSld>
  <p:clrMapOvr>
    <a:masterClrMapping/>
  </p:clrMapOvr>
  <p:transition spd="slow">
    <p:wip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83388-B911-41CA-906E-14B5AFDEA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0AAF9-6A21-4333-8CF3-4C6EDBA49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658A8-FFFF-4190-896D-4B42E364CB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55717E-5F1E-469D-8E48-BE51F1C6A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38B6A-5AEB-4422-B20D-E53FF6DB9F36}" type="datetimeFigureOut">
              <a:rPr lang="en-IN" smtClean="0"/>
              <a:t>23-10-2023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6242BD-882B-4D2A-B32D-B02E7D894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DD0703-C109-41DE-9FBB-3BDDB67F0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B741A-0F6D-431A-99BD-74DA022315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8282179"/>
      </p:ext>
    </p:extLst>
  </p:cSld>
  <p:clrMapOvr>
    <a:masterClrMapping/>
  </p:clrMapOvr>
  <p:transition spd="slow">
    <p:wip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3C846-99DD-4531-9EB1-A557F86E4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670B19-85A6-4110-85C1-CB8E2545EC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E7EEF-0687-47AE-8F61-B24835A3EC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16C48-1C7B-4182-BF71-0F66D286E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38B6A-5AEB-4422-B20D-E53FF6DB9F36}" type="datetimeFigureOut">
              <a:rPr lang="en-IN" smtClean="0"/>
              <a:t>23-10-2023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DC88C9-1C6F-4990-806A-3CC710F55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87C11B-5FAB-4454-BE20-F3EB21199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B741A-0F6D-431A-99BD-74DA022315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2527311"/>
      </p:ext>
    </p:extLst>
  </p:cSld>
  <p:clrMapOvr>
    <a:masterClrMapping/>
  </p:clrMapOvr>
  <p:transition spd="slow">
    <p:wip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2B15E-AD33-44A6-88C6-3147AE163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8CC145-E451-4159-8107-3C5B9D2245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DD404-626A-4A59-915A-C49126B1F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38B6A-5AEB-4422-B20D-E53FF6DB9F36}" type="datetimeFigureOut">
              <a:rPr lang="en-IN" smtClean="0"/>
              <a:t>23-10-2023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06C76-D32B-468B-AFC3-F8E33B082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7404F-D318-4992-998F-A74FB7317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B741A-0F6D-431A-99BD-74DA022315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5228151"/>
      </p:ext>
    </p:extLst>
  </p:cSld>
  <p:clrMapOvr>
    <a:masterClrMapping/>
  </p:clrMapOvr>
  <p:transition spd="slow">
    <p:wip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2D6C70-EF05-491C-BE2F-FF0E095D98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863BF9-7BD1-4C4E-875C-71AE94734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A92D1-6323-4568-BA58-3EFF41ACC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38B6A-5AEB-4422-B20D-E53FF6DB9F36}" type="datetimeFigureOut">
              <a:rPr lang="en-IN" smtClean="0"/>
              <a:t>23-10-2023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1FF2B-E85D-47DA-AFE9-8C18F1027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15FA4-11E5-4459-841D-429137B64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B741A-0F6D-431A-99BD-74DA022315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939"/>
      </p:ext>
    </p:extLst>
  </p:cSld>
  <p:clrMapOvr>
    <a:masterClrMapping/>
  </p:clrMapOvr>
  <p:transition spd="slow">
    <p:wip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46A83-9487-4EB6-8CB2-AD4C3EF5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38ED3-0025-4F7A-9267-31DD264D0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56656-4618-462B-BCB7-04789B8C9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7F2F-AABE-4892-8D4C-C67BF5CA2C98}" type="datetimeFigureOut">
              <a:rPr lang="en-GB" smtClean="0"/>
              <a:t>23/10/2023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46534-FB55-49CF-A2B6-E85308227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60703-50BB-4E5C-A126-DEF6F8148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63F60-ACF9-4F7B-8317-B93A3EF127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7907462"/>
      </p:ext>
    </p:extLst>
  </p:cSld>
  <p:clrMapOvr>
    <a:masterClrMapping/>
  </p:clrMapOvr>
  <p:transition spd="slow">
    <p:wip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316822" y="329188"/>
            <a:ext cx="9752745" cy="6203443"/>
            <a:chOff x="958816" y="246891"/>
            <a:chExt cx="7314559" cy="4652582"/>
          </a:xfrm>
        </p:grpSpPr>
        <p:sp>
          <p:nvSpPr>
            <p:cNvPr id="10" name="Google Shape;10;p2"/>
            <p:cNvSpPr/>
            <p:nvPr/>
          </p:nvSpPr>
          <p:spPr>
            <a:xfrm flipH="1">
              <a:off x="1158200" y="564974"/>
              <a:ext cx="7115175" cy="4334500"/>
            </a:xfrm>
            <a:custGeom>
              <a:avLst/>
              <a:gdLst/>
              <a:ahLst/>
              <a:cxnLst/>
              <a:rect l="l" t="t" r="r" b="b"/>
              <a:pathLst>
                <a:path w="284607" h="134112" extrusionOk="0">
                  <a:moveTo>
                    <a:pt x="273939" y="0"/>
                  </a:moveTo>
                  <a:lnTo>
                    <a:pt x="0" y="134112"/>
                  </a:lnTo>
                  <a:lnTo>
                    <a:pt x="266700" y="134112"/>
                  </a:lnTo>
                  <a:lnTo>
                    <a:pt x="284607" y="8763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11" name="Google Shape;11;p2"/>
            <p:cNvGrpSpPr/>
            <p:nvPr/>
          </p:nvGrpSpPr>
          <p:grpSpPr>
            <a:xfrm>
              <a:off x="958816" y="246891"/>
              <a:ext cx="631414" cy="628524"/>
              <a:chOff x="1468922" y="418813"/>
              <a:chExt cx="631414" cy="628524"/>
            </a:xfrm>
          </p:grpSpPr>
          <p:sp>
            <p:nvSpPr>
              <p:cNvPr id="12" name="Google Shape;12;p2"/>
              <p:cNvSpPr/>
              <p:nvPr/>
            </p:nvSpPr>
            <p:spPr>
              <a:xfrm rot="-1486471">
                <a:off x="1606973" y="466290"/>
                <a:ext cx="154012" cy="122309"/>
              </a:xfrm>
              <a:custGeom>
                <a:avLst/>
                <a:gdLst/>
                <a:ahLst/>
                <a:cxnLst/>
                <a:rect l="l" t="t" r="r" b="b"/>
                <a:pathLst>
                  <a:path w="2429" h="1929" extrusionOk="0">
                    <a:moveTo>
                      <a:pt x="250" y="1929"/>
                    </a:moveTo>
                    <a:lnTo>
                      <a:pt x="0" y="464"/>
                    </a:lnTo>
                    <a:cubicBezTo>
                      <a:pt x="0" y="464"/>
                      <a:pt x="1215" y="0"/>
                      <a:pt x="2429" y="464"/>
                    </a:cubicBezTo>
                    <a:lnTo>
                      <a:pt x="2179" y="192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 rot="-1486471">
                <a:off x="1531704" y="505899"/>
                <a:ext cx="505850" cy="410741"/>
              </a:xfrm>
              <a:custGeom>
                <a:avLst/>
                <a:gdLst/>
                <a:ahLst/>
                <a:cxnLst/>
                <a:rect l="l" t="t" r="r" b="b"/>
                <a:pathLst>
                  <a:path w="7978" h="6478" extrusionOk="0">
                    <a:moveTo>
                      <a:pt x="0" y="834"/>
                    </a:moveTo>
                    <a:lnTo>
                      <a:pt x="476" y="6478"/>
                    </a:lnTo>
                    <a:cubicBezTo>
                      <a:pt x="2703" y="5787"/>
                      <a:pt x="4977" y="5811"/>
                      <a:pt x="7513" y="6478"/>
                    </a:cubicBezTo>
                    <a:lnTo>
                      <a:pt x="7977" y="834"/>
                    </a:lnTo>
                    <a:cubicBezTo>
                      <a:pt x="5703" y="1"/>
                      <a:pt x="2429" y="1"/>
                      <a:pt x="0" y="83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 rot="-1486471">
                <a:off x="1650300" y="846485"/>
                <a:ext cx="446185" cy="112545"/>
              </a:xfrm>
              <a:custGeom>
                <a:avLst/>
                <a:gdLst/>
                <a:ahLst/>
                <a:cxnLst/>
                <a:rect l="l" t="t" r="r" b="b"/>
                <a:pathLst>
                  <a:path w="7037" h="1775" extrusionOk="0">
                    <a:moveTo>
                      <a:pt x="0" y="798"/>
                    </a:moveTo>
                    <a:lnTo>
                      <a:pt x="1048" y="1655"/>
                    </a:lnTo>
                    <a:lnTo>
                      <a:pt x="5692" y="1774"/>
                    </a:lnTo>
                    <a:lnTo>
                      <a:pt x="7037" y="798"/>
                    </a:lnTo>
                    <a:cubicBezTo>
                      <a:pt x="4656" y="84"/>
                      <a:pt x="2513" y="0"/>
                      <a:pt x="0" y="7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 rot="-1486471">
                <a:off x="1717761" y="879747"/>
                <a:ext cx="319374" cy="67210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1060" extrusionOk="0">
                    <a:moveTo>
                      <a:pt x="5037" y="524"/>
                    </a:moveTo>
                    <a:cubicBezTo>
                      <a:pt x="5037" y="822"/>
                      <a:pt x="3906" y="1060"/>
                      <a:pt x="2525" y="1060"/>
                    </a:cubicBezTo>
                    <a:cubicBezTo>
                      <a:pt x="1132" y="1060"/>
                      <a:pt x="1" y="822"/>
                      <a:pt x="1" y="524"/>
                    </a:cubicBezTo>
                    <a:cubicBezTo>
                      <a:pt x="1" y="238"/>
                      <a:pt x="1132" y="0"/>
                      <a:pt x="2525" y="0"/>
                    </a:cubicBezTo>
                    <a:cubicBezTo>
                      <a:pt x="3906" y="0"/>
                      <a:pt x="5037" y="238"/>
                      <a:pt x="5037" y="5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6" name="Google Shape;16;p2"/>
          <p:cNvGrpSpPr/>
          <p:nvPr/>
        </p:nvGrpSpPr>
        <p:grpSpPr>
          <a:xfrm>
            <a:off x="1132367" y="329188"/>
            <a:ext cx="9918435" cy="6203445"/>
            <a:chOff x="1049075" y="246891"/>
            <a:chExt cx="7438826" cy="4652584"/>
          </a:xfrm>
        </p:grpSpPr>
        <p:sp>
          <p:nvSpPr>
            <p:cNvPr id="17" name="Google Shape;17;p2"/>
            <p:cNvSpPr/>
            <p:nvPr/>
          </p:nvSpPr>
          <p:spPr>
            <a:xfrm>
              <a:off x="1049075" y="564975"/>
              <a:ext cx="7115175" cy="4334500"/>
            </a:xfrm>
            <a:custGeom>
              <a:avLst/>
              <a:gdLst/>
              <a:ahLst/>
              <a:cxnLst/>
              <a:rect l="l" t="t" r="r" b="b"/>
              <a:pathLst>
                <a:path w="284607" h="134112" extrusionOk="0">
                  <a:moveTo>
                    <a:pt x="273939" y="0"/>
                  </a:moveTo>
                  <a:lnTo>
                    <a:pt x="0" y="134112"/>
                  </a:lnTo>
                  <a:lnTo>
                    <a:pt x="266700" y="134112"/>
                  </a:lnTo>
                  <a:lnTo>
                    <a:pt x="284607" y="8763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18" name="Google Shape;18;p2"/>
            <p:cNvGrpSpPr/>
            <p:nvPr/>
          </p:nvGrpSpPr>
          <p:grpSpPr>
            <a:xfrm>
              <a:off x="7825154" y="246891"/>
              <a:ext cx="662747" cy="662501"/>
              <a:chOff x="7015629" y="399549"/>
              <a:chExt cx="662747" cy="662501"/>
            </a:xfrm>
          </p:grpSpPr>
          <p:sp>
            <p:nvSpPr>
              <p:cNvPr id="19" name="Google Shape;19;p2"/>
              <p:cNvSpPr/>
              <p:nvPr/>
            </p:nvSpPr>
            <p:spPr>
              <a:xfrm rot="2162420">
                <a:off x="7387430" y="475758"/>
                <a:ext cx="154012" cy="122309"/>
              </a:xfrm>
              <a:custGeom>
                <a:avLst/>
                <a:gdLst/>
                <a:ahLst/>
                <a:cxnLst/>
                <a:rect l="l" t="t" r="r" b="b"/>
                <a:pathLst>
                  <a:path w="2429" h="1929" extrusionOk="0">
                    <a:moveTo>
                      <a:pt x="250" y="1929"/>
                    </a:moveTo>
                    <a:lnTo>
                      <a:pt x="0" y="464"/>
                    </a:lnTo>
                    <a:cubicBezTo>
                      <a:pt x="0" y="464"/>
                      <a:pt x="1215" y="0"/>
                      <a:pt x="2429" y="464"/>
                    </a:cubicBezTo>
                    <a:lnTo>
                      <a:pt x="2179" y="192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 rot="2162420">
                <a:off x="7100104" y="509051"/>
                <a:ext cx="505850" cy="410742"/>
              </a:xfrm>
              <a:custGeom>
                <a:avLst/>
                <a:gdLst/>
                <a:ahLst/>
                <a:cxnLst/>
                <a:rect l="l" t="t" r="r" b="b"/>
                <a:pathLst>
                  <a:path w="7978" h="6478" extrusionOk="0">
                    <a:moveTo>
                      <a:pt x="0" y="834"/>
                    </a:moveTo>
                    <a:lnTo>
                      <a:pt x="476" y="6478"/>
                    </a:lnTo>
                    <a:cubicBezTo>
                      <a:pt x="2703" y="5787"/>
                      <a:pt x="4977" y="5811"/>
                      <a:pt x="7513" y="6478"/>
                    </a:cubicBezTo>
                    <a:lnTo>
                      <a:pt x="7977" y="834"/>
                    </a:lnTo>
                    <a:cubicBezTo>
                      <a:pt x="5703" y="1"/>
                      <a:pt x="2429" y="1"/>
                      <a:pt x="0" y="83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 rot="2162420">
                <a:off x="7006038" y="829018"/>
                <a:ext cx="446186" cy="112545"/>
              </a:xfrm>
              <a:custGeom>
                <a:avLst/>
                <a:gdLst/>
                <a:ahLst/>
                <a:cxnLst/>
                <a:rect l="l" t="t" r="r" b="b"/>
                <a:pathLst>
                  <a:path w="7037" h="1775" extrusionOk="0">
                    <a:moveTo>
                      <a:pt x="0" y="798"/>
                    </a:moveTo>
                    <a:lnTo>
                      <a:pt x="1048" y="1655"/>
                    </a:lnTo>
                    <a:lnTo>
                      <a:pt x="5692" y="1774"/>
                    </a:lnTo>
                    <a:lnTo>
                      <a:pt x="7037" y="798"/>
                    </a:lnTo>
                    <a:cubicBezTo>
                      <a:pt x="4656" y="84"/>
                      <a:pt x="2513" y="0"/>
                      <a:pt x="0" y="7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 rot="2162420">
                <a:off x="7062170" y="860392"/>
                <a:ext cx="319374" cy="67210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1060" extrusionOk="0">
                    <a:moveTo>
                      <a:pt x="5037" y="524"/>
                    </a:moveTo>
                    <a:cubicBezTo>
                      <a:pt x="5037" y="822"/>
                      <a:pt x="3906" y="1060"/>
                      <a:pt x="2525" y="1060"/>
                    </a:cubicBezTo>
                    <a:cubicBezTo>
                      <a:pt x="1132" y="1060"/>
                      <a:pt x="1" y="822"/>
                      <a:pt x="1" y="524"/>
                    </a:cubicBezTo>
                    <a:cubicBezTo>
                      <a:pt x="1" y="238"/>
                      <a:pt x="1132" y="0"/>
                      <a:pt x="2525" y="0"/>
                    </a:cubicBezTo>
                    <a:cubicBezTo>
                      <a:pt x="3906" y="0"/>
                      <a:pt x="5037" y="238"/>
                      <a:pt x="5037" y="5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23" name="Google Shape;23;p2"/>
          <p:cNvSpPr/>
          <p:nvPr/>
        </p:nvSpPr>
        <p:spPr>
          <a:xfrm>
            <a:off x="-9567" y="5681533"/>
            <a:ext cx="12211600" cy="97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4" name="Google Shape;24;p2"/>
          <p:cNvGrpSpPr/>
          <p:nvPr/>
        </p:nvGrpSpPr>
        <p:grpSpPr>
          <a:xfrm>
            <a:off x="2150067" y="5681555"/>
            <a:ext cx="7901800" cy="1176443"/>
            <a:chOff x="1612550" y="3566525"/>
            <a:chExt cx="5926350" cy="1577000"/>
          </a:xfrm>
        </p:grpSpPr>
        <p:sp>
          <p:nvSpPr>
            <p:cNvPr id="25" name="Google Shape;25;p2"/>
            <p:cNvSpPr/>
            <p:nvPr/>
          </p:nvSpPr>
          <p:spPr>
            <a:xfrm>
              <a:off x="1612550" y="3566525"/>
              <a:ext cx="5926350" cy="1577000"/>
            </a:xfrm>
            <a:custGeom>
              <a:avLst/>
              <a:gdLst/>
              <a:ahLst/>
              <a:cxnLst/>
              <a:rect l="l" t="t" r="r" b="b"/>
              <a:pathLst>
                <a:path w="237054" h="63080" extrusionOk="0">
                  <a:moveTo>
                    <a:pt x="66199" y="0"/>
                  </a:moveTo>
                  <a:lnTo>
                    <a:pt x="0" y="63079"/>
                  </a:lnTo>
                  <a:lnTo>
                    <a:pt x="237054" y="63079"/>
                  </a:lnTo>
                  <a:lnTo>
                    <a:pt x="17084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1813450" y="3566525"/>
              <a:ext cx="1738050" cy="1577000"/>
            </a:xfrm>
            <a:custGeom>
              <a:avLst/>
              <a:gdLst/>
              <a:ahLst/>
              <a:cxnLst/>
              <a:rect l="l" t="t" r="r" b="b"/>
              <a:pathLst>
                <a:path w="69522" h="63080" extrusionOk="0">
                  <a:moveTo>
                    <a:pt x="66212" y="0"/>
                  </a:moveTo>
                  <a:lnTo>
                    <a:pt x="1" y="63079"/>
                  </a:lnTo>
                  <a:lnTo>
                    <a:pt x="3323" y="63079"/>
                  </a:lnTo>
                  <a:lnTo>
                    <a:pt x="6952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5599950" y="3566525"/>
              <a:ext cx="1737725" cy="1577000"/>
            </a:xfrm>
            <a:custGeom>
              <a:avLst/>
              <a:gdLst/>
              <a:ahLst/>
              <a:cxnLst/>
              <a:rect l="l" t="t" r="r" b="b"/>
              <a:pathLst>
                <a:path w="69509" h="63080" extrusionOk="0">
                  <a:moveTo>
                    <a:pt x="0" y="0"/>
                  </a:moveTo>
                  <a:lnTo>
                    <a:pt x="66199" y="63079"/>
                  </a:lnTo>
                  <a:lnTo>
                    <a:pt x="69509" y="63079"/>
                  </a:lnTo>
                  <a:lnTo>
                    <a:pt x="33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8" name="Google Shape;28;p2"/>
          <p:cNvGrpSpPr/>
          <p:nvPr/>
        </p:nvGrpSpPr>
        <p:grpSpPr>
          <a:xfrm>
            <a:off x="-557144" y="-1097533"/>
            <a:ext cx="13305029" cy="9420688"/>
            <a:chOff x="-417858" y="-823150"/>
            <a:chExt cx="9978772" cy="7065516"/>
          </a:xfrm>
        </p:grpSpPr>
        <p:grpSp>
          <p:nvGrpSpPr>
            <p:cNvPr id="29" name="Google Shape;29;p2"/>
            <p:cNvGrpSpPr/>
            <p:nvPr/>
          </p:nvGrpSpPr>
          <p:grpSpPr>
            <a:xfrm>
              <a:off x="33" y="-132178"/>
              <a:ext cx="1291188" cy="4951353"/>
              <a:chOff x="1440600" y="197825"/>
              <a:chExt cx="990175" cy="3797050"/>
            </a:xfrm>
          </p:grpSpPr>
          <p:sp>
            <p:nvSpPr>
              <p:cNvPr id="30" name="Google Shape;30;p2"/>
              <p:cNvSpPr/>
              <p:nvPr/>
            </p:nvSpPr>
            <p:spPr>
              <a:xfrm>
                <a:off x="1440600" y="197825"/>
                <a:ext cx="9901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9607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219" y="75593"/>
                    </a:lnTo>
                    <a:cubicBezTo>
                      <a:pt x="21405" y="75593"/>
                      <a:pt x="38652" y="42074"/>
                      <a:pt x="39606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1440600" y="2105050"/>
                <a:ext cx="590825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3633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3633" y="75593"/>
                    </a:lnTo>
                    <a:cubicBezTo>
                      <a:pt x="23056" y="33659"/>
                      <a:pt x="12712" y="23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440600" y="197825"/>
                <a:ext cx="8588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4355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79" y="75593"/>
                    </a:lnTo>
                    <a:cubicBezTo>
                      <a:pt x="18560" y="75593"/>
                      <a:pt x="33539" y="42074"/>
                      <a:pt x="343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1440600" y="197825"/>
                <a:ext cx="644550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25782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39" y="75593"/>
                    </a:lnTo>
                    <a:cubicBezTo>
                      <a:pt x="13905" y="75593"/>
                      <a:pt x="25144" y="42074"/>
                      <a:pt x="2578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1526125" y="471350"/>
                <a:ext cx="341675" cy="1616325"/>
              </a:xfrm>
              <a:custGeom>
                <a:avLst/>
                <a:gdLst/>
                <a:ahLst/>
                <a:cxnLst/>
                <a:rect l="l" t="t" r="r" b="b"/>
                <a:pathLst>
                  <a:path w="13667" h="64653" extrusionOk="0">
                    <a:moveTo>
                      <a:pt x="5690" y="1"/>
                    </a:moveTo>
                    <a:cubicBezTo>
                      <a:pt x="5690" y="1"/>
                      <a:pt x="8177" y="38215"/>
                      <a:pt x="1" y="64652"/>
                    </a:cubicBezTo>
                    <a:cubicBezTo>
                      <a:pt x="13508" y="46788"/>
                      <a:pt x="13667" y="1"/>
                      <a:pt x="136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1440600" y="2105050"/>
                <a:ext cx="5127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0510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0509" y="75593"/>
                    </a:lnTo>
                    <a:cubicBezTo>
                      <a:pt x="20012" y="33659"/>
                      <a:pt x="11021" y="239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1440600" y="2105050"/>
                <a:ext cx="3844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15378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15377" y="75593"/>
                    </a:lnTo>
                    <a:cubicBezTo>
                      <a:pt x="14999" y="33659"/>
                      <a:pt x="8256" y="239"/>
                      <a:pt x="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1440600" y="2197550"/>
                <a:ext cx="214850" cy="1797325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71893" extrusionOk="0">
                    <a:moveTo>
                      <a:pt x="4317" y="0"/>
                    </a:moveTo>
                    <a:lnTo>
                      <a:pt x="0" y="617"/>
                    </a:lnTo>
                    <a:lnTo>
                      <a:pt x="0" y="71893"/>
                    </a:lnTo>
                    <a:lnTo>
                      <a:pt x="8594" y="71893"/>
                    </a:lnTo>
                    <a:cubicBezTo>
                      <a:pt x="8594" y="21902"/>
                      <a:pt x="4317" y="0"/>
                      <a:pt x="43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1440600" y="2035925"/>
                <a:ext cx="214850" cy="206400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8256" extrusionOk="0">
                    <a:moveTo>
                      <a:pt x="0" y="0"/>
                    </a:moveTo>
                    <a:lnTo>
                      <a:pt x="0" y="7082"/>
                    </a:lnTo>
                    <a:lnTo>
                      <a:pt x="8594" y="8256"/>
                    </a:lnTo>
                    <a:lnTo>
                      <a:pt x="8594" y="2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9" name="Google Shape;39;p2"/>
            <p:cNvGrpSpPr/>
            <p:nvPr/>
          </p:nvGrpSpPr>
          <p:grpSpPr>
            <a:xfrm flipH="1">
              <a:off x="7860233" y="-132178"/>
              <a:ext cx="1291188" cy="4951353"/>
              <a:chOff x="1440600" y="197825"/>
              <a:chExt cx="990175" cy="3797050"/>
            </a:xfrm>
          </p:grpSpPr>
          <p:sp>
            <p:nvSpPr>
              <p:cNvPr id="40" name="Google Shape;40;p2"/>
              <p:cNvSpPr/>
              <p:nvPr/>
            </p:nvSpPr>
            <p:spPr>
              <a:xfrm>
                <a:off x="1440600" y="197825"/>
                <a:ext cx="9901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9607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219" y="75593"/>
                    </a:lnTo>
                    <a:cubicBezTo>
                      <a:pt x="21405" y="75593"/>
                      <a:pt x="38652" y="42074"/>
                      <a:pt x="39606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1440600" y="2105050"/>
                <a:ext cx="590825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3633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3633" y="75593"/>
                    </a:lnTo>
                    <a:cubicBezTo>
                      <a:pt x="23056" y="33659"/>
                      <a:pt x="12712" y="23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1440600" y="197825"/>
                <a:ext cx="8588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4355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79" y="75593"/>
                    </a:lnTo>
                    <a:cubicBezTo>
                      <a:pt x="18560" y="75593"/>
                      <a:pt x="33539" y="42074"/>
                      <a:pt x="343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1440600" y="197825"/>
                <a:ext cx="644550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25782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39" y="75593"/>
                    </a:lnTo>
                    <a:cubicBezTo>
                      <a:pt x="13905" y="75593"/>
                      <a:pt x="25144" y="42074"/>
                      <a:pt x="257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1526125" y="471350"/>
                <a:ext cx="341675" cy="1616325"/>
              </a:xfrm>
              <a:custGeom>
                <a:avLst/>
                <a:gdLst/>
                <a:ahLst/>
                <a:cxnLst/>
                <a:rect l="l" t="t" r="r" b="b"/>
                <a:pathLst>
                  <a:path w="13667" h="64653" extrusionOk="0">
                    <a:moveTo>
                      <a:pt x="5690" y="1"/>
                    </a:moveTo>
                    <a:cubicBezTo>
                      <a:pt x="5690" y="1"/>
                      <a:pt x="8177" y="38215"/>
                      <a:pt x="1" y="64652"/>
                    </a:cubicBezTo>
                    <a:cubicBezTo>
                      <a:pt x="13508" y="46788"/>
                      <a:pt x="13667" y="1"/>
                      <a:pt x="136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1440600" y="2105050"/>
                <a:ext cx="5127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0510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0509" y="75593"/>
                    </a:lnTo>
                    <a:cubicBezTo>
                      <a:pt x="20012" y="33659"/>
                      <a:pt x="11021" y="239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1440600" y="2105050"/>
                <a:ext cx="3844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15378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15377" y="75593"/>
                    </a:lnTo>
                    <a:cubicBezTo>
                      <a:pt x="14999" y="33659"/>
                      <a:pt x="8256" y="23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1440600" y="2197550"/>
                <a:ext cx="214850" cy="1797325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71893" extrusionOk="0">
                    <a:moveTo>
                      <a:pt x="4317" y="0"/>
                    </a:moveTo>
                    <a:lnTo>
                      <a:pt x="0" y="617"/>
                    </a:lnTo>
                    <a:lnTo>
                      <a:pt x="0" y="71893"/>
                    </a:lnTo>
                    <a:lnTo>
                      <a:pt x="8594" y="71893"/>
                    </a:lnTo>
                    <a:cubicBezTo>
                      <a:pt x="8594" y="21902"/>
                      <a:pt x="4317" y="0"/>
                      <a:pt x="43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1440600" y="2035925"/>
                <a:ext cx="214850" cy="206400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8256" extrusionOk="0">
                    <a:moveTo>
                      <a:pt x="0" y="0"/>
                    </a:moveTo>
                    <a:lnTo>
                      <a:pt x="0" y="7082"/>
                    </a:lnTo>
                    <a:lnTo>
                      <a:pt x="8594" y="8256"/>
                    </a:lnTo>
                    <a:lnTo>
                      <a:pt x="8594" y="2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9" name="Google Shape;49;p2"/>
            <p:cNvGrpSpPr/>
            <p:nvPr/>
          </p:nvGrpSpPr>
          <p:grpSpPr>
            <a:xfrm>
              <a:off x="-20" y="4613271"/>
              <a:ext cx="9143683" cy="1629094"/>
              <a:chOff x="429225" y="4417075"/>
              <a:chExt cx="6749600" cy="1202550"/>
            </a:xfrm>
          </p:grpSpPr>
          <p:sp>
            <p:nvSpPr>
              <p:cNvPr id="50" name="Google Shape;50;p2"/>
              <p:cNvSpPr/>
              <p:nvPr/>
            </p:nvSpPr>
            <p:spPr>
              <a:xfrm>
                <a:off x="1901275" y="5022325"/>
                <a:ext cx="3806000" cy="502300"/>
              </a:xfrm>
              <a:custGeom>
                <a:avLst/>
                <a:gdLst/>
                <a:ahLst/>
                <a:cxnLst/>
                <a:rect l="l" t="t" r="r" b="b"/>
                <a:pathLst>
                  <a:path w="152240" h="20092" extrusionOk="0">
                    <a:moveTo>
                      <a:pt x="0" y="0"/>
                    </a:moveTo>
                    <a:lnTo>
                      <a:pt x="0" y="20092"/>
                    </a:lnTo>
                    <a:lnTo>
                      <a:pt x="152239" y="20092"/>
                    </a:lnTo>
                    <a:lnTo>
                      <a:pt x="152239" y="0"/>
                    </a:lnTo>
                    <a:close/>
                  </a:path>
                </a:pathLst>
              </a:custGeom>
              <a:solidFill>
                <a:srgbClr val="C3CAD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429225" y="4417075"/>
                <a:ext cx="650000" cy="553050"/>
              </a:xfrm>
              <a:custGeom>
                <a:avLst/>
                <a:gdLst/>
                <a:ahLst/>
                <a:cxnLst/>
                <a:rect l="l" t="t" r="r" b="b"/>
                <a:pathLst>
                  <a:path w="26000" h="22122" extrusionOk="0">
                    <a:moveTo>
                      <a:pt x="6465" y="1"/>
                    </a:moveTo>
                    <a:cubicBezTo>
                      <a:pt x="2884" y="1"/>
                      <a:pt x="0" y="2905"/>
                      <a:pt x="0" y="6466"/>
                    </a:cubicBezTo>
                    <a:lnTo>
                      <a:pt x="0" y="22121"/>
                    </a:lnTo>
                    <a:lnTo>
                      <a:pt x="26000" y="22121"/>
                    </a:lnTo>
                    <a:lnTo>
                      <a:pt x="26000" y="6466"/>
                    </a:lnTo>
                    <a:cubicBezTo>
                      <a:pt x="26000" y="2885"/>
                      <a:pt x="23095" y="1"/>
                      <a:pt x="19535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429700" y="4449400"/>
                <a:ext cx="612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9" extrusionOk="0">
                    <a:moveTo>
                      <a:pt x="6088" y="1"/>
                    </a:moveTo>
                    <a:cubicBezTo>
                      <a:pt x="2726" y="1"/>
                      <a:pt x="1" y="2726"/>
                      <a:pt x="1" y="6088"/>
                    </a:cubicBezTo>
                    <a:lnTo>
                      <a:pt x="1" y="20828"/>
                    </a:lnTo>
                    <a:lnTo>
                      <a:pt x="24509" y="20828"/>
                    </a:lnTo>
                    <a:lnTo>
                      <a:pt x="24509" y="6088"/>
                    </a:lnTo>
                    <a:cubicBezTo>
                      <a:pt x="24509" y="2726"/>
                      <a:pt x="21783" y="1"/>
                      <a:pt x="18422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944925" y="4650825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5372" y="0"/>
                    </a:moveTo>
                    <a:cubicBezTo>
                      <a:pt x="5089" y="1009"/>
                      <a:pt x="4907" y="1390"/>
                      <a:pt x="4548" y="1390"/>
                    </a:cubicBezTo>
                    <a:cubicBezTo>
                      <a:pt x="4376" y="1390"/>
                      <a:pt x="4164" y="1302"/>
                      <a:pt x="3880" y="1154"/>
                    </a:cubicBezTo>
                    <a:lnTo>
                      <a:pt x="1" y="12771"/>
                    </a:lnTo>
                    <a:lnTo>
                      <a:pt x="5372" y="12771"/>
                    </a:lnTo>
                    <a:lnTo>
                      <a:pt x="5372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429700" y="4488200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010" y="0"/>
                    </a:moveTo>
                    <a:cubicBezTo>
                      <a:pt x="777" y="1134"/>
                      <a:pt x="1" y="2706"/>
                      <a:pt x="1" y="4536"/>
                    </a:cubicBezTo>
                    <a:lnTo>
                      <a:pt x="1" y="19276"/>
                    </a:lnTo>
                    <a:lnTo>
                      <a:pt x="24489" y="19276"/>
                    </a:lnTo>
                    <a:lnTo>
                      <a:pt x="24489" y="7659"/>
                    </a:lnTo>
                    <a:cubicBezTo>
                      <a:pt x="20033" y="5709"/>
                      <a:pt x="14881" y="5570"/>
                      <a:pt x="10166" y="4158"/>
                    </a:cubicBezTo>
                    <a:cubicBezTo>
                      <a:pt x="7242" y="3263"/>
                      <a:pt x="4477" y="1850"/>
                      <a:pt x="2010" y="0"/>
                    </a:cubicBezTo>
                    <a:close/>
                  </a:path>
                </a:pathLst>
              </a:custGeom>
              <a:solidFill>
                <a:srgbClr val="45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430200" y="4449400"/>
                <a:ext cx="6122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0829" extrusionOk="0">
                    <a:moveTo>
                      <a:pt x="6068" y="1"/>
                    </a:moveTo>
                    <a:cubicBezTo>
                      <a:pt x="2706" y="1"/>
                      <a:pt x="1" y="2726"/>
                      <a:pt x="1" y="6088"/>
                    </a:cubicBezTo>
                    <a:lnTo>
                      <a:pt x="1" y="6207"/>
                    </a:lnTo>
                    <a:cubicBezTo>
                      <a:pt x="1" y="2885"/>
                      <a:pt x="2706" y="160"/>
                      <a:pt x="6028" y="160"/>
                    </a:cubicBezTo>
                    <a:lnTo>
                      <a:pt x="18262" y="160"/>
                    </a:lnTo>
                    <a:cubicBezTo>
                      <a:pt x="21584" y="160"/>
                      <a:pt x="24270" y="2885"/>
                      <a:pt x="24270" y="6207"/>
                    </a:cubicBezTo>
                    <a:lnTo>
                      <a:pt x="24270" y="20828"/>
                    </a:lnTo>
                    <a:lnTo>
                      <a:pt x="24489" y="20828"/>
                    </a:lnTo>
                    <a:lnTo>
                      <a:pt x="24489" y="6088"/>
                    </a:lnTo>
                    <a:cubicBezTo>
                      <a:pt x="24469" y="2726"/>
                      <a:pt x="21763" y="1"/>
                      <a:pt x="18402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1191600" y="4417075"/>
                <a:ext cx="650525" cy="553050"/>
              </a:xfrm>
              <a:custGeom>
                <a:avLst/>
                <a:gdLst/>
                <a:ahLst/>
                <a:cxnLst/>
                <a:rect l="l" t="t" r="r" b="b"/>
                <a:pathLst>
                  <a:path w="26021" h="22122" extrusionOk="0">
                    <a:moveTo>
                      <a:pt x="6466" y="1"/>
                    </a:moveTo>
                    <a:cubicBezTo>
                      <a:pt x="2885" y="1"/>
                      <a:pt x="1" y="2905"/>
                      <a:pt x="1" y="6466"/>
                    </a:cubicBezTo>
                    <a:lnTo>
                      <a:pt x="1" y="22121"/>
                    </a:lnTo>
                    <a:lnTo>
                      <a:pt x="26020" y="22121"/>
                    </a:lnTo>
                    <a:lnTo>
                      <a:pt x="26020" y="6466"/>
                    </a:lnTo>
                    <a:cubicBezTo>
                      <a:pt x="26020" y="2885"/>
                      <a:pt x="23116" y="1"/>
                      <a:pt x="1955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1192600" y="4449400"/>
                <a:ext cx="612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9" extrusionOk="0">
                    <a:moveTo>
                      <a:pt x="6087" y="1"/>
                    </a:moveTo>
                    <a:cubicBezTo>
                      <a:pt x="2726" y="1"/>
                      <a:pt x="0" y="2726"/>
                      <a:pt x="0" y="6088"/>
                    </a:cubicBezTo>
                    <a:lnTo>
                      <a:pt x="0" y="20828"/>
                    </a:lnTo>
                    <a:lnTo>
                      <a:pt x="24508" y="20828"/>
                    </a:lnTo>
                    <a:lnTo>
                      <a:pt x="24508" y="6088"/>
                    </a:lnTo>
                    <a:cubicBezTo>
                      <a:pt x="24508" y="2726"/>
                      <a:pt x="21783" y="1"/>
                      <a:pt x="1842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1707825" y="4650825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5371" y="0"/>
                    </a:moveTo>
                    <a:cubicBezTo>
                      <a:pt x="5089" y="1009"/>
                      <a:pt x="4906" y="1390"/>
                      <a:pt x="4548" y="1390"/>
                    </a:cubicBezTo>
                    <a:cubicBezTo>
                      <a:pt x="4376" y="1390"/>
                      <a:pt x="4163" y="1302"/>
                      <a:pt x="3879" y="1154"/>
                    </a:cubicBezTo>
                    <a:lnTo>
                      <a:pt x="0" y="12771"/>
                    </a:lnTo>
                    <a:lnTo>
                      <a:pt x="5371" y="12771"/>
                    </a:lnTo>
                    <a:lnTo>
                      <a:pt x="5371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1192600" y="4488200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009" y="0"/>
                    </a:moveTo>
                    <a:cubicBezTo>
                      <a:pt x="756" y="1134"/>
                      <a:pt x="0" y="2706"/>
                      <a:pt x="0" y="4536"/>
                    </a:cubicBezTo>
                    <a:lnTo>
                      <a:pt x="0" y="19276"/>
                    </a:lnTo>
                    <a:lnTo>
                      <a:pt x="24488" y="19276"/>
                    </a:lnTo>
                    <a:lnTo>
                      <a:pt x="24488" y="7659"/>
                    </a:lnTo>
                    <a:cubicBezTo>
                      <a:pt x="20032" y="5709"/>
                      <a:pt x="14860" y="5570"/>
                      <a:pt x="10165" y="4158"/>
                    </a:cubicBezTo>
                    <a:cubicBezTo>
                      <a:pt x="7221" y="3263"/>
                      <a:pt x="4476" y="1850"/>
                      <a:pt x="2009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1192600" y="4449400"/>
                <a:ext cx="6122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0829" extrusionOk="0">
                    <a:moveTo>
                      <a:pt x="6068" y="1"/>
                    </a:moveTo>
                    <a:cubicBezTo>
                      <a:pt x="2706" y="1"/>
                      <a:pt x="0" y="2726"/>
                      <a:pt x="0" y="6088"/>
                    </a:cubicBezTo>
                    <a:lnTo>
                      <a:pt x="0" y="6207"/>
                    </a:lnTo>
                    <a:cubicBezTo>
                      <a:pt x="0" y="2885"/>
                      <a:pt x="2706" y="160"/>
                      <a:pt x="6008" y="160"/>
                    </a:cubicBezTo>
                    <a:lnTo>
                      <a:pt x="18242" y="160"/>
                    </a:lnTo>
                    <a:cubicBezTo>
                      <a:pt x="21584" y="160"/>
                      <a:pt x="24269" y="2885"/>
                      <a:pt x="24269" y="6207"/>
                    </a:cubicBezTo>
                    <a:lnTo>
                      <a:pt x="24269" y="20828"/>
                    </a:lnTo>
                    <a:lnTo>
                      <a:pt x="24488" y="20828"/>
                    </a:lnTo>
                    <a:lnTo>
                      <a:pt x="24488" y="6088"/>
                    </a:lnTo>
                    <a:cubicBezTo>
                      <a:pt x="24488" y="2726"/>
                      <a:pt x="21743" y="1"/>
                      <a:pt x="18401" y="1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1954475" y="4417075"/>
                <a:ext cx="650525" cy="553050"/>
              </a:xfrm>
              <a:custGeom>
                <a:avLst/>
                <a:gdLst/>
                <a:ahLst/>
                <a:cxnLst/>
                <a:rect l="l" t="t" r="r" b="b"/>
                <a:pathLst>
                  <a:path w="26021" h="22122" extrusionOk="0">
                    <a:moveTo>
                      <a:pt x="6466" y="1"/>
                    </a:moveTo>
                    <a:cubicBezTo>
                      <a:pt x="2885" y="1"/>
                      <a:pt x="1" y="2905"/>
                      <a:pt x="1" y="6466"/>
                    </a:cubicBezTo>
                    <a:lnTo>
                      <a:pt x="1" y="22121"/>
                    </a:lnTo>
                    <a:lnTo>
                      <a:pt x="26021" y="22121"/>
                    </a:lnTo>
                    <a:lnTo>
                      <a:pt x="26021" y="6466"/>
                    </a:lnTo>
                    <a:cubicBezTo>
                      <a:pt x="26021" y="2885"/>
                      <a:pt x="23116" y="1"/>
                      <a:pt x="1955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1954475" y="4449400"/>
                <a:ext cx="6132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0829" extrusionOk="0">
                    <a:moveTo>
                      <a:pt x="6108" y="1"/>
                    </a:moveTo>
                    <a:cubicBezTo>
                      <a:pt x="2746" y="1"/>
                      <a:pt x="1" y="2726"/>
                      <a:pt x="1" y="6088"/>
                    </a:cubicBezTo>
                    <a:lnTo>
                      <a:pt x="1" y="20828"/>
                    </a:lnTo>
                    <a:lnTo>
                      <a:pt x="24529" y="20828"/>
                    </a:lnTo>
                    <a:lnTo>
                      <a:pt x="24529" y="6088"/>
                    </a:lnTo>
                    <a:cubicBezTo>
                      <a:pt x="24529" y="2726"/>
                      <a:pt x="21783" y="1"/>
                      <a:pt x="1844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2470200" y="4650825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5372" y="0"/>
                    </a:moveTo>
                    <a:cubicBezTo>
                      <a:pt x="5076" y="1009"/>
                      <a:pt x="4889" y="1390"/>
                      <a:pt x="4535" y="1390"/>
                    </a:cubicBezTo>
                    <a:cubicBezTo>
                      <a:pt x="4365" y="1390"/>
                      <a:pt x="4157" y="1302"/>
                      <a:pt x="3880" y="1154"/>
                    </a:cubicBezTo>
                    <a:lnTo>
                      <a:pt x="1" y="12771"/>
                    </a:lnTo>
                    <a:lnTo>
                      <a:pt x="5372" y="12771"/>
                    </a:lnTo>
                    <a:lnTo>
                      <a:pt x="5372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1954475" y="4488200"/>
                <a:ext cx="6127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19277" extrusionOk="0">
                    <a:moveTo>
                      <a:pt x="2010" y="0"/>
                    </a:moveTo>
                    <a:cubicBezTo>
                      <a:pt x="777" y="1134"/>
                      <a:pt x="1" y="2706"/>
                      <a:pt x="1" y="4536"/>
                    </a:cubicBezTo>
                    <a:lnTo>
                      <a:pt x="1" y="19276"/>
                    </a:lnTo>
                    <a:lnTo>
                      <a:pt x="24509" y="19276"/>
                    </a:lnTo>
                    <a:lnTo>
                      <a:pt x="24509" y="7659"/>
                    </a:lnTo>
                    <a:cubicBezTo>
                      <a:pt x="20053" y="5709"/>
                      <a:pt x="14881" y="5570"/>
                      <a:pt x="10166" y="4158"/>
                    </a:cubicBezTo>
                    <a:cubicBezTo>
                      <a:pt x="7242" y="3263"/>
                      <a:pt x="4477" y="1850"/>
                      <a:pt x="201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1954475" y="4449400"/>
                <a:ext cx="612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9" extrusionOk="0">
                    <a:moveTo>
                      <a:pt x="6068" y="1"/>
                    </a:moveTo>
                    <a:cubicBezTo>
                      <a:pt x="2726" y="1"/>
                      <a:pt x="1" y="2726"/>
                      <a:pt x="1" y="6088"/>
                    </a:cubicBezTo>
                    <a:lnTo>
                      <a:pt x="1" y="6207"/>
                    </a:lnTo>
                    <a:cubicBezTo>
                      <a:pt x="1" y="2885"/>
                      <a:pt x="2726" y="160"/>
                      <a:pt x="6028" y="160"/>
                    </a:cubicBezTo>
                    <a:lnTo>
                      <a:pt x="18262" y="160"/>
                    </a:lnTo>
                    <a:cubicBezTo>
                      <a:pt x="21584" y="160"/>
                      <a:pt x="24270" y="2885"/>
                      <a:pt x="24270" y="6207"/>
                    </a:cubicBezTo>
                    <a:lnTo>
                      <a:pt x="24270" y="20828"/>
                    </a:lnTo>
                    <a:lnTo>
                      <a:pt x="24509" y="20828"/>
                    </a:lnTo>
                    <a:lnTo>
                      <a:pt x="24509" y="6088"/>
                    </a:lnTo>
                    <a:cubicBezTo>
                      <a:pt x="24509" y="2726"/>
                      <a:pt x="21783" y="1"/>
                      <a:pt x="18441" y="1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2716875" y="4417075"/>
                <a:ext cx="650025" cy="553050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22122" extrusionOk="0">
                    <a:moveTo>
                      <a:pt x="6466" y="1"/>
                    </a:moveTo>
                    <a:cubicBezTo>
                      <a:pt x="2885" y="1"/>
                      <a:pt x="0" y="2905"/>
                      <a:pt x="0" y="6466"/>
                    </a:cubicBezTo>
                    <a:lnTo>
                      <a:pt x="0" y="22121"/>
                    </a:lnTo>
                    <a:lnTo>
                      <a:pt x="26000" y="22121"/>
                    </a:lnTo>
                    <a:lnTo>
                      <a:pt x="26000" y="6466"/>
                    </a:lnTo>
                    <a:cubicBezTo>
                      <a:pt x="26000" y="2885"/>
                      <a:pt x="23096" y="1"/>
                      <a:pt x="1953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2716875" y="4449400"/>
                <a:ext cx="612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9" extrusionOk="0">
                    <a:moveTo>
                      <a:pt x="6088" y="1"/>
                    </a:moveTo>
                    <a:cubicBezTo>
                      <a:pt x="2726" y="1"/>
                      <a:pt x="0" y="2726"/>
                      <a:pt x="0" y="6088"/>
                    </a:cubicBezTo>
                    <a:lnTo>
                      <a:pt x="0" y="20828"/>
                    </a:lnTo>
                    <a:lnTo>
                      <a:pt x="24508" y="20828"/>
                    </a:lnTo>
                    <a:lnTo>
                      <a:pt x="24508" y="6088"/>
                    </a:lnTo>
                    <a:cubicBezTo>
                      <a:pt x="24508" y="2726"/>
                      <a:pt x="21783" y="1"/>
                      <a:pt x="1842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3232600" y="4650825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5371" y="0"/>
                    </a:moveTo>
                    <a:cubicBezTo>
                      <a:pt x="5089" y="1009"/>
                      <a:pt x="4906" y="1390"/>
                      <a:pt x="4548" y="1390"/>
                    </a:cubicBezTo>
                    <a:cubicBezTo>
                      <a:pt x="4375" y="1390"/>
                      <a:pt x="4163" y="1302"/>
                      <a:pt x="3879" y="1154"/>
                    </a:cubicBezTo>
                    <a:lnTo>
                      <a:pt x="0" y="12771"/>
                    </a:lnTo>
                    <a:lnTo>
                      <a:pt x="5371" y="12771"/>
                    </a:lnTo>
                    <a:lnTo>
                      <a:pt x="5371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2716875" y="4488200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010" y="0"/>
                    </a:moveTo>
                    <a:cubicBezTo>
                      <a:pt x="776" y="1134"/>
                      <a:pt x="0" y="2706"/>
                      <a:pt x="0" y="4536"/>
                    </a:cubicBezTo>
                    <a:lnTo>
                      <a:pt x="0" y="19276"/>
                    </a:lnTo>
                    <a:lnTo>
                      <a:pt x="24488" y="19276"/>
                    </a:lnTo>
                    <a:lnTo>
                      <a:pt x="24488" y="7659"/>
                    </a:lnTo>
                    <a:cubicBezTo>
                      <a:pt x="20032" y="5709"/>
                      <a:pt x="14860" y="5570"/>
                      <a:pt x="10166" y="4158"/>
                    </a:cubicBezTo>
                    <a:cubicBezTo>
                      <a:pt x="7221" y="3263"/>
                      <a:pt x="4476" y="1850"/>
                      <a:pt x="201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2717375" y="4449400"/>
                <a:ext cx="6122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0829" extrusionOk="0">
                    <a:moveTo>
                      <a:pt x="6068" y="1"/>
                    </a:moveTo>
                    <a:cubicBezTo>
                      <a:pt x="2706" y="1"/>
                      <a:pt x="0" y="2726"/>
                      <a:pt x="0" y="6088"/>
                    </a:cubicBezTo>
                    <a:lnTo>
                      <a:pt x="0" y="6207"/>
                    </a:lnTo>
                    <a:cubicBezTo>
                      <a:pt x="0" y="2885"/>
                      <a:pt x="2706" y="160"/>
                      <a:pt x="6028" y="160"/>
                    </a:cubicBezTo>
                    <a:lnTo>
                      <a:pt x="18262" y="160"/>
                    </a:lnTo>
                    <a:cubicBezTo>
                      <a:pt x="21584" y="160"/>
                      <a:pt x="24269" y="2885"/>
                      <a:pt x="24269" y="6207"/>
                    </a:cubicBezTo>
                    <a:lnTo>
                      <a:pt x="24269" y="20828"/>
                    </a:lnTo>
                    <a:lnTo>
                      <a:pt x="24488" y="20828"/>
                    </a:lnTo>
                    <a:lnTo>
                      <a:pt x="24488" y="6088"/>
                    </a:lnTo>
                    <a:cubicBezTo>
                      <a:pt x="24468" y="2726"/>
                      <a:pt x="21763" y="1"/>
                      <a:pt x="18401" y="1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3479750" y="4417075"/>
                <a:ext cx="650025" cy="553050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22122" extrusionOk="0">
                    <a:moveTo>
                      <a:pt x="6446" y="1"/>
                    </a:moveTo>
                    <a:cubicBezTo>
                      <a:pt x="2885" y="1"/>
                      <a:pt x="1" y="2905"/>
                      <a:pt x="1" y="6466"/>
                    </a:cubicBezTo>
                    <a:lnTo>
                      <a:pt x="1" y="22121"/>
                    </a:lnTo>
                    <a:lnTo>
                      <a:pt x="26001" y="22121"/>
                    </a:lnTo>
                    <a:lnTo>
                      <a:pt x="26001" y="6466"/>
                    </a:lnTo>
                    <a:cubicBezTo>
                      <a:pt x="26001" y="2885"/>
                      <a:pt x="23096" y="1"/>
                      <a:pt x="1953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3479250" y="4449400"/>
                <a:ext cx="6132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0829" extrusionOk="0">
                    <a:moveTo>
                      <a:pt x="6108" y="1"/>
                    </a:moveTo>
                    <a:cubicBezTo>
                      <a:pt x="2746" y="1"/>
                      <a:pt x="1" y="2726"/>
                      <a:pt x="1" y="6088"/>
                    </a:cubicBezTo>
                    <a:lnTo>
                      <a:pt x="1" y="20828"/>
                    </a:lnTo>
                    <a:lnTo>
                      <a:pt x="24529" y="20828"/>
                    </a:lnTo>
                    <a:lnTo>
                      <a:pt x="24529" y="6088"/>
                    </a:lnTo>
                    <a:cubicBezTo>
                      <a:pt x="24529" y="2726"/>
                      <a:pt x="21803" y="1"/>
                      <a:pt x="1844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3994975" y="4650825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5372" y="0"/>
                    </a:moveTo>
                    <a:cubicBezTo>
                      <a:pt x="5089" y="1009"/>
                      <a:pt x="4907" y="1390"/>
                      <a:pt x="4548" y="1390"/>
                    </a:cubicBezTo>
                    <a:cubicBezTo>
                      <a:pt x="4376" y="1390"/>
                      <a:pt x="4163" y="1302"/>
                      <a:pt x="3880" y="1154"/>
                    </a:cubicBezTo>
                    <a:lnTo>
                      <a:pt x="1" y="12771"/>
                    </a:lnTo>
                    <a:lnTo>
                      <a:pt x="5372" y="12771"/>
                    </a:lnTo>
                    <a:lnTo>
                      <a:pt x="5372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3479250" y="4488200"/>
                <a:ext cx="6127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19277" extrusionOk="0">
                    <a:moveTo>
                      <a:pt x="2030" y="0"/>
                    </a:moveTo>
                    <a:cubicBezTo>
                      <a:pt x="777" y="1134"/>
                      <a:pt x="1" y="2706"/>
                      <a:pt x="1" y="4536"/>
                    </a:cubicBezTo>
                    <a:lnTo>
                      <a:pt x="1" y="19276"/>
                    </a:lnTo>
                    <a:lnTo>
                      <a:pt x="24509" y="19276"/>
                    </a:lnTo>
                    <a:lnTo>
                      <a:pt x="24509" y="7659"/>
                    </a:lnTo>
                    <a:cubicBezTo>
                      <a:pt x="20053" y="5709"/>
                      <a:pt x="14881" y="5570"/>
                      <a:pt x="10186" y="4158"/>
                    </a:cubicBezTo>
                    <a:cubicBezTo>
                      <a:pt x="7242" y="3263"/>
                      <a:pt x="4477" y="1850"/>
                      <a:pt x="203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3479250" y="4449400"/>
                <a:ext cx="612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9" extrusionOk="0">
                    <a:moveTo>
                      <a:pt x="6068" y="1"/>
                    </a:moveTo>
                    <a:cubicBezTo>
                      <a:pt x="2726" y="1"/>
                      <a:pt x="1" y="2726"/>
                      <a:pt x="1" y="6088"/>
                    </a:cubicBezTo>
                    <a:lnTo>
                      <a:pt x="1" y="6207"/>
                    </a:lnTo>
                    <a:cubicBezTo>
                      <a:pt x="1" y="2885"/>
                      <a:pt x="2726" y="160"/>
                      <a:pt x="6028" y="160"/>
                    </a:cubicBezTo>
                    <a:lnTo>
                      <a:pt x="18262" y="160"/>
                    </a:lnTo>
                    <a:cubicBezTo>
                      <a:pt x="21584" y="160"/>
                      <a:pt x="24270" y="2885"/>
                      <a:pt x="24270" y="6207"/>
                    </a:cubicBezTo>
                    <a:lnTo>
                      <a:pt x="24270" y="20828"/>
                    </a:lnTo>
                    <a:lnTo>
                      <a:pt x="24509" y="20828"/>
                    </a:lnTo>
                    <a:lnTo>
                      <a:pt x="24509" y="6088"/>
                    </a:lnTo>
                    <a:cubicBezTo>
                      <a:pt x="24509" y="2726"/>
                      <a:pt x="21763" y="1"/>
                      <a:pt x="18402" y="1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6528800" y="4417075"/>
                <a:ext cx="650025" cy="553050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22122" extrusionOk="0">
                    <a:moveTo>
                      <a:pt x="6466" y="1"/>
                    </a:moveTo>
                    <a:cubicBezTo>
                      <a:pt x="2905" y="1"/>
                      <a:pt x="1" y="2885"/>
                      <a:pt x="1" y="6466"/>
                    </a:cubicBezTo>
                    <a:lnTo>
                      <a:pt x="1" y="22121"/>
                    </a:lnTo>
                    <a:lnTo>
                      <a:pt x="26001" y="22121"/>
                    </a:lnTo>
                    <a:lnTo>
                      <a:pt x="26001" y="6466"/>
                    </a:lnTo>
                    <a:cubicBezTo>
                      <a:pt x="26001" y="2905"/>
                      <a:pt x="23116" y="1"/>
                      <a:pt x="19535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6566100" y="4449400"/>
                <a:ext cx="612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9" extrusionOk="0">
                    <a:moveTo>
                      <a:pt x="6088" y="1"/>
                    </a:moveTo>
                    <a:cubicBezTo>
                      <a:pt x="2726" y="1"/>
                      <a:pt x="1" y="2726"/>
                      <a:pt x="1" y="6088"/>
                    </a:cubicBezTo>
                    <a:lnTo>
                      <a:pt x="1" y="20828"/>
                    </a:lnTo>
                    <a:lnTo>
                      <a:pt x="24509" y="20828"/>
                    </a:lnTo>
                    <a:lnTo>
                      <a:pt x="24509" y="6088"/>
                    </a:lnTo>
                    <a:cubicBezTo>
                      <a:pt x="24509" y="2726"/>
                      <a:pt x="21783" y="1"/>
                      <a:pt x="1842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6528800" y="4650825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1" y="0"/>
                    </a:moveTo>
                    <a:lnTo>
                      <a:pt x="1" y="12771"/>
                    </a:lnTo>
                    <a:lnTo>
                      <a:pt x="5372" y="12771"/>
                    </a:lnTo>
                    <a:lnTo>
                      <a:pt x="1493" y="1154"/>
                    </a:lnTo>
                    <a:cubicBezTo>
                      <a:pt x="1209" y="1302"/>
                      <a:pt x="996" y="1390"/>
                      <a:pt x="824" y="1390"/>
                    </a:cubicBezTo>
                    <a:cubicBezTo>
                      <a:pt x="466" y="1390"/>
                      <a:pt x="283" y="1009"/>
                      <a:pt x="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6566600" y="4488200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79" y="0"/>
                    </a:moveTo>
                    <a:cubicBezTo>
                      <a:pt x="20013" y="1850"/>
                      <a:pt x="17268" y="3263"/>
                      <a:pt x="14323" y="4158"/>
                    </a:cubicBezTo>
                    <a:cubicBezTo>
                      <a:pt x="9629" y="5570"/>
                      <a:pt x="4457" y="5709"/>
                      <a:pt x="1" y="7659"/>
                    </a:cubicBezTo>
                    <a:lnTo>
                      <a:pt x="1" y="19276"/>
                    </a:lnTo>
                    <a:lnTo>
                      <a:pt x="24489" y="19276"/>
                    </a:lnTo>
                    <a:lnTo>
                      <a:pt x="24489" y="4536"/>
                    </a:lnTo>
                    <a:cubicBezTo>
                      <a:pt x="24489" y="2706"/>
                      <a:pt x="23733" y="1134"/>
                      <a:pt x="22479" y="0"/>
                    </a:cubicBezTo>
                    <a:close/>
                  </a:path>
                </a:pathLst>
              </a:custGeom>
              <a:solidFill>
                <a:srgbClr val="45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6566600" y="4449400"/>
                <a:ext cx="611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469" h="20829" extrusionOk="0">
                    <a:moveTo>
                      <a:pt x="6068" y="1"/>
                    </a:moveTo>
                    <a:cubicBezTo>
                      <a:pt x="2706" y="1"/>
                      <a:pt x="1" y="2726"/>
                      <a:pt x="1" y="6088"/>
                    </a:cubicBezTo>
                    <a:lnTo>
                      <a:pt x="1" y="20828"/>
                    </a:lnTo>
                    <a:lnTo>
                      <a:pt x="200" y="20828"/>
                    </a:lnTo>
                    <a:lnTo>
                      <a:pt x="200" y="6207"/>
                    </a:lnTo>
                    <a:cubicBezTo>
                      <a:pt x="200" y="2885"/>
                      <a:pt x="2885" y="160"/>
                      <a:pt x="6207" y="160"/>
                    </a:cubicBezTo>
                    <a:lnTo>
                      <a:pt x="18461" y="160"/>
                    </a:lnTo>
                    <a:cubicBezTo>
                      <a:pt x="21763" y="160"/>
                      <a:pt x="24469" y="2885"/>
                      <a:pt x="24469" y="6207"/>
                    </a:cubicBezTo>
                    <a:lnTo>
                      <a:pt x="24469" y="6088"/>
                    </a:lnTo>
                    <a:cubicBezTo>
                      <a:pt x="24469" y="2726"/>
                      <a:pt x="21763" y="1"/>
                      <a:pt x="18401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5766425" y="4417075"/>
                <a:ext cx="650500" cy="553050"/>
              </a:xfrm>
              <a:custGeom>
                <a:avLst/>
                <a:gdLst/>
                <a:ahLst/>
                <a:cxnLst/>
                <a:rect l="l" t="t" r="r" b="b"/>
                <a:pathLst>
                  <a:path w="26020" h="22122" extrusionOk="0">
                    <a:moveTo>
                      <a:pt x="6465" y="1"/>
                    </a:moveTo>
                    <a:cubicBezTo>
                      <a:pt x="2925" y="1"/>
                      <a:pt x="0" y="2885"/>
                      <a:pt x="0" y="6466"/>
                    </a:cubicBezTo>
                    <a:lnTo>
                      <a:pt x="0" y="22121"/>
                    </a:lnTo>
                    <a:lnTo>
                      <a:pt x="26020" y="22121"/>
                    </a:lnTo>
                    <a:lnTo>
                      <a:pt x="26020" y="6466"/>
                    </a:lnTo>
                    <a:cubicBezTo>
                      <a:pt x="26020" y="2905"/>
                      <a:pt x="23136" y="1"/>
                      <a:pt x="1955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5803225" y="4449400"/>
                <a:ext cx="6132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0829" extrusionOk="0">
                    <a:moveTo>
                      <a:pt x="6088" y="1"/>
                    </a:moveTo>
                    <a:cubicBezTo>
                      <a:pt x="2726" y="1"/>
                      <a:pt x="0" y="2726"/>
                      <a:pt x="0" y="6088"/>
                    </a:cubicBezTo>
                    <a:lnTo>
                      <a:pt x="0" y="20828"/>
                    </a:lnTo>
                    <a:lnTo>
                      <a:pt x="24528" y="20828"/>
                    </a:lnTo>
                    <a:lnTo>
                      <a:pt x="24528" y="6088"/>
                    </a:lnTo>
                    <a:cubicBezTo>
                      <a:pt x="24528" y="2726"/>
                      <a:pt x="21783" y="1"/>
                      <a:pt x="1842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5766425" y="4650825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0" y="0"/>
                    </a:moveTo>
                    <a:lnTo>
                      <a:pt x="0" y="12771"/>
                    </a:lnTo>
                    <a:lnTo>
                      <a:pt x="5371" y="12771"/>
                    </a:lnTo>
                    <a:lnTo>
                      <a:pt x="1492" y="1154"/>
                    </a:lnTo>
                    <a:cubicBezTo>
                      <a:pt x="1209" y="1302"/>
                      <a:pt x="998" y="1390"/>
                      <a:pt x="828" y="1390"/>
                    </a:cubicBezTo>
                    <a:cubicBezTo>
                      <a:pt x="474" y="1390"/>
                      <a:pt x="296" y="100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5803725" y="4488200"/>
                <a:ext cx="6127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19277" extrusionOk="0">
                    <a:moveTo>
                      <a:pt x="22479" y="0"/>
                    </a:moveTo>
                    <a:cubicBezTo>
                      <a:pt x="20032" y="1850"/>
                      <a:pt x="17267" y="3263"/>
                      <a:pt x="14323" y="4158"/>
                    </a:cubicBezTo>
                    <a:cubicBezTo>
                      <a:pt x="9628" y="5570"/>
                      <a:pt x="4456" y="5709"/>
                      <a:pt x="0" y="7659"/>
                    </a:cubicBezTo>
                    <a:lnTo>
                      <a:pt x="0" y="19276"/>
                    </a:lnTo>
                    <a:lnTo>
                      <a:pt x="24508" y="19276"/>
                    </a:lnTo>
                    <a:lnTo>
                      <a:pt x="24508" y="4536"/>
                    </a:lnTo>
                    <a:cubicBezTo>
                      <a:pt x="24508" y="2706"/>
                      <a:pt x="23732" y="1134"/>
                      <a:pt x="22479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5803725" y="4449400"/>
                <a:ext cx="612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9" extrusionOk="0">
                    <a:moveTo>
                      <a:pt x="6087" y="1"/>
                    </a:moveTo>
                    <a:cubicBezTo>
                      <a:pt x="2745" y="1"/>
                      <a:pt x="0" y="2726"/>
                      <a:pt x="0" y="6088"/>
                    </a:cubicBezTo>
                    <a:lnTo>
                      <a:pt x="0" y="20828"/>
                    </a:lnTo>
                    <a:lnTo>
                      <a:pt x="219" y="20828"/>
                    </a:lnTo>
                    <a:lnTo>
                      <a:pt x="219" y="6207"/>
                    </a:lnTo>
                    <a:cubicBezTo>
                      <a:pt x="219" y="2885"/>
                      <a:pt x="2905" y="160"/>
                      <a:pt x="6247" y="160"/>
                    </a:cubicBezTo>
                    <a:lnTo>
                      <a:pt x="18481" y="160"/>
                    </a:lnTo>
                    <a:cubicBezTo>
                      <a:pt x="21783" y="160"/>
                      <a:pt x="24508" y="2885"/>
                      <a:pt x="24508" y="6207"/>
                    </a:cubicBezTo>
                    <a:lnTo>
                      <a:pt x="24508" y="6088"/>
                    </a:lnTo>
                    <a:cubicBezTo>
                      <a:pt x="24508" y="2726"/>
                      <a:pt x="21783" y="1"/>
                      <a:pt x="18441" y="1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5004025" y="4417075"/>
                <a:ext cx="650025" cy="553050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22122" extrusionOk="0">
                    <a:moveTo>
                      <a:pt x="6466" y="1"/>
                    </a:moveTo>
                    <a:cubicBezTo>
                      <a:pt x="2905" y="1"/>
                      <a:pt x="1" y="2885"/>
                      <a:pt x="1" y="6466"/>
                    </a:cubicBezTo>
                    <a:lnTo>
                      <a:pt x="1" y="22121"/>
                    </a:lnTo>
                    <a:lnTo>
                      <a:pt x="26001" y="22121"/>
                    </a:lnTo>
                    <a:lnTo>
                      <a:pt x="26001" y="6466"/>
                    </a:lnTo>
                    <a:cubicBezTo>
                      <a:pt x="26001" y="2905"/>
                      <a:pt x="23116" y="1"/>
                      <a:pt x="1953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5041325" y="4449400"/>
                <a:ext cx="612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9" extrusionOk="0">
                    <a:moveTo>
                      <a:pt x="6088" y="1"/>
                    </a:moveTo>
                    <a:cubicBezTo>
                      <a:pt x="2726" y="1"/>
                      <a:pt x="1" y="2726"/>
                      <a:pt x="1" y="6088"/>
                    </a:cubicBezTo>
                    <a:lnTo>
                      <a:pt x="1" y="20828"/>
                    </a:lnTo>
                    <a:lnTo>
                      <a:pt x="24509" y="20828"/>
                    </a:lnTo>
                    <a:lnTo>
                      <a:pt x="24509" y="6088"/>
                    </a:lnTo>
                    <a:cubicBezTo>
                      <a:pt x="24509" y="2726"/>
                      <a:pt x="21783" y="1"/>
                      <a:pt x="1842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5004025" y="4650825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1" y="0"/>
                    </a:moveTo>
                    <a:lnTo>
                      <a:pt x="1" y="12771"/>
                    </a:lnTo>
                    <a:lnTo>
                      <a:pt x="5372" y="12771"/>
                    </a:lnTo>
                    <a:lnTo>
                      <a:pt x="1493" y="1154"/>
                    </a:lnTo>
                    <a:cubicBezTo>
                      <a:pt x="1209" y="1302"/>
                      <a:pt x="996" y="1390"/>
                      <a:pt x="824" y="1390"/>
                    </a:cubicBezTo>
                    <a:cubicBezTo>
                      <a:pt x="466" y="1390"/>
                      <a:pt x="283" y="1009"/>
                      <a:pt x="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5041825" y="4488200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79" y="0"/>
                    </a:moveTo>
                    <a:cubicBezTo>
                      <a:pt x="20013" y="1850"/>
                      <a:pt x="17248" y="3263"/>
                      <a:pt x="14323" y="4158"/>
                    </a:cubicBezTo>
                    <a:cubicBezTo>
                      <a:pt x="9629" y="5570"/>
                      <a:pt x="4457" y="5709"/>
                      <a:pt x="1" y="7659"/>
                    </a:cubicBezTo>
                    <a:lnTo>
                      <a:pt x="1" y="19276"/>
                    </a:lnTo>
                    <a:lnTo>
                      <a:pt x="24489" y="19276"/>
                    </a:lnTo>
                    <a:lnTo>
                      <a:pt x="24489" y="4536"/>
                    </a:lnTo>
                    <a:cubicBezTo>
                      <a:pt x="24489" y="2706"/>
                      <a:pt x="23713" y="1134"/>
                      <a:pt x="22479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5041325" y="4449400"/>
                <a:ext cx="6122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0829" extrusionOk="0">
                    <a:moveTo>
                      <a:pt x="6088" y="1"/>
                    </a:moveTo>
                    <a:cubicBezTo>
                      <a:pt x="2726" y="1"/>
                      <a:pt x="21" y="2726"/>
                      <a:pt x="1" y="6088"/>
                    </a:cubicBezTo>
                    <a:lnTo>
                      <a:pt x="1" y="20828"/>
                    </a:lnTo>
                    <a:lnTo>
                      <a:pt x="220" y="20828"/>
                    </a:lnTo>
                    <a:lnTo>
                      <a:pt x="220" y="6207"/>
                    </a:lnTo>
                    <a:cubicBezTo>
                      <a:pt x="220" y="2885"/>
                      <a:pt x="2905" y="160"/>
                      <a:pt x="6227" y="160"/>
                    </a:cubicBezTo>
                    <a:lnTo>
                      <a:pt x="18461" y="160"/>
                    </a:lnTo>
                    <a:cubicBezTo>
                      <a:pt x="21783" y="160"/>
                      <a:pt x="24489" y="2885"/>
                      <a:pt x="24489" y="6207"/>
                    </a:cubicBezTo>
                    <a:lnTo>
                      <a:pt x="24489" y="6088"/>
                    </a:lnTo>
                    <a:cubicBezTo>
                      <a:pt x="24489" y="2726"/>
                      <a:pt x="21783" y="1"/>
                      <a:pt x="18421" y="1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4241650" y="4417075"/>
                <a:ext cx="650500" cy="553050"/>
              </a:xfrm>
              <a:custGeom>
                <a:avLst/>
                <a:gdLst/>
                <a:ahLst/>
                <a:cxnLst/>
                <a:rect l="l" t="t" r="r" b="b"/>
                <a:pathLst>
                  <a:path w="26020" h="22122" extrusionOk="0">
                    <a:moveTo>
                      <a:pt x="6465" y="1"/>
                    </a:moveTo>
                    <a:cubicBezTo>
                      <a:pt x="2905" y="1"/>
                      <a:pt x="0" y="2885"/>
                      <a:pt x="0" y="6466"/>
                    </a:cubicBezTo>
                    <a:lnTo>
                      <a:pt x="0" y="22121"/>
                    </a:lnTo>
                    <a:lnTo>
                      <a:pt x="26020" y="22121"/>
                    </a:lnTo>
                    <a:lnTo>
                      <a:pt x="26020" y="6466"/>
                    </a:lnTo>
                    <a:cubicBezTo>
                      <a:pt x="26020" y="2905"/>
                      <a:pt x="23136" y="1"/>
                      <a:pt x="1955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4278450" y="4449400"/>
                <a:ext cx="612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9" extrusionOk="0">
                    <a:moveTo>
                      <a:pt x="6088" y="1"/>
                    </a:moveTo>
                    <a:cubicBezTo>
                      <a:pt x="2726" y="1"/>
                      <a:pt x="0" y="2726"/>
                      <a:pt x="0" y="6088"/>
                    </a:cubicBezTo>
                    <a:lnTo>
                      <a:pt x="0" y="20828"/>
                    </a:lnTo>
                    <a:lnTo>
                      <a:pt x="24508" y="20828"/>
                    </a:lnTo>
                    <a:lnTo>
                      <a:pt x="24508" y="6088"/>
                    </a:lnTo>
                    <a:cubicBezTo>
                      <a:pt x="24508" y="2726"/>
                      <a:pt x="21783" y="1"/>
                      <a:pt x="1842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4241650" y="4650825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0" y="0"/>
                    </a:moveTo>
                    <a:lnTo>
                      <a:pt x="0" y="12771"/>
                    </a:lnTo>
                    <a:lnTo>
                      <a:pt x="5371" y="12771"/>
                    </a:lnTo>
                    <a:lnTo>
                      <a:pt x="1492" y="1154"/>
                    </a:lnTo>
                    <a:cubicBezTo>
                      <a:pt x="1209" y="1302"/>
                      <a:pt x="996" y="1390"/>
                      <a:pt x="824" y="1390"/>
                    </a:cubicBezTo>
                    <a:cubicBezTo>
                      <a:pt x="465" y="1390"/>
                      <a:pt x="283" y="100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4278950" y="4488200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79" y="0"/>
                    </a:moveTo>
                    <a:cubicBezTo>
                      <a:pt x="20012" y="1850"/>
                      <a:pt x="17267" y="3263"/>
                      <a:pt x="14323" y="4158"/>
                    </a:cubicBezTo>
                    <a:cubicBezTo>
                      <a:pt x="9628" y="5570"/>
                      <a:pt x="4456" y="5709"/>
                      <a:pt x="0" y="7659"/>
                    </a:cubicBezTo>
                    <a:lnTo>
                      <a:pt x="0" y="19276"/>
                    </a:lnTo>
                    <a:lnTo>
                      <a:pt x="24488" y="19276"/>
                    </a:lnTo>
                    <a:lnTo>
                      <a:pt x="24488" y="4536"/>
                    </a:lnTo>
                    <a:cubicBezTo>
                      <a:pt x="24488" y="2706"/>
                      <a:pt x="23732" y="1134"/>
                      <a:pt x="22479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4278950" y="4449400"/>
                <a:ext cx="6122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0829" extrusionOk="0">
                    <a:moveTo>
                      <a:pt x="6087" y="1"/>
                    </a:moveTo>
                    <a:cubicBezTo>
                      <a:pt x="2746" y="1"/>
                      <a:pt x="0" y="2726"/>
                      <a:pt x="0" y="6088"/>
                    </a:cubicBezTo>
                    <a:lnTo>
                      <a:pt x="0" y="20828"/>
                    </a:lnTo>
                    <a:lnTo>
                      <a:pt x="219" y="20828"/>
                    </a:lnTo>
                    <a:lnTo>
                      <a:pt x="219" y="6207"/>
                    </a:lnTo>
                    <a:cubicBezTo>
                      <a:pt x="219" y="2885"/>
                      <a:pt x="2905" y="160"/>
                      <a:pt x="6247" y="160"/>
                    </a:cubicBezTo>
                    <a:lnTo>
                      <a:pt x="18481" y="160"/>
                    </a:lnTo>
                    <a:cubicBezTo>
                      <a:pt x="21783" y="160"/>
                      <a:pt x="24488" y="2885"/>
                      <a:pt x="24488" y="6207"/>
                    </a:cubicBezTo>
                    <a:lnTo>
                      <a:pt x="24488" y="6088"/>
                    </a:lnTo>
                    <a:cubicBezTo>
                      <a:pt x="24488" y="2726"/>
                      <a:pt x="21783" y="1"/>
                      <a:pt x="18421" y="1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810650" y="4622475"/>
                <a:ext cx="650525" cy="553525"/>
              </a:xfrm>
              <a:custGeom>
                <a:avLst/>
                <a:gdLst/>
                <a:ahLst/>
                <a:cxnLst/>
                <a:rect l="l" t="t" r="r" b="b"/>
                <a:pathLst>
                  <a:path w="26021" h="22141" extrusionOk="0">
                    <a:moveTo>
                      <a:pt x="6466" y="0"/>
                    </a:moveTo>
                    <a:cubicBezTo>
                      <a:pt x="2885" y="0"/>
                      <a:pt x="1" y="2925"/>
                      <a:pt x="1" y="6465"/>
                    </a:cubicBezTo>
                    <a:lnTo>
                      <a:pt x="1" y="22141"/>
                    </a:lnTo>
                    <a:lnTo>
                      <a:pt x="26020" y="22141"/>
                    </a:lnTo>
                    <a:lnTo>
                      <a:pt x="26020" y="6465"/>
                    </a:lnTo>
                    <a:cubicBezTo>
                      <a:pt x="26020" y="2885"/>
                      <a:pt x="23116" y="0"/>
                      <a:pt x="19555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810650" y="4654800"/>
                <a:ext cx="613225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0848" extrusionOk="0">
                    <a:moveTo>
                      <a:pt x="6088" y="0"/>
                    </a:moveTo>
                    <a:cubicBezTo>
                      <a:pt x="2746" y="0"/>
                      <a:pt x="1" y="2746"/>
                      <a:pt x="1" y="6107"/>
                    </a:cubicBezTo>
                    <a:lnTo>
                      <a:pt x="1" y="20848"/>
                    </a:lnTo>
                    <a:lnTo>
                      <a:pt x="24528" y="20848"/>
                    </a:lnTo>
                    <a:lnTo>
                      <a:pt x="24528" y="6107"/>
                    </a:lnTo>
                    <a:cubicBezTo>
                      <a:pt x="24528" y="2746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1326875" y="4856200"/>
                <a:ext cx="134300" cy="3198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92" extrusionOk="0">
                    <a:moveTo>
                      <a:pt x="5371" y="1"/>
                    </a:moveTo>
                    <a:cubicBezTo>
                      <a:pt x="5073" y="1017"/>
                      <a:pt x="4886" y="1406"/>
                      <a:pt x="4527" y="1406"/>
                    </a:cubicBezTo>
                    <a:cubicBezTo>
                      <a:pt x="4358" y="1406"/>
                      <a:pt x="4152" y="1320"/>
                      <a:pt x="3879" y="1175"/>
                    </a:cubicBezTo>
                    <a:lnTo>
                      <a:pt x="0" y="12792"/>
                    </a:lnTo>
                    <a:lnTo>
                      <a:pt x="5371" y="12792"/>
                    </a:lnTo>
                    <a:lnTo>
                      <a:pt x="5371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810650" y="4729400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010" y="0"/>
                    </a:moveTo>
                    <a:cubicBezTo>
                      <a:pt x="777" y="1114"/>
                      <a:pt x="1" y="2706"/>
                      <a:pt x="1" y="4536"/>
                    </a:cubicBezTo>
                    <a:lnTo>
                      <a:pt x="1" y="19276"/>
                    </a:lnTo>
                    <a:lnTo>
                      <a:pt x="24489" y="19276"/>
                    </a:lnTo>
                    <a:lnTo>
                      <a:pt x="24489" y="7659"/>
                    </a:lnTo>
                    <a:cubicBezTo>
                      <a:pt x="20053" y="5709"/>
                      <a:pt x="14880" y="5570"/>
                      <a:pt x="10166" y="4158"/>
                    </a:cubicBezTo>
                    <a:cubicBezTo>
                      <a:pt x="7242" y="3263"/>
                      <a:pt x="4477" y="1850"/>
                      <a:pt x="2010" y="0"/>
                    </a:cubicBezTo>
                    <a:close/>
                  </a:path>
                </a:pathLst>
              </a:custGeom>
              <a:solidFill>
                <a:srgbClr val="45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811150" y="4654800"/>
                <a:ext cx="612725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48" extrusionOk="0">
                    <a:moveTo>
                      <a:pt x="6068" y="0"/>
                    </a:moveTo>
                    <a:cubicBezTo>
                      <a:pt x="2726" y="0"/>
                      <a:pt x="1" y="2746"/>
                      <a:pt x="1" y="6107"/>
                    </a:cubicBezTo>
                    <a:lnTo>
                      <a:pt x="1" y="6227"/>
                    </a:lnTo>
                    <a:cubicBezTo>
                      <a:pt x="1" y="2885"/>
                      <a:pt x="2726" y="179"/>
                      <a:pt x="6028" y="179"/>
                    </a:cubicBezTo>
                    <a:lnTo>
                      <a:pt x="18262" y="179"/>
                    </a:lnTo>
                    <a:cubicBezTo>
                      <a:pt x="21584" y="179"/>
                      <a:pt x="24270" y="2885"/>
                      <a:pt x="24270" y="6227"/>
                    </a:cubicBezTo>
                    <a:lnTo>
                      <a:pt x="24270" y="20848"/>
                    </a:lnTo>
                    <a:lnTo>
                      <a:pt x="24508" y="20848"/>
                    </a:lnTo>
                    <a:lnTo>
                      <a:pt x="24508" y="6107"/>
                    </a:lnTo>
                    <a:cubicBezTo>
                      <a:pt x="24469" y="2726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1573050" y="4622475"/>
                <a:ext cx="650000" cy="553525"/>
              </a:xfrm>
              <a:custGeom>
                <a:avLst/>
                <a:gdLst/>
                <a:ahLst/>
                <a:cxnLst/>
                <a:rect l="l" t="t" r="r" b="b"/>
                <a:pathLst>
                  <a:path w="26000" h="22141" extrusionOk="0">
                    <a:moveTo>
                      <a:pt x="6465" y="0"/>
                    </a:moveTo>
                    <a:cubicBezTo>
                      <a:pt x="2885" y="0"/>
                      <a:pt x="0" y="2925"/>
                      <a:pt x="0" y="6465"/>
                    </a:cubicBezTo>
                    <a:lnTo>
                      <a:pt x="0" y="22141"/>
                    </a:lnTo>
                    <a:lnTo>
                      <a:pt x="26000" y="22141"/>
                    </a:lnTo>
                    <a:lnTo>
                      <a:pt x="26000" y="6465"/>
                    </a:lnTo>
                    <a:cubicBezTo>
                      <a:pt x="26000" y="2885"/>
                      <a:pt x="23096" y="0"/>
                      <a:pt x="1953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1573550" y="4654800"/>
                <a:ext cx="613200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28" h="20848" extrusionOk="0">
                    <a:moveTo>
                      <a:pt x="6087" y="0"/>
                    </a:moveTo>
                    <a:cubicBezTo>
                      <a:pt x="2725" y="0"/>
                      <a:pt x="0" y="2746"/>
                      <a:pt x="0" y="6107"/>
                    </a:cubicBezTo>
                    <a:lnTo>
                      <a:pt x="0" y="20848"/>
                    </a:lnTo>
                    <a:lnTo>
                      <a:pt x="24528" y="20848"/>
                    </a:lnTo>
                    <a:lnTo>
                      <a:pt x="24528" y="6107"/>
                    </a:lnTo>
                    <a:cubicBezTo>
                      <a:pt x="24528" y="2746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2088750" y="4856200"/>
                <a:ext cx="134300" cy="3198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92" extrusionOk="0">
                    <a:moveTo>
                      <a:pt x="5372" y="1"/>
                    </a:moveTo>
                    <a:cubicBezTo>
                      <a:pt x="5087" y="1017"/>
                      <a:pt x="4904" y="1406"/>
                      <a:pt x="4540" y="1406"/>
                    </a:cubicBezTo>
                    <a:cubicBezTo>
                      <a:pt x="4369" y="1406"/>
                      <a:pt x="4159" y="1320"/>
                      <a:pt x="3880" y="1175"/>
                    </a:cubicBezTo>
                    <a:lnTo>
                      <a:pt x="1" y="12792"/>
                    </a:lnTo>
                    <a:lnTo>
                      <a:pt x="5372" y="12792"/>
                    </a:lnTo>
                    <a:lnTo>
                      <a:pt x="5372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1573550" y="4693575"/>
                <a:ext cx="612200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8" h="19277" extrusionOk="0">
                    <a:moveTo>
                      <a:pt x="2009" y="1"/>
                    </a:moveTo>
                    <a:cubicBezTo>
                      <a:pt x="776" y="1115"/>
                      <a:pt x="0" y="2706"/>
                      <a:pt x="0" y="4517"/>
                    </a:cubicBezTo>
                    <a:lnTo>
                      <a:pt x="0" y="19277"/>
                    </a:lnTo>
                    <a:lnTo>
                      <a:pt x="24488" y="19277"/>
                    </a:lnTo>
                    <a:lnTo>
                      <a:pt x="24488" y="7660"/>
                    </a:lnTo>
                    <a:cubicBezTo>
                      <a:pt x="20032" y="5690"/>
                      <a:pt x="14860" y="5571"/>
                      <a:pt x="10165" y="4159"/>
                    </a:cubicBezTo>
                    <a:cubicBezTo>
                      <a:pt x="7241" y="3263"/>
                      <a:pt x="4476" y="1831"/>
                      <a:pt x="200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1573550" y="4654800"/>
                <a:ext cx="612200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488" h="20848" extrusionOk="0">
                    <a:moveTo>
                      <a:pt x="6067" y="0"/>
                    </a:moveTo>
                    <a:cubicBezTo>
                      <a:pt x="2706" y="0"/>
                      <a:pt x="0" y="2746"/>
                      <a:pt x="0" y="6107"/>
                    </a:cubicBezTo>
                    <a:lnTo>
                      <a:pt x="0" y="6227"/>
                    </a:lnTo>
                    <a:cubicBezTo>
                      <a:pt x="0" y="2885"/>
                      <a:pt x="2706" y="179"/>
                      <a:pt x="6008" y="179"/>
                    </a:cubicBezTo>
                    <a:lnTo>
                      <a:pt x="18262" y="179"/>
                    </a:lnTo>
                    <a:cubicBezTo>
                      <a:pt x="21584" y="179"/>
                      <a:pt x="24269" y="2885"/>
                      <a:pt x="24269" y="6227"/>
                    </a:cubicBezTo>
                    <a:lnTo>
                      <a:pt x="24269" y="20848"/>
                    </a:lnTo>
                    <a:lnTo>
                      <a:pt x="24488" y="20848"/>
                    </a:lnTo>
                    <a:lnTo>
                      <a:pt x="24488" y="6107"/>
                    </a:lnTo>
                    <a:cubicBezTo>
                      <a:pt x="24488" y="2726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2335925" y="4622475"/>
                <a:ext cx="650025" cy="553525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22141" extrusionOk="0">
                    <a:moveTo>
                      <a:pt x="6466" y="0"/>
                    </a:moveTo>
                    <a:cubicBezTo>
                      <a:pt x="2885" y="0"/>
                      <a:pt x="1" y="2925"/>
                      <a:pt x="1" y="6465"/>
                    </a:cubicBezTo>
                    <a:lnTo>
                      <a:pt x="1" y="22141"/>
                    </a:lnTo>
                    <a:lnTo>
                      <a:pt x="26000" y="22141"/>
                    </a:lnTo>
                    <a:lnTo>
                      <a:pt x="26000" y="6465"/>
                    </a:lnTo>
                    <a:cubicBezTo>
                      <a:pt x="26000" y="2885"/>
                      <a:pt x="23096" y="0"/>
                      <a:pt x="1953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2335925" y="4654800"/>
                <a:ext cx="612725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48" extrusionOk="0">
                    <a:moveTo>
                      <a:pt x="6088" y="0"/>
                    </a:moveTo>
                    <a:cubicBezTo>
                      <a:pt x="2726" y="0"/>
                      <a:pt x="1" y="2746"/>
                      <a:pt x="1" y="6107"/>
                    </a:cubicBezTo>
                    <a:lnTo>
                      <a:pt x="1" y="20848"/>
                    </a:lnTo>
                    <a:lnTo>
                      <a:pt x="24508" y="20848"/>
                    </a:lnTo>
                    <a:lnTo>
                      <a:pt x="24508" y="6107"/>
                    </a:lnTo>
                    <a:cubicBezTo>
                      <a:pt x="24508" y="2746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2851650" y="4856200"/>
                <a:ext cx="134300" cy="3198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92" extrusionOk="0">
                    <a:moveTo>
                      <a:pt x="5371" y="1"/>
                    </a:moveTo>
                    <a:cubicBezTo>
                      <a:pt x="5087" y="1017"/>
                      <a:pt x="4904" y="1406"/>
                      <a:pt x="4539" y="1406"/>
                    </a:cubicBezTo>
                    <a:cubicBezTo>
                      <a:pt x="4369" y="1406"/>
                      <a:pt x="4159" y="1320"/>
                      <a:pt x="3879" y="1175"/>
                    </a:cubicBezTo>
                    <a:lnTo>
                      <a:pt x="0" y="12792"/>
                    </a:lnTo>
                    <a:lnTo>
                      <a:pt x="5371" y="12792"/>
                    </a:lnTo>
                    <a:lnTo>
                      <a:pt x="5371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2335925" y="4693575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010" y="1"/>
                    </a:moveTo>
                    <a:cubicBezTo>
                      <a:pt x="757" y="1115"/>
                      <a:pt x="1" y="2706"/>
                      <a:pt x="1" y="4517"/>
                    </a:cubicBezTo>
                    <a:lnTo>
                      <a:pt x="1" y="19277"/>
                    </a:lnTo>
                    <a:lnTo>
                      <a:pt x="24488" y="19277"/>
                    </a:lnTo>
                    <a:lnTo>
                      <a:pt x="24488" y="7660"/>
                    </a:lnTo>
                    <a:cubicBezTo>
                      <a:pt x="20033" y="5690"/>
                      <a:pt x="14860" y="5571"/>
                      <a:pt x="10166" y="4159"/>
                    </a:cubicBezTo>
                    <a:cubicBezTo>
                      <a:pt x="7222" y="3263"/>
                      <a:pt x="4476" y="1831"/>
                      <a:pt x="201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2335925" y="4654800"/>
                <a:ext cx="612225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0848" extrusionOk="0">
                    <a:moveTo>
                      <a:pt x="6068" y="0"/>
                    </a:moveTo>
                    <a:cubicBezTo>
                      <a:pt x="2706" y="0"/>
                      <a:pt x="1" y="2746"/>
                      <a:pt x="1" y="6107"/>
                    </a:cubicBezTo>
                    <a:lnTo>
                      <a:pt x="1" y="6227"/>
                    </a:lnTo>
                    <a:cubicBezTo>
                      <a:pt x="1" y="2885"/>
                      <a:pt x="2706" y="179"/>
                      <a:pt x="6008" y="179"/>
                    </a:cubicBezTo>
                    <a:lnTo>
                      <a:pt x="18242" y="179"/>
                    </a:lnTo>
                    <a:cubicBezTo>
                      <a:pt x="21584" y="179"/>
                      <a:pt x="24270" y="2885"/>
                      <a:pt x="24270" y="6227"/>
                    </a:cubicBezTo>
                    <a:lnTo>
                      <a:pt x="24270" y="20848"/>
                    </a:lnTo>
                    <a:lnTo>
                      <a:pt x="24488" y="20848"/>
                    </a:lnTo>
                    <a:lnTo>
                      <a:pt x="24488" y="6107"/>
                    </a:lnTo>
                    <a:cubicBezTo>
                      <a:pt x="24488" y="2726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3097825" y="4622475"/>
                <a:ext cx="650500" cy="553525"/>
              </a:xfrm>
              <a:custGeom>
                <a:avLst/>
                <a:gdLst/>
                <a:ahLst/>
                <a:cxnLst/>
                <a:rect l="l" t="t" r="r" b="b"/>
                <a:pathLst>
                  <a:path w="26020" h="22141" extrusionOk="0">
                    <a:moveTo>
                      <a:pt x="6465" y="0"/>
                    </a:moveTo>
                    <a:cubicBezTo>
                      <a:pt x="2885" y="0"/>
                      <a:pt x="0" y="2925"/>
                      <a:pt x="0" y="6465"/>
                    </a:cubicBezTo>
                    <a:lnTo>
                      <a:pt x="0" y="22141"/>
                    </a:lnTo>
                    <a:lnTo>
                      <a:pt x="26020" y="22141"/>
                    </a:lnTo>
                    <a:lnTo>
                      <a:pt x="26020" y="6465"/>
                    </a:lnTo>
                    <a:cubicBezTo>
                      <a:pt x="26020" y="2885"/>
                      <a:pt x="23096" y="0"/>
                      <a:pt x="1955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3097825" y="4654800"/>
                <a:ext cx="613200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28" h="20848" extrusionOk="0">
                    <a:moveTo>
                      <a:pt x="6087" y="0"/>
                    </a:moveTo>
                    <a:cubicBezTo>
                      <a:pt x="2745" y="0"/>
                      <a:pt x="0" y="2746"/>
                      <a:pt x="0" y="6107"/>
                    </a:cubicBezTo>
                    <a:lnTo>
                      <a:pt x="0" y="20848"/>
                    </a:lnTo>
                    <a:lnTo>
                      <a:pt x="24528" y="20848"/>
                    </a:lnTo>
                    <a:lnTo>
                      <a:pt x="24528" y="6107"/>
                    </a:lnTo>
                    <a:cubicBezTo>
                      <a:pt x="24528" y="2746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3614025" y="4856200"/>
                <a:ext cx="134300" cy="3198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92" extrusionOk="0">
                    <a:moveTo>
                      <a:pt x="5372" y="1"/>
                    </a:moveTo>
                    <a:cubicBezTo>
                      <a:pt x="5074" y="1017"/>
                      <a:pt x="4886" y="1406"/>
                      <a:pt x="4527" y="1406"/>
                    </a:cubicBezTo>
                    <a:cubicBezTo>
                      <a:pt x="4359" y="1406"/>
                      <a:pt x="4153" y="1320"/>
                      <a:pt x="3880" y="1175"/>
                    </a:cubicBezTo>
                    <a:lnTo>
                      <a:pt x="1" y="12792"/>
                    </a:lnTo>
                    <a:lnTo>
                      <a:pt x="5372" y="12792"/>
                    </a:lnTo>
                    <a:lnTo>
                      <a:pt x="5372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3098325" y="4693575"/>
                <a:ext cx="612700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508" h="19277" extrusionOk="0">
                    <a:moveTo>
                      <a:pt x="2029" y="1"/>
                    </a:moveTo>
                    <a:cubicBezTo>
                      <a:pt x="776" y="1115"/>
                      <a:pt x="0" y="2706"/>
                      <a:pt x="0" y="4517"/>
                    </a:cubicBezTo>
                    <a:lnTo>
                      <a:pt x="0" y="19277"/>
                    </a:lnTo>
                    <a:lnTo>
                      <a:pt x="24508" y="19277"/>
                    </a:lnTo>
                    <a:lnTo>
                      <a:pt x="24508" y="7660"/>
                    </a:lnTo>
                    <a:cubicBezTo>
                      <a:pt x="20052" y="5690"/>
                      <a:pt x="14880" y="5571"/>
                      <a:pt x="10185" y="4159"/>
                    </a:cubicBezTo>
                    <a:cubicBezTo>
                      <a:pt x="7241" y="3263"/>
                      <a:pt x="4476" y="1831"/>
                      <a:pt x="202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3098325" y="4654800"/>
                <a:ext cx="612700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08" h="20848" extrusionOk="0">
                    <a:moveTo>
                      <a:pt x="6067" y="0"/>
                    </a:moveTo>
                    <a:cubicBezTo>
                      <a:pt x="2725" y="0"/>
                      <a:pt x="0" y="2746"/>
                      <a:pt x="0" y="6107"/>
                    </a:cubicBezTo>
                    <a:lnTo>
                      <a:pt x="0" y="6227"/>
                    </a:lnTo>
                    <a:cubicBezTo>
                      <a:pt x="0" y="2885"/>
                      <a:pt x="2725" y="179"/>
                      <a:pt x="6028" y="179"/>
                    </a:cubicBezTo>
                    <a:lnTo>
                      <a:pt x="18262" y="179"/>
                    </a:lnTo>
                    <a:cubicBezTo>
                      <a:pt x="21584" y="179"/>
                      <a:pt x="24269" y="2885"/>
                      <a:pt x="24269" y="6227"/>
                    </a:cubicBezTo>
                    <a:lnTo>
                      <a:pt x="24269" y="20848"/>
                    </a:lnTo>
                    <a:lnTo>
                      <a:pt x="24488" y="20848"/>
                    </a:lnTo>
                    <a:lnTo>
                      <a:pt x="24488" y="6107"/>
                    </a:lnTo>
                    <a:cubicBezTo>
                      <a:pt x="24508" y="2726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6147875" y="4622475"/>
                <a:ext cx="650000" cy="553525"/>
              </a:xfrm>
              <a:custGeom>
                <a:avLst/>
                <a:gdLst/>
                <a:ahLst/>
                <a:cxnLst/>
                <a:rect l="l" t="t" r="r" b="b"/>
                <a:pathLst>
                  <a:path w="26000" h="22141" extrusionOk="0">
                    <a:moveTo>
                      <a:pt x="6465" y="0"/>
                    </a:moveTo>
                    <a:cubicBezTo>
                      <a:pt x="2904" y="0"/>
                      <a:pt x="0" y="2885"/>
                      <a:pt x="0" y="6465"/>
                    </a:cubicBezTo>
                    <a:lnTo>
                      <a:pt x="0" y="22141"/>
                    </a:lnTo>
                    <a:lnTo>
                      <a:pt x="26000" y="22141"/>
                    </a:lnTo>
                    <a:lnTo>
                      <a:pt x="26000" y="6465"/>
                    </a:lnTo>
                    <a:cubicBezTo>
                      <a:pt x="26000" y="2925"/>
                      <a:pt x="23115" y="0"/>
                      <a:pt x="19535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6184175" y="4654800"/>
                <a:ext cx="613200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28" h="20848" extrusionOk="0">
                    <a:moveTo>
                      <a:pt x="6107" y="0"/>
                    </a:moveTo>
                    <a:cubicBezTo>
                      <a:pt x="2745" y="0"/>
                      <a:pt x="0" y="2746"/>
                      <a:pt x="0" y="6107"/>
                    </a:cubicBezTo>
                    <a:lnTo>
                      <a:pt x="0" y="20848"/>
                    </a:lnTo>
                    <a:lnTo>
                      <a:pt x="24528" y="20848"/>
                    </a:lnTo>
                    <a:lnTo>
                      <a:pt x="24528" y="6107"/>
                    </a:lnTo>
                    <a:cubicBezTo>
                      <a:pt x="24528" y="2746"/>
                      <a:pt x="21783" y="0"/>
                      <a:pt x="1844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6147875" y="4856200"/>
                <a:ext cx="134300" cy="3198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92" extrusionOk="0">
                    <a:moveTo>
                      <a:pt x="0" y="1"/>
                    </a:moveTo>
                    <a:lnTo>
                      <a:pt x="0" y="12792"/>
                    </a:lnTo>
                    <a:lnTo>
                      <a:pt x="5371" y="12792"/>
                    </a:lnTo>
                    <a:lnTo>
                      <a:pt x="1492" y="1175"/>
                    </a:lnTo>
                    <a:cubicBezTo>
                      <a:pt x="1213" y="1320"/>
                      <a:pt x="1002" y="1406"/>
                      <a:pt x="832" y="1406"/>
                    </a:cubicBezTo>
                    <a:cubicBezTo>
                      <a:pt x="468" y="1406"/>
                      <a:pt x="285" y="1017"/>
                      <a:pt x="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6185150" y="4729400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80" y="0"/>
                    </a:moveTo>
                    <a:cubicBezTo>
                      <a:pt x="20013" y="1850"/>
                      <a:pt x="17248" y="3263"/>
                      <a:pt x="14324" y="4158"/>
                    </a:cubicBezTo>
                    <a:cubicBezTo>
                      <a:pt x="9609" y="5570"/>
                      <a:pt x="4437" y="5709"/>
                      <a:pt x="1" y="7659"/>
                    </a:cubicBezTo>
                    <a:lnTo>
                      <a:pt x="1" y="19276"/>
                    </a:lnTo>
                    <a:lnTo>
                      <a:pt x="24489" y="19276"/>
                    </a:lnTo>
                    <a:lnTo>
                      <a:pt x="24489" y="4536"/>
                    </a:lnTo>
                    <a:cubicBezTo>
                      <a:pt x="24489" y="2706"/>
                      <a:pt x="23713" y="1114"/>
                      <a:pt x="22480" y="0"/>
                    </a:cubicBezTo>
                    <a:close/>
                  </a:path>
                </a:pathLst>
              </a:custGeom>
              <a:solidFill>
                <a:srgbClr val="45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6184675" y="4654800"/>
                <a:ext cx="612700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08" h="20848" extrusionOk="0">
                    <a:moveTo>
                      <a:pt x="6107" y="0"/>
                    </a:moveTo>
                    <a:cubicBezTo>
                      <a:pt x="2745" y="0"/>
                      <a:pt x="20" y="2726"/>
                      <a:pt x="0" y="6107"/>
                    </a:cubicBezTo>
                    <a:lnTo>
                      <a:pt x="0" y="20848"/>
                    </a:lnTo>
                    <a:lnTo>
                      <a:pt x="239" y="20848"/>
                    </a:lnTo>
                    <a:lnTo>
                      <a:pt x="239" y="6227"/>
                    </a:lnTo>
                    <a:cubicBezTo>
                      <a:pt x="239" y="2885"/>
                      <a:pt x="2924" y="179"/>
                      <a:pt x="6246" y="179"/>
                    </a:cubicBezTo>
                    <a:lnTo>
                      <a:pt x="18480" y="179"/>
                    </a:lnTo>
                    <a:cubicBezTo>
                      <a:pt x="21802" y="179"/>
                      <a:pt x="24508" y="2885"/>
                      <a:pt x="24508" y="6227"/>
                    </a:cubicBezTo>
                    <a:lnTo>
                      <a:pt x="24508" y="6107"/>
                    </a:lnTo>
                    <a:cubicBezTo>
                      <a:pt x="24508" y="2746"/>
                      <a:pt x="21802" y="0"/>
                      <a:pt x="18441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5385475" y="4622475"/>
                <a:ext cx="650525" cy="553525"/>
              </a:xfrm>
              <a:custGeom>
                <a:avLst/>
                <a:gdLst/>
                <a:ahLst/>
                <a:cxnLst/>
                <a:rect l="l" t="t" r="r" b="b"/>
                <a:pathLst>
                  <a:path w="26021" h="22141" extrusionOk="0">
                    <a:moveTo>
                      <a:pt x="6466" y="0"/>
                    </a:moveTo>
                    <a:cubicBezTo>
                      <a:pt x="2905" y="0"/>
                      <a:pt x="1" y="2885"/>
                      <a:pt x="1" y="6465"/>
                    </a:cubicBezTo>
                    <a:lnTo>
                      <a:pt x="1" y="22141"/>
                    </a:lnTo>
                    <a:lnTo>
                      <a:pt x="26020" y="22141"/>
                    </a:lnTo>
                    <a:lnTo>
                      <a:pt x="26020" y="6465"/>
                    </a:lnTo>
                    <a:cubicBezTo>
                      <a:pt x="26020" y="2925"/>
                      <a:pt x="23136" y="0"/>
                      <a:pt x="1955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5422275" y="4654800"/>
                <a:ext cx="612725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48" extrusionOk="0">
                    <a:moveTo>
                      <a:pt x="6088" y="0"/>
                    </a:moveTo>
                    <a:cubicBezTo>
                      <a:pt x="2726" y="0"/>
                      <a:pt x="1" y="2746"/>
                      <a:pt x="1" y="6107"/>
                    </a:cubicBezTo>
                    <a:lnTo>
                      <a:pt x="1" y="20848"/>
                    </a:lnTo>
                    <a:lnTo>
                      <a:pt x="24508" y="20848"/>
                    </a:lnTo>
                    <a:lnTo>
                      <a:pt x="24508" y="6107"/>
                    </a:lnTo>
                    <a:cubicBezTo>
                      <a:pt x="24508" y="2746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5385475" y="4856200"/>
                <a:ext cx="134300" cy="3198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92" extrusionOk="0">
                    <a:moveTo>
                      <a:pt x="1" y="1"/>
                    </a:moveTo>
                    <a:lnTo>
                      <a:pt x="1" y="12792"/>
                    </a:lnTo>
                    <a:lnTo>
                      <a:pt x="5372" y="12792"/>
                    </a:lnTo>
                    <a:lnTo>
                      <a:pt x="1492" y="1175"/>
                    </a:lnTo>
                    <a:cubicBezTo>
                      <a:pt x="1213" y="1320"/>
                      <a:pt x="1003" y="1406"/>
                      <a:pt x="832" y="1406"/>
                    </a:cubicBezTo>
                    <a:cubicBezTo>
                      <a:pt x="468" y="1406"/>
                      <a:pt x="285" y="1017"/>
                      <a:pt x="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5422775" y="4693575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79" y="1"/>
                    </a:moveTo>
                    <a:cubicBezTo>
                      <a:pt x="20013" y="1831"/>
                      <a:pt x="17267" y="3263"/>
                      <a:pt x="14323" y="4159"/>
                    </a:cubicBezTo>
                    <a:cubicBezTo>
                      <a:pt x="9629" y="5571"/>
                      <a:pt x="4456" y="5690"/>
                      <a:pt x="0" y="7660"/>
                    </a:cubicBezTo>
                    <a:lnTo>
                      <a:pt x="0" y="19277"/>
                    </a:lnTo>
                    <a:lnTo>
                      <a:pt x="24488" y="19277"/>
                    </a:lnTo>
                    <a:lnTo>
                      <a:pt x="24488" y="4517"/>
                    </a:lnTo>
                    <a:cubicBezTo>
                      <a:pt x="24488" y="2706"/>
                      <a:pt x="23732" y="1115"/>
                      <a:pt x="2247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5" name="Google Shape;125;p2"/>
              <p:cNvSpPr/>
              <p:nvPr/>
            </p:nvSpPr>
            <p:spPr>
              <a:xfrm>
                <a:off x="5422775" y="4654800"/>
                <a:ext cx="611725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469" h="20848" extrusionOk="0">
                    <a:moveTo>
                      <a:pt x="6068" y="0"/>
                    </a:moveTo>
                    <a:cubicBezTo>
                      <a:pt x="2706" y="0"/>
                      <a:pt x="0" y="2726"/>
                      <a:pt x="0" y="6107"/>
                    </a:cubicBezTo>
                    <a:lnTo>
                      <a:pt x="0" y="20848"/>
                    </a:lnTo>
                    <a:lnTo>
                      <a:pt x="199" y="20848"/>
                    </a:lnTo>
                    <a:lnTo>
                      <a:pt x="199" y="6227"/>
                    </a:lnTo>
                    <a:cubicBezTo>
                      <a:pt x="199" y="2885"/>
                      <a:pt x="2885" y="179"/>
                      <a:pt x="6207" y="179"/>
                    </a:cubicBezTo>
                    <a:lnTo>
                      <a:pt x="18441" y="179"/>
                    </a:lnTo>
                    <a:cubicBezTo>
                      <a:pt x="21763" y="179"/>
                      <a:pt x="24468" y="2885"/>
                      <a:pt x="24468" y="6227"/>
                    </a:cubicBezTo>
                    <a:lnTo>
                      <a:pt x="24468" y="6107"/>
                    </a:lnTo>
                    <a:cubicBezTo>
                      <a:pt x="24468" y="2746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4622600" y="4622475"/>
                <a:ext cx="650500" cy="553525"/>
              </a:xfrm>
              <a:custGeom>
                <a:avLst/>
                <a:gdLst/>
                <a:ahLst/>
                <a:cxnLst/>
                <a:rect l="l" t="t" r="r" b="b"/>
                <a:pathLst>
                  <a:path w="26020" h="22141" extrusionOk="0">
                    <a:moveTo>
                      <a:pt x="6465" y="0"/>
                    </a:moveTo>
                    <a:cubicBezTo>
                      <a:pt x="2904" y="0"/>
                      <a:pt x="0" y="2885"/>
                      <a:pt x="0" y="6465"/>
                    </a:cubicBezTo>
                    <a:lnTo>
                      <a:pt x="0" y="22141"/>
                    </a:lnTo>
                    <a:lnTo>
                      <a:pt x="26020" y="22141"/>
                    </a:lnTo>
                    <a:lnTo>
                      <a:pt x="26020" y="6465"/>
                    </a:lnTo>
                    <a:cubicBezTo>
                      <a:pt x="26020" y="2925"/>
                      <a:pt x="23135" y="0"/>
                      <a:pt x="1955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4659900" y="4654800"/>
                <a:ext cx="613200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28" h="20848" extrusionOk="0">
                    <a:moveTo>
                      <a:pt x="6087" y="0"/>
                    </a:moveTo>
                    <a:cubicBezTo>
                      <a:pt x="2745" y="0"/>
                      <a:pt x="0" y="2746"/>
                      <a:pt x="0" y="6107"/>
                    </a:cubicBezTo>
                    <a:lnTo>
                      <a:pt x="0" y="20848"/>
                    </a:lnTo>
                    <a:lnTo>
                      <a:pt x="24528" y="20848"/>
                    </a:lnTo>
                    <a:lnTo>
                      <a:pt x="24528" y="6107"/>
                    </a:lnTo>
                    <a:cubicBezTo>
                      <a:pt x="24528" y="2746"/>
                      <a:pt x="21783" y="0"/>
                      <a:pt x="1844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>
                <a:off x="4622600" y="4856200"/>
                <a:ext cx="134300" cy="3198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92" extrusionOk="0">
                    <a:moveTo>
                      <a:pt x="0" y="1"/>
                    </a:moveTo>
                    <a:lnTo>
                      <a:pt x="0" y="12792"/>
                    </a:lnTo>
                    <a:lnTo>
                      <a:pt x="5371" y="12792"/>
                    </a:lnTo>
                    <a:lnTo>
                      <a:pt x="1492" y="1175"/>
                    </a:lnTo>
                    <a:cubicBezTo>
                      <a:pt x="1219" y="1320"/>
                      <a:pt x="1013" y="1406"/>
                      <a:pt x="845" y="1406"/>
                    </a:cubicBezTo>
                    <a:cubicBezTo>
                      <a:pt x="486" y="1406"/>
                      <a:pt x="298" y="1017"/>
                      <a:pt x="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>
                <a:off x="4660875" y="4693575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60" y="1"/>
                    </a:moveTo>
                    <a:cubicBezTo>
                      <a:pt x="20013" y="1831"/>
                      <a:pt x="17248" y="3263"/>
                      <a:pt x="14324" y="4159"/>
                    </a:cubicBezTo>
                    <a:cubicBezTo>
                      <a:pt x="9609" y="5571"/>
                      <a:pt x="4437" y="5690"/>
                      <a:pt x="1" y="7660"/>
                    </a:cubicBezTo>
                    <a:lnTo>
                      <a:pt x="1" y="19277"/>
                    </a:lnTo>
                    <a:lnTo>
                      <a:pt x="24489" y="19277"/>
                    </a:lnTo>
                    <a:lnTo>
                      <a:pt x="24489" y="4517"/>
                    </a:lnTo>
                    <a:cubicBezTo>
                      <a:pt x="24489" y="2706"/>
                      <a:pt x="23713" y="1115"/>
                      <a:pt x="2246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4659900" y="4654800"/>
                <a:ext cx="612700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08" h="20848" extrusionOk="0">
                    <a:moveTo>
                      <a:pt x="6107" y="0"/>
                    </a:moveTo>
                    <a:cubicBezTo>
                      <a:pt x="2745" y="0"/>
                      <a:pt x="40" y="2726"/>
                      <a:pt x="0" y="6107"/>
                    </a:cubicBezTo>
                    <a:lnTo>
                      <a:pt x="0" y="20848"/>
                    </a:lnTo>
                    <a:lnTo>
                      <a:pt x="239" y="20848"/>
                    </a:lnTo>
                    <a:lnTo>
                      <a:pt x="239" y="6227"/>
                    </a:lnTo>
                    <a:cubicBezTo>
                      <a:pt x="239" y="2885"/>
                      <a:pt x="2924" y="179"/>
                      <a:pt x="6246" y="179"/>
                    </a:cubicBezTo>
                    <a:lnTo>
                      <a:pt x="18480" y="179"/>
                    </a:lnTo>
                    <a:cubicBezTo>
                      <a:pt x="21783" y="179"/>
                      <a:pt x="24508" y="2885"/>
                      <a:pt x="24508" y="6227"/>
                    </a:cubicBezTo>
                    <a:lnTo>
                      <a:pt x="24508" y="6107"/>
                    </a:lnTo>
                    <a:cubicBezTo>
                      <a:pt x="24508" y="2746"/>
                      <a:pt x="21783" y="0"/>
                      <a:pt x="1844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3860700" y="4622475"/>
                <a:ext cx="650025" cy="553525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22141" extrusionOk="0">
                    <a:moveTo>
                      <a:pt x="6466" y="0"/>
                    </a:moveTo>
                    <a:cubicBezTo>
                      <a:pt x="2905" y="0"/>
                      <a:pt x="1" y="2885"/>
                      <a:pt x="1" y="6465"/>
                    </a:cubicBezTo>
                    <a:lnTo>
                      <a:pt x="1" y="22141"/>
                    </a:lnTo>
                    <a:lnTo>
                      <a:pt x="26000" y="22141"/>
                    </a:lnTo>
                    <a:lnTo>
                      <a:pt x="26000" y="6465"/>
                    </a:lnTo>
                    <a:cubicBezTo>
                      <a:pt x="26000" y="2925"/>
                      <a:pt x="23116" y="0"/>
                      <a:pt x="1953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3897000" y="4654800"/>
                <a:ext cx="613225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0848" extrusionOk="0">
                    <a:moveTo>
                      <a:pt x="6108" y="0"/>
                    </a:moveTo>
                    <a:cubicBezTo>
                      <a:pt x="2746" y="0"/>
                      <a:pt x="1" y="2746"/>
                      <a:pt x="1" y="6107"/>
                    </a:cubicBezTo>
                    <a:lnTo>
                      <a:pt x="1" y="20848"/>
                    </a:lnTo>
                    <a:lnTo>
                      <a:pt x="24528" y="20848"/>
                    </a:lnTo>
                    <a:lnTo>
                      <a:pt x="24528" y="6107"/>
                    </a:lnTo>
                    <a:cubicBezTo>
                      <a:pt x="24528" y="2746"/>
                      <a:pt x="21803" y="0"/>
                      <a:pt x="1844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3" name="Google Shape;133;p2"/>
              <p:cNvSpPr/>
              <p:nvPr/>
            </p:nvSpPr>
            <p:spPr>
              <a:xfrm>
                <a:off x="3860700" y="4856200"/>
                <a:ext cx="134300" cy="3198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92" extrusionOk="0">
                    <a:moveTo>
                      <a:pt x="1" y="1"/>
                    </a:moveTo>
                    <a:lnTo>
                      <a:pt x="1" y="12792"/>
                    </a:lnTo>
                    <a:lnTo>
                      <a:pt x="5372" y="12792"/>
                    </a:lnTo>
                    <a:lnTo>
                      <a:pt x="1493" y="1175"/>
                    </a:lnTo>
                    <a:cubicBezTo>
                      <a:pt x="1213" y="1320"/>
                      <a:pt x="1003" y="1406"/>
                      <a:pt x="832" y="1406"/>
                    </a:cubicBezTo>
                    <a:cubicBezTo>
                      <a:pt x="468" y="1406"/>
                      <a:pt x="285" y="1017"/>
                      <a:pt x="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3898000" y="4693575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79" y="1"/>
                    </a:moveTo>
                    <a:cubicBezTo>
                      <a:pt x="20013" y="1831"/>
                      <a:pt x="17247" y="3263"/>
                      <a:pt x="14323" y="4159"/>
                    </a:cubicBezTo>
                    <a:cubicBezTo>
                      <a:pt x="9629" y="5571"/>
                      <a:pt x="4456" y="5690"/>
                      <a:pt x="1" y="7660"/>
                    </a:cubicBezTo>
                    <a:lnTo>
                      <a:pt x="1" y="19277"/>
                    </a:lnTo>
                    <a:lnTo>
                      <a:pt x="24488" y="19277"/>
                    </a:lnTo>
                    <a:lnTo>
                      <a:pt x="24488" y="4517"/>
                    </a:lnTo>
                    <a:cubicBezTo>
                      <a:pt x="24488" y="2706"/>
                      <a:pt x="23713" y="1115"/>
                      <a:pt x="2247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3898000" y="4654800"/>
                <a:ext cx="612225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0848" extrusionOk="0">
                    <a:moveTo>
                      <a:pt x="6088" y="0"/>
                    </a:moveTo>
                    <a:cubicBezTo>
                      <a:pt x="2726" y="0"/>
                      <a:pt x="1" y="2726"/>
                      <a:pt x="1" y="6107"/>
                    </a:cubicBezTo>
                    <a:lnTo>
                      <a:pt x="1" y="20848"/>
                    </a:lnTo>
                    <a:lnTo>
                      <a:pt x="219" y="20848"/>
                    </a:lnTo>
                    <a:lnTo>
                      <a:pt x="219" y="6227"/>
                    </a:lnTo>
                    <a:cubicBezTo>
                      <a:pt x="219" y="2885"/>
                      <a:pt x="2905" y="179"/>
                      <a:pt x="6247" y="179"/>
                    </a:cubicBezTo>
                    <a:lnTo>
                      <a:pt x="18481" y="179"/>
                    </a:lnTo>
                    <a:cubicBezTo>
                      <a:pt x="21783" y="179"/>
                      <a:pt x="24488" y="2885"/>
                      <a:pt x="24488" y="6227"/>
                    </a:cubicBezTo>
                    <a:lnTo>
                      <a:pt x="24488" y="6107"/>
                    </a:lnTo>
                    <a:cubicBezTo>
                      <a:pt x="24488" y="2746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>
                <a:off x="429225" y="4827850"/>
                <a:ext cx="650000" cy="758450"/>
              </a:xfrm>
              <a:custGeom>
                <a:avLst/>
                <a:gdLst/>
                <a:ahLst/>
                <a:cxnLst/>
                <a:rect l="l" t="t" r="r" b="b"/>
                <a:pathLst>
                  <a:path w="26000" h="30338" extrusionOk="0">
                    <a:moveTo>
                      <a:pt x="6465" y="1"/>
                    </a:moveTo>
                    <a:cubicBezTo>
                      <a:pt x="2884" y="1"/>
                      <a:pt x="0" y="2905"/>
                      <a:pt x="0" y="6466"/>
                    </a:cubicBezTo>
                    <a:lnTo>
                      <a:pt x="0" y="30337"/>
                    </a:lnTo>
                    <a:lnTo>
                      <a:pt x="26000" y="30337"/>
                    </a:lnTo>
                    <a:lnTo>
                      <a:pt x="26000" y="6466"/>
                    </a:lnTo>
                    <a:cubicBezTo>
                      <a:pt x="26000" y="2885"/>
                      <a:pt x="23095" y="1"/>
                      <a:pt x="19535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429700" y="4860200"/>
                <a:ext cx="612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9044" extrusionOk="0">
                    <a:moveTo>
                      <a:pt x="6088" y="0"/>
                    </a:moveTo>
                    <a:cubicBezTo>
                      <a:pt x="2726" y="0"/>
                      <a:pt x="1" y="2725"/>
                      <a:pt x="1" y="6087"/>
                    </a:cubicBezTo>
                    <a:lnTo>
                      <a:pt x="1" y="29043"/>
                    </a:lnTo>
                    <a:lnTo>
                      <a:pt x="24509" y="29043"/>
                    </a:lnTo>
                    <a:lnTo>
                      <a:pt x="24509" y="6087"/>
                    </a:lnTo>
                    <a:cubicBezTo>
                      <a:pt x="24509" y="2725"/>
                      <a:pt x="21783" y="0"/>
                      <a:pt x="18422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>
                <a:off x="944925" y="5061100"/>
                <a:ext cx="134300" cy="5252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21008" extrusionOk="0">
                    <a:moveTo>
                      <a:pt x="5372" y="1"/>
                    </a:moveTo>
                    <a:cubicBezTo>
                      <a:pt x="5089" y="1009"/>
                      <a:pt x="4907" y="1390"/>
                      <a:pt x="4548" y="1390"/>
                    </a:cubicBezTo>
                    <a:cubicBezTo>
                      <a:pt x="4376" y="1390"/>
                      <a:pt x="4164" y="1303"/>
                      <a:pt x="3880" y="1154"/>
                    </a:cubicBezTo>
                    <a:lnTo>
                      <a:pt x="1" y="21007"/>
                    </a:lnTo>
                    <a:lnTo>
                      <a:pt x="5372" y="21007"/>
                    </a:lnTo>
                    <a:lnTo>
                      <a:pt x="5372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>
                <a:off x="429700" y="4899475"/>
                <a:ext cx="612225" cy="6873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7493" extrusionOk="0">
                    <a:moveTo>
                      <a:pt x="2010" y="1"/>
                    </a:moveTo>
                    <a:cubicBezTo>
                      <a:pt x="777" y="1115"/>
                      <a:pt x="1" y="2706"/>
                      <a:pt x="1" y="4516"/>
                    </a:cubicBezTo>
                    <a:lnTo>
                      <a:pt x="1" y="27492"/>
                    </a:lnTo>
                    <a:lnTo>
                      <a:pt x="24489" y="27492"/>
                    </a:lnTo>
                    <a:lnTo>
                      <a:pt x="24489" y="7659"/>
                    </a:lnTo>
                    <a:cubicBezTo>
                      <a:pt x="20033" y="5690"/>
                      <a:pt x="14881" y="5571"/>
                      <a:pt x="10166" y="4138"/>
                    </a:cubicBezTo>
                    <a:cubicBezTo>
                      <a:pt x="7242" y="3243"/>
                      <a:pt x="4477" y="1831"/>
                      <a:pt x="2010" y="1"/>
                    </a:cubicBezTo>
                    <a:close/>
                  </a:path>
                </a:pathLst>
              </a:custGeom>
              <a:solidFill>
                <a:srgbClr val="45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>
                <a:off x="430200" y="4860200"/>
                <a:ext cx="6122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9044" extrusionOk="0">
                    <a:moveTo>
                      <a:pt x="6068" y="0"/>
                    </a:moveTo>
                    <a:cubicBezTo>
                      <a:pt x="2706" y="0"/>
                      <a:pt x="1" y="2725"/>
                      <a:pt x="1" y="6087"/>
                    </a:cubicBezTo>
                    <a:lnTo>
                      <a:pt x="1" y="6207"/>
                    </a:lnTo>
                    <a:cubicBezTo>
                      <a:pt x="1" y="2884"/>
                      <a:pt x="2706" y="179"/>
                      <a:pt x="6028" y="179"/>
                    </a:cubicBezTo>
                    <a:lnTo>
                      <a:pt x="18262" y="179"/>
                    </a:lnTo>
                    <a:cubicBezTo>
                      <a:pt x="21584" y="179"/>
                      <a:pt x="24270" y="2884"/>
                      <a:pt x="24270" y="6207"/>
                    </a:cubicBezTo>
                    <a:lnTo>
                      <a:pt x="24270" y="29043"/>
                    </a:lnTo>
                    <a:lnTo>
                      <a:pt x="24489" y="29043"/>
                    </a:lnTo>
                    <a:lnTo>
                      <a:pt x="24489" y="6087"/>
                    </a:lnTo>
                    <a:cubicBezTo>
                      <a:pt x="24469" y="2725"/>
                      <a:pt x="21763" y="0"/>
                      <a:pt x="18402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" name="Google Shape;141;p2"/>
              <p:cNvSpPr/>
              <p:nvPr/>
            </p:nvSpPr>
            <p:spPr>
              <a:xfrm>
                <a:off x="1191600" y="4827850"/>
                <a:ext cx="650525" cy="758450"/>
              </a:xfrm>
              <a:custGeom>
                <a:avLst/>
                <a:gdLst/>
                <a:ahLst/>
                <a:cxnLst/>
                <a:rect l="l" t="t" r="r" b="b"/>
                <a:pathLst>
                  <a:path w="26021" h="30338" extrusionOk="0">
                    <a:moveTo>
                      <a:pt x="6466" y="1"/>
                    </a:moveTo>
                    <a:cubicBezTo>
                      <a:pt x="2885" y="1"/>
                      <a:pt x="1" y="2905"/>
                      <a:pt x="1" y="6466"/>
                    </a:cubicBezTo>
                    <a:lnTo>
                      <a:pt x="1" y="30337"/>
                    </a:lnTo>
                    <a:lnTo>
                      <a:pt x="26020" y="30337"/>
                    </a:lnTo>
                    <a:lnTo>
                      <a:pt x="26020" y="6466"/>
                    </a:lnTo>
                    <a:cubicBezTo>
                      <a:pt x="26020" y="2885"/>
                      <a:pt x="23116" y="1"/>
                      <a:pt x="1955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" name="Google Shape;142;p2"/>
              <p:cNvSpPr/>
              <p:nvPr/>
            </p:nvSpPr>
            <p:spPr>
              <a:xfrm>
                <a:off x="1192600" y="4860200"/>
                <a:ext cx="612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9044" extrusionOk="0">
                    <a:moveTo>
                      <a:pt x="6087" y="0"/>
                    </a:moveTo>
                    <a:cubicBezTo>
                      <a:pt x="2726" y="0"/>
                      <a:pt x="0" y="2725"/>
                      <a:pt x="0" y="6087"/>
                    </a:cubicBezTo>
                    <a:lnTo>
                      <a:pt x="0" y="29043"/>
                    </a:lnTo>
                    <a:lnTo>
                      <a:pt x="24508" y="29043"/>
                    </a:lnTo>
                    <a:lnTo>
                      <a:pt x="24508" y="6087"/>
                    </a:lnTo>
                    <a:cubicBezTo>
                      <a:pt x="2450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3" name="Google Shape;143;p2"/>
              <p:cNvSpPr/>
              <p:nvPr/>
            </p:nvSpPr>
            <p:spPr>
              <a:xfrm>
                <a:off x="1707825" y="5061100"/>
                <a:ext cx="134300" cy="5252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21008" extrusionOk="0">
                    <a:moveTo>
                      <a:pt x="5371" y="1"/>
                    </a:moveTo>
                    <a:cubicBezTo>
                      <a:pt x="5089" y="1009"/>
                      <a:pt x="4906" y="1390"/>
                      <a:pt x="4548" y="1390"/>
                    </a:cubicBezTo>
                    <a:cubicBezTo>
                      <a:pt x="4376" y="1390"/>
                      <a:pt x="4163" y="1303"/>
                      <a:pt x="3879" y="1154"/>
                    </a:cubicBezTo>
                    <a:lnTo>
                      <a:pt x="0" y="21007"/>
                    </a:lnTo>
                    <a:lnTo>
                      <a:pt x="5371" y="21007"/>
                    </a:lnTo>
                    <a:lnTo>
                      <a:pt x="5371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1192600" y="4899475"/>
                <a:ext cx="612225" cy="6873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7493" extrusionOk="0">
                    <a:moveTo>
                      <a:pt x="2009" y="1"/>
                    </a:moveTo>
                    <a:cubicBezTo>
                      <a:pt x="756" y="1115"/>
                      <a:pt x="0" y="2706"/>
                      <a:pt x="0" y="4516"/>
                    </a:cubicBezTo>
                    <a:lnTo>
                      <a:pt x="0" y="27492"/>
                    </a:lnTo>
                    <a:lnTo>
                      <a:pt x="24488" y="27492"/>
                    </a:lnTo>
                    <a:lnTo>
                      <a:pt x="24488" y="7659"/>
                    </a:lnTo>
                    <a:cubicBezTo>
                      <a:pt x="20032" y="5690"/>
                      <a:pt x="14860" y="5571"/>
                      <a:pt x="10165" y="4138"/>
                    </a:cubicBezTo>
                    <a:cubicBezTo>
                      <a:pt x="7221" y="3243"/>
                      <a:pt x="4476" y="1831"/>
                      <a:pt x="200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1192600" y="4860200"/>
                <a:ext cx="6122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9044" extrusionOk="0">
                    <a:moveTo>
                      <a:pt x="6068" y="0"/>
                    </a:moveTo>
                    <a:cubicBezTo>
                      <a:pt x="2706" y="0"/>
                      <a:pt x="0" y="2725"/>
                      <a:pt x="0" y="6087"/>
                    </a:cubicBezTo>
                    <a:lnTo>
                      <a:pt x="0" y="6207"/>
                    </a:lnTo>
                    <a:cubicBezTo>
                      <a:pt x="0" y="2884"/>
                      <a:pt x="2706" y="179"/>
                      <a:pt x="6008" y="179"/>
                    </a:cubicBezTo>
                    <a:lnTo>
                      <a:pt x="18242" y="179"/>
                    </a:lnTo>
                    <a:cubicBezTo>
                      <a:pt x="21584" y="179"/>
                      <a:pt x="24269" y="2884"/>
                      <a:pt x="24269" y="6207"/>
                    </a:cubicBezTo>
                    <a:lnTo>
                      <a:pt x="24269" y="29043"/>
                    </a:lnTo>
                    <a:lnTo>
                      <a:pt x="24488" y="29043"/>
                    </a:lnTo>
                    <a:lnTo>
                      <a:pt x="24488" y="6087"/>
                    </a:lnTo>
                    <a:cubicBezTo>
                      <a:pt x="24488" y="2725"/>
                      <a:pt x="21743" y="0"/>
                      <a:pt x="1840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1954475" y="4827850"/>
                <a:ext cx="650525" cy="758450"/>
              </a:xfrm>
              <a:custGeom>
                <a:avLst/>
                <a:gdLst/>
                <a:ahLst/>
                <a:cxnLst/>
                <a:rect l="l" t="t" r="r" b="b"/>
                <a:pathLst>
                  <a:path w="26021" h="30338" extrusionOk="0">
                    <a:moveTo>
                      <a:pt x="6466" y="1"/>
                    </a:moveTo>
                    <a:cubicBezTo>
                      <a:pt x="2885" y="1"/>
                      <a:pt x="1" y="2905"/>
                      <a:pt x="1" y="6466"/>
                    </a:cubicBezTo>
                    <a:lnTo>
                      <a:pt x="1" y="30337"/>
                    </a:lnTo>
                    <a:lnTo>
                      <a:pt x="26021" y="30337"/>
                    </a:lnTo>
                    <a:lnTo>
                      <a:pt x="26021" y="6466"/>
                    </a:lnTo>
                    <a:cubicBezTo>
                      <a:pt x="26021" y="2885"/>
                      <a:pt x="23116" y="1"/>
                      <a:pt x="1955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1954475" y="4860200"/>
                <a:ext cx="6132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9044" extrusionOk="0">
                    <a:moveTo>
                      <a:pt x="6108" y="0"/>
                    </a:moveTo>
                    <a:cubicBezTo>
                      <a:pt x="2746" y="0"/>
                      <a:pt x="1" y="2725"/>
                      <a:pt x="1" y="6087"/>
                    </a:cubicBezTo>
                    <a:lnTo>
                      <a:pt x="1" y="29043"/>
                    </a:lnTo>
                    <a:lnTo>
                      <a:pt x="24529" y="29043"/>
                    </a:lnTo>
                    <a:lnTo>
                      <a:pt x="24529" y="6087"/>
                    </a:lnTo>
                    <a:cubicBezTo>
                      <a:pt x="24529" y="2725"/>
                      <a:pt x="21783" y="0"/>
                      <a:pt x="1844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2470200" y="5061100"/>
                <a:ext cx="134300" cy="5252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21008" extrusionOk="0">
                    <a:moveTo>
                      <a:pt x="5372" y="1"/>
                    </a:moveTo>
                    <a:cubicBezTo>
                      <a:pt x="5076" y="1009"/>
                      <a:pt x="4889" y="1390"/>
                      <a:pt x="4535" y="1390"/>
                    </a:cubicBezTo>
                    <a:cubicBezTo>
                      <a:pt x="4365" y="1390"/>
                      <a:pt x="4157" y="1303"/>
                      <a:pt x="3880" y="1154"/>
                    </a:cubicBezTo>
                    <a:lnTo>
                      <a:pt x="1" y="21007"/>
                    </a:lnTo>
                    <a:lnTo>
                      <a:pt x="5372" y="21007"/>
                    </a:lnTo>
                    <a:lnTo>
                      <a:pt x="5372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1954475" y="4899475"/>
                <a:ext cx="612725" cy="6873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7493" extrusionOk="0">
                    <a:moveTo>
                      <a:pt x="2010" y="1"/>
                    </a:moveTo>
                    <a:cubicBezTo>
                      <a:pt x="777" y="1115"/>
                      <a:pt x="1" y="2706"/>
                      <a:pt x="1" y="4516"/>
                    </a:cubicBezTo>
                    <a:lnTo>
                      <a:pt x="1" y="27492"/>
                    </a:lnTo>
                    <a:lnTo>
                      <a:pt x="24509" y="27492"/>
                    </a:lnTo>
                    <a:lnTo>
                      <a:pt x="24509" y="7659"/>
                    </a:lnTo>
                    <a:cubicBezTo>
                      <a:pt x="20053" y="5690"/>
                      <a:pt x="14881" y="5571"/>
                      <a:pt x="10166" y="4138"/>
                    </a:cubicBezTo>
                    <a:cubicBezTo>
                      <a:pt x="7242" y="3243"/>
                      <a:pt x="4477" y="1831"/>
                      <a:pt x="201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1954475" y="4860200"/>
                <a:ext cx="612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9044" extrusionOk="0">
                    <a:moveTo>
                      <a:pt x="6068" y="0"/>
                    </a:moveTo>
                    <a:cubicBezTo>
                      <a:pt x="2726" y="0"/>
                      <a:pt x="1" y="2725"/>
                      <a:pt x="1" y="6087"/>
                    </a:cubicBezTo>
                    <a:lnTo>
                      <a:pt x="1" y="6207"/>
                    </a:lnTo>
                    <a:cubicBezTo>
                      <a:pt x="1" y="2884"/>
                      <a:pt x="2726" y="179"/>
                      <a:pt x="6028" y="179"/>
                    </a:cubicBezTo>
                    <a:lnTo>
                      <a:pt x="18262" y="179"/>
                    </a:lnTo>
                    <a:cubicBezTo>
                      <a:pt x="21584" y="179"/>
                      <a:pt x="24270" y="2884"/>
                      <a:pt x="24270" y="6207"/>
                    </a:cubicBezTo>
                    <a:lnTo>
                      <a:pt x="24270" y="29043"/>
                    </a:lnTo>
                    <a:lnTo>
                      <a:pt x="24509" y="29043"/>
                    </a:lnTo>
                    <a:lnTo>
                      <a:pt x="24509" y="6087"/>
                    </a:lnTo>
                    <a:cubicBezTo>
                      <a:pt x="24509" y="2725"/>
                      <a:pt x="21783" y="0"/>
                      <a:pt x="1844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2716875" y="4827850"/>
                <a:ext cx="650025" cy="758450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30338" extrusionOk="0">
                    <a:moveTo>
                      <a:pt x="6466" y="1"/>
                    </a:moveTo>
                    <a:cubicBezTo>
                      <a:pt x="2885" y="1"/>
                      <a:pt x="0" y="2905"/>
                      <a:pt x="0" y="6466"/>
                    </a:cubicBezTo>
                    <a:lnTo>
                      <a:pt x="0" y="30337"/>
                    </a:lnTo>
                    <a:lnTo>
                      <a:pt x="26000" y="30337"/>
                    </a:lnTo>
                    <a:lnTo>
                      <a:pt x="26000" y="6466"/>
                    </a:lnTo>
                    <a:cubicBezTo>
                      <a:pt x="26000" y="2885"/>
                      <a:pt x="23096" y="1"/>
                      <a:pt x="1953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" name="Google Shape;152;p2"/>
              <p:cNvSpPr/>
              <p:nvPr/>
            </p:nvSpPr>
            <p:spPr>
              <a:xfrm>
                <a:off x="2716875" y="4860200"/>
                <a:ext cx="612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9044" extrusionOk="0">
                    <a:moveTo>
                      <a:pt x="6088" y="0"/>
                    </a:moveTo>
                    <a:cubicBezTo>
                      <a:pt x="2726" y="0"/>
                      <a:pt x="0" y="2725"/>
                      <a:pt x="0" y="6087"/>
                    </a:cubicBezTo>
                    <a:lnTo>
                      <a:pt x="0" y="29043"/>
                    </a:lnTo>
                    <a:lnTo>
                      <a:pt x="24508" y="29043"/>
                    </a:lnTo>
                    <a:lnTo>
                      <a:pt x="24508" y="6087"/>
                    </a:lnTo>
                    <a:cubicBezTo>
                      <a:pt x="2450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" name="Google Shape;153;p2"/>
              <p:cNvSpPr/>
              <p:nvPr/>
            </p:nvSpPr>
            <p:spPr>
              <a:xfrm>
                <a:off x="3232600" y="5061100"/>
                <a:ext cx="134300" cy="5252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21008" extrusionOk="0">
                    <a:moveTo>
                      <a:pt x="5371" y="1"/>
                    </a:moveTo>
                    <a:cubicBezTo>
                      <a:pt x="5089" y="1009"/>
                      <a:pt x="4906" y="1390"/>
                      <a:pt x="4548" y="1390"/>
                    </a:cubicBezTo>
                    <a:cubicBezTo>
                      <a:pt x="4375" y="1390"/>
                      <a:pt x="4163" y="1303"/>
                      <a:pt x="3879" y="1154"/>
                    </a:cubicBezTo>
                    <a:lnTo>
                      <a:pt x="0" y="21007"/>
                    </a:lnTo>
                    <a:lnTo>
                      <a:pt x="5371" y="21007"/>
                    </a:lnTo>
                    <a:lnTo>
                      <a:pt x="5371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" name="Google Shape;154;p2"/>
              <p:cNvSpPr/>
              <p:nvPr/>
            </p:nvSpPr>
            <p:spPr>
              <a:xfrm>
                <a:off x="2716875" y="4899475"/>
                <a:ext cx="612225" cy="6873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7493" extrusionOk="0">
                    <a:moveTo>
                      <a:pt x="2010" y="1"/>
                    </a:moveTo>
                    <a:cubicBezTo>
                      <a:pt x="776" y="1115"/>
                      <a:pt x="0" y="2706"/>
                      <a:pt x="0" y="4516"/>
                    </a:cubicBezTo>
                    <a:lnTo>
                      <a:pt x="0" y="27492"/>
                    </a:lnTo>
                    <a:lnTo>
                      <a:pt x="24488" y="27492"/>
                    </a:lnTo>
                    <a:lnTo>
                      <a:pt x="24488" y="7659"/>
                    </a:lnTo>
                    <a:cubicBezTo>
                      <a:pt x="20032" y="5690"/>
                      <a:pt x="14860" y="5571"/>
                      <a:pt x="10166" y="4138"/>
                    </a:cubicBezTo>
                    <a:cubicBezTo>
                      <a:pt x="7221" y="3243"/>
                      <a:pt x="4476" y="1831"/>
                      <a:pt x="201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" name="Google Shape;155;p2"/>
              <p:cNvSpPr/>
              <p:nvPr/>
            </p:nvSpPr>
            <p:spPr>
              <a:xfrm>
                <a:off x="2717375" y="4860200"/>
                <a:ext cx="6122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9044" extrusionOk="0">
                    <a:moveTo>
                      <a:pt x="6068" y="0"/>
                    </a:moveTo>
                    <a:cubicBezTo>
                      <a:pt x="2706" y="0"/>
                      <a:pt x="0" y="2725"/>
                      <a:pt x="0" y="6087"/>
                    </a:cubicBezTo>
                    <a:lnTo>
                      <a:pt x="0" y="6207"/>
                    </a:lnTo>
                    <a:cubicBezTo>
                      <a:pt x="0" y="2884"/>
                      <a:pt x="2706" y="179"/>
                      <a:pt x="6028" y="179"/>
                    </a:cubicBezTo>
                    <a:lnTo>
                      <a:pt x="18262" y="179"/>
                    </a:lnTo>
                    <a:cubicBezTo>
                      <a:pt x="21584" y="179"/>
                      <a:pt x="24269" y="2884"/>
                      <a:pt x="24269" y="6207"/>
                    </a:cubicBezTo>
                    <a:lnTo>
                      <a:pt x="24269" y="29043"/>
                    </a:lnTo>
                    <a:lnTo>
                      <a:pt x="24488" y="29043"/>
                    </a:lnTo>
                    <a:lnTo>
                      <a:pt x="24488" y="6087"/>
                    </a:lnTo>
                    <a:cubicBezTo>
                      <a:pt x="24468" y="2725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" name="Google Shape;156;p2"/>
              <p:cNvSpPr/>
              <p:nvPr/>
            </p:nvSpPr>
            <p:spPr>
              <a:xfrm>
                <a:off x="3479750" y="4827850"/>
                <a:ext cx="650025" cy="758450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30338" extrusionOk="0">
                    <a:moveTo>
                      <a:pt x="6446" y="1"/>
                    </a:moveTo>
                    <a:cubicBezTo>
                      <a:pt x="2885" y="1"/>
                      <a:pt x="1" y="2905"/>
                      <a:pt x="1" y="6466"/>
                    </a:cubicBezTo>
                    <a:lnTo>
                      <a:pt x="1" y="30337"/>
                    </a:lnTo>
                    <a:lnTo>
                      <a:pt x="26001" y="30337"/>
                    </a:lnTo>
                    <a:lnTo>
                      <a:pt x="26001" y="6466"/>
                    </a:lnTo>
                    <a:cubicBezTo>
                      <a:pt x="26001" y="2885"/>
                      <a:pt x="23096" y="1"/>
                      <a:pt x="1953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" name="Google Shape;157;p2"/>
              <p:cNvSpPr/>
              <p:nvPr/>
            </p:nvSpPr>
            <p:spPr>
              <a:xfrm>
                <a:off x="3479250" y="4860200"/>
                <a:ext cx="6132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9044" extrusionOk="0">
                    <a:moveTo>
                      <a:pt x="6108" y="0"/>
                    </a:moveTo>
                    <a:cubicBezTo>
                      <a:pt x="2746" y="0"/>
                      <a:pt x="1" y="2725"/>
                      <a:pt x="1" y="6087"/>
                    </a:cubicBezTo>
                    <a:lnTo>
                      <a:pt x="1" y="29043"/>
                    </a:lnTo>
                    <a:lnTo>
                      <a:pt x="24529" y="29043"/>
                    </a:lnTo>
                    <a:lnTo>
                      <a:pt x="24529" y="6087"/>
                    </a:lnTo>
                    <a:cubicBezTo>
                      <a:pt x="24529" y="2725"/>
                      <a:pt x="21803" y="0"/>
                      <a:pt x="1844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" name="Google Shape;158;p2"/>
              <p:cNvSpPr/>
              <p:nvPr/>
            </p:nvSpPr>
            <p:spPr>
              <a:xfrm>
                <a:off x="3994975" y="5061100"/>
                <a:ext cx="134300" cy="5252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21008" extrusionOk="0">
                    <a:moveTo>
                      <a:pt x="5372" y="1"/>
                    </a:moveTo>
                    <a:cubicBezTo>
                      <a:pt x="5089" y="1009"/>
                      <a:pt x="4907" y="1390"/>
                      <a:pt x="4548" y="1390"/>
                    </a:cubicBezTo>
                    <a:cubicBezTo>
                      <a:pt x="4376" y="1390"/>
                      <a:pt x="4163" y="1303"/>
                      <a:pt x="3880" y="1154"/>
                    </a:cubicBezTo>
                    <a:lnTo>
                      <a:pt x="1" y="21007"/>
                    </a:lnTo>
                    <a:lnTo>
                      <a:pt x="5372" y="21007"/>
                    </a:lnTo>
                    <a:lnTo>
                      <a:pt x="5372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" name="Google Shape;159;p2"/>
              <p:cNvSpPr/>
              <p:nvPr/>
            </p:nvSpPr>
            <p:spPr>
              <a:xfrm>
                <a:off x="3479250" y="4899475"/>
                <a:ext cx="612725" cy="6873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7493" extrusionOk="0">
                    <a:moveTo>
                      <a:pt x="2030" y="1"/>
                    </a:moveTo>
                    <a:cubicBezTo>
                      <a:pt x="777" y="1115"/>
                      <a:pt x="1" y="2706"/>
                      <a:pt x="1" y="4516"/>
                    </a:cubicBezTo>
                    <a:lnTo>
                      <a:pt x="1" y="27492"/>
                    </a:lnTo>
                    <a:lnTo>
                      <a:pt x="24509" y="27492"/>
                    </a:lnTo>
                    <a:lnTo>
                      <a:pt x="24509" y="7659"/>
                    </a:lnTo>
                    <a:cubicBezTo>
                      <a:pt x="20053" y="5690"/>
                      <a:pt x="14881" y="5571"/>
                      <a:pt x="10186" y="4138"/>
                    </a:cubicBezTo>
                    <a:cubicBezTo>
                      <a:pt x="7242" y="3243"/>
                      <a:pt x="4477" y="1831"/>
                      <a:pt x="203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3479250" y="4860200"/>
                <a:ext cx="612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9044" extrusionOk="0">
                    <a:moveTo>
                      <a:pt x="6068" y="0"/>
                    </a:moveTo>
                    <a:cubicBezTo>
                      <a:pt x="2726" y="0"/>
                      <a:pt x="1" y="2725"/>
                      <a:pt x="1" y="6087"/>
                    </a:cubicBezTo>
                    <a:lnTo>
                      <a:pt x="1" y="6207"/>
                    </a:lnTo>
                    <a:cubicBezTo>
                      <a:pt x="1" y="2884"/>
                      <a:pt x="2726" y="179"/>
                      <a:pt x="6028" y="179"/>
                    </a:cubicBezTo>
                    <a:lnTo>
                      <a:pt x="18262" y="179"/>
                    </a:lnTo>
                    <a:cubicBezTo>
                      <a:pt x="21584" y="179"/>
                      <a:pt x="24270" y="2884"/>
                      <a:pt x="24270" y="6207"/>
                    </a:cubicBezTo>
                    <a:lnTo>
                      <a:pt x="24270" y="29043"/>
                    </a:lnTo>
                    <a:lnTo>
                      <a:pt x="24509" y="29043"/>
                    </a:lnTo>
                    <a:lnTo>
                      <a:pt x="24509" y="6087"/>
                    </a:lnTo>
                    <a:cubicBezTo>
                      <a:pt x="24509" y="2725"/>
                      <a:pt x="21763" y="0"/>
                      <a:pt x="18402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" name="Google Shape;161;p2"/>
              <p:cNvSpPr/>
              <p:nvPr/>
            </p:nvSpPr>
            <p:spPr>
              <a:xfrm>
                <a:off x="6528800" y="4827850"/>
                <a:ext cx="650025" cy="758450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30338" extrusionOk="0">
                    <a:moveTo>
                      <a:pt x="6466" y="1"/>
                    </a:moveTo>
                    <a:cubicBezTo>
                      <a:pt x="2905" y="1"/>
                      <a:pt x="1" y="2885"/>
                      <a:pt x="1" y="6466"/>
                    </a:cubicBezTo>
                    <a:lnTo>
                      <a:pt x="1" y="30337"/>
                    </a:lnTo>
                    <a:lnTo>
                      <a:pt x="26001" y="30337"/>
                    </a:lnTo>
                    <a:lnTo>
                      <a:pt x="26001" y="6466"/>
                    </a:lnTo>
                    <a:cubicBezTo>
                      <a:pt x="26001" y="2905"/>
                      <a:pt x="23116" y="1"/>
                      <a:pt x="19535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" name="Google Shape;162;p2"/>
              <p:cNvSpPr/>
              <p:nvPr/>
            </p:nvSpPr>
            <p:spPr>
              <a:xfrm>
                <a:off x="6566100" y="4860200"/>
                <a:ext cx="612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9044" extrusionOk="0">
                    <a:moveTo>
                      <a:pt x="6088" y="0"/>
                    </a:moveTo>
                    <a:cubicBezTo>
                      <a:pt x="2726" y="0"/>
                      <a:pt x="1" y="2725"/>
                      <a:pt x="1" y="6087"/>
                    </a:cubicBezTo>
                    <a:lnTo>
                      <a:pt x="1" y="29043"/>
                    </a:lnTo>
                    <a:lnTo>
                      <a:pt x="24509" y="29043"/>
                    </a:lnTo>
                    <a:lnTo>
                      <a:pt x="24509" y="6087"/>
                    </a:lnTo>
                    <a:cubicBezTo>
                      <a:pt x="24509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" name="Google Shape;163;p2"/>
              <p:cNvSpPr/>
              <p:nvPr/>
            </p:nvSpPr>
            <p:spPr>
              <a:xfrm>
                <a:off x="6528800" y="5061100"/>
                <a:ext cx="134300" cy="5252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21008" extrusionOk="0">
                    <a:moveTo>
                      <a:pt x="1" y="1"/>
                    </a:moveTo>
                    <a:lnTo>
                      <a:pt x="1" y="21007"/>
                    </a:lnTo>
                    <a:lnTo>
                      <a:pt x="5372" y="21007"/>
                    </a:lnTo>
                    <a:lnTo>
                      <a:pt x="1493" y="1154"/>
                    </a:lnTo>
                    <a:cubicBezTo>
                      <a:pt x="1209" y="1303"/>
                      <a:pt x="996" y="1390"/>
                      <a:pt x="824" y="1390"/>
                    </a:cubicBezTo>
                    <a:cubicBezTo>
                      <a:pt x="466" y="1390"/>
                      <a:pt x="283" y="1009"/>
                      <a:pt x="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" name="Google Shape;164;p2"/>
              <p:cNvSpPr/>
              <p:nvPr/>
            </p:nvSpPr>
            <p:spPr>
              <a:xfrm>
                <a:off x="6566600" y="4899475"/>
                <a:ext cx="612225" cy="6873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7493" extrusionOk="0">
                    <a:moveTo>
                      <a:pt x="22479" y="1"/>
                    </a:moveTo>
                    <a:cubicBezTo>
                      <a:pt x="20013" y="1831"/>
                      <a:pt x="17268" y="3243"/>
                      <a:pt x="14323" y="4138"/>
                    </a:cubicBezTo>
                    <a:cubicBezTo>
                      <a:pt x="9629" y="5571"/>
                      <a:pt x="4457" y="5690"/>
                      <a:pt x="1" y="7659"/>
                    </a:cubicBezTo>
                    <a:lnTo>
                      <a:pt x="1" y="27492"/>
                    </a:lnTo>
                    <a:lnTo>
                      <a:pt x="24489" y="27492"/>
                    </a:lnTo>
                    <a:lnTo>
                      <a:pt x="24489" y="4516"/>
                    </a:lnTo>
                    <a:cubicBezTo>
                      <a:pt x="24489" y="2706"/>
                      <a:pt x="23733" y="1115"/>
                      <a:pt x="22479" y="1"/>
                    </a:cubicBezTo>
                    <a:close/>
                  </a:path>
                </a:pathLst>
              </a:custGeom>
              <a:solidFill>
                <a:srgbClr val="45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" name="Google Shape;165;p2"/>
              <p:cNvSpPr/>
              <p:nvPr/>
            </p:nvSpPr>
            <p:spPr>
              <a:xfrm>
                <a:off x="6566600" y="4860200"/>
                <a:ext cx="611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469" h="29044" extrusionOk="0">
                    <a:moveTo>
                      <a:pt x="6068" y="0"/>
                    </a:moveTo>
                    <a:cubicBezTo>
                      <a:pt x="2706" y="0"/>
                      <a:pt x="1" y="2725"/>
                      <a:pt x="1" y="6087"/>
                    </a:cubicBezTo>
                    <a:lnTo>
                      <a:pt x="1" y="29043"/>
                    </a:lnTo>
                    <a:lnTo>
                      <a:pt x="200" y="29043"/>
                    </a:lnTo>
                    <a:lnTo>
                      <a:pt x="200" y="6207"/>
                    </a:lnTo>
                    <a:cubicBezTo>
                      <a:pt x="200" y="2884"/>
                      <a:pt x="2885" y="179"/>
                      <a:pt x="6207" y="179"/>
                    </a:cubicBezTo>
                    <a:lnTo>
                      <a:pt x="18461" y="179"/>
                    </a:lnTo>
                    <a:cubicBezTo>
                      <a:pt x="21763" y="179"/>
                      <a:pt x="24469" y="2884"/>
                      <a:pt x="24469" y="6207"/>
                    </a:cubicBezTo>
                    <a:lnTo>
                      <a:pt x="24469" y="6087"/>
                    </a:lnTo>
                    <a:cubicBezTo>
                      <a:pt x="24469" y="2725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6" name="Google Shape;166;p2"/>
              <p:cNvSpPr/>
              <p:nvPr/>
            </p:nvSpPr>
            <p:spPr>
              <a:xfrm>
                <a:off x="5766425" y="4827850"/>
                <a:ext cx="650500" cy="758450"/>
              </a:xfrm>
              <a:custGeom>
                <a:avLst/>
                <a:gdLst/>
                <a:ahLst/>
                <a:cxnLst/>
                <a:rect l="l" t="t" r="r" b="b"/>
                <a:pathLst>
                  <a:path w="26020" h="30338" extrusionOk="0">
                    <a:moveTo>
                      <a:pt x="6465" y="1"/>
                    </a:moveTo>
                    <a:cubicBezTo>
                      <a:pt x="2925" y="1"/>
                      <a:pt x="0" y="2885"/>
                      <a:pt x="0" y="6466"/>
                    </a:cubicBezTo>
                    <a:lnTo>
                      <a:pt x="0" y="30337"/>
                    </a:lnTo>
                    <a:lnTo>
                      <a:pt x="26020" y="30337"/>
                    </a:lnTo>
                    <a:lnTo>
                      <a:pt x="26020" y="6466"/>
                    </a:lnTo>
                    <a:cubicBezTo>
                      <a:pt x="26020" y="2905"/>
                      <a:pt x="23136" y="1"/>
                      <a:pt x="1955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5803225" y="4860200"/>
                <a:ext cx="6132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9044" extrusionOk="0">
                    <a:moveTo>
                      <a:pt x="6088" y="0"/>
                    </a:moveTo>
                    <a:cubicBezTo>
                      <a:pt x="2726" y="0"/>
                      <a:pt x="0" y="2725"/>
                      <a:pt x="0" y="6087"/>
                    </a:cubicBezTo>
                    <a:lnTo>
                      <a:pt x="0" y="29043"/>
                    </a:lnTo>
                    <a:lnTo>
                      <a:pt x="24528" y="29043"/>
                    </a:lnTo>
                    <a:lnTo>
                      <a:pt x="24528" y="6087"/>
                    </a:lnTo>
                    <a:cubicBezTo>
                      <a:pt x="2452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8" name="Google Shape;168;p2"/>
              <p:cNvSpPr/>
              <p:nvPr/>
            </p:nvSpPr>
            <p:spPr>
              <a:xfrm>
                <a:off x="5766425" y="5061100"/>
                <a:ext cx="134300" cy="5252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21008" extrusionOk="0">
                    <a:moveTo>
                      <a:pt x="0" y="1"/>
                    </a:moveTo>
                    <a:lnTo>
                      <a:pt x="0" y="21007"/>
                    </a:lnTo>
                    <a:lnTo>
                      <a:pt x="5371" y="21007"/>
                    </a:lnTo>
                    <a:lnTo>
                      <a:pt x="1492" y="1154"/>
                    </a:lnTo>
                    <a:cubicBezTo>
                      <a:pt x="1209" y="1303"/>
                      <a:pt x="998" y="1390"/>
                      <a:pt x="828" y="1390"/>
                    </a:cubicBezTo>
                    <a:cubicBezTo>
                      <a:pt x="474" y="1390"/>
                      <a:pt x="296" y="1009"/>
                      <a:pt x="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9" name="Google Shape;169;p2"/>
              <p:cNvSpPr/>
              <p:nvPr/>
            </p:nvSpPr>
            <p:spPr>
              <a:xfrm>
                <a:off x="5803725" y="4899475"/>
                <a:ext cx="612725" cy="6873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7493" extrusionOk="0">
                    <a:moveTo>
                      <a:pt x="22479" y="1"/>
                    </a:moveTo>
                    <a:cubicBezTo>
                      <a:pt x="20032" y="1831"/>
                      <a:pt x="17267" y="3243"/>
                      <a:pt x="14323" y="4138"/>
                    </a:cubicBezTo>
                    <a:cubicBezTo>
                      <a:pt x="9628" y="5571"/>
                      <a:pt x="4456" y="5690"/>
                      <a:pt x="0" y="7659"/>
                    </a:cubicBezTo>
                    <a:lnTo>
                      <a:pt x="0" y="27492"/>
                    </a:lnTo>
                    <a:lnTo>
                      <a:pt x="24508" y="27492"/>
                    </a:lnTo>
                    <a:lnTo>
                      <a:pt x="24508" y="4516"/>
                    </a:lnTo>
                    <a:cubicBezTo>
                      <a:pt x="24508" y="2706"/>
                      <a:pt x="23732" y="1115"/>
                      <a:pt x="2247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0" name="Google Shape;170;p2"/>
              <p:cNvSpPr/>
              <p:nvPr/>
            </p:nvSpPr>
            <p:spPr>
              <a:xfrm>
                <a:off x="5803725" y="4860200"/>
                <a:ext cx="612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9044" extrusionOk="0">
                    <a:moveTo>
                      <a:pt x="6087" y="0"/>
                    </a:moveTo>
                    <a:cubicBezTo>
                      <a:pt x="2745" y="0"/>
                      <a:pt x="0" y="2725"/>
                      <a:pt x="0" y="6087"/>
                    </a:cubicBezTo>
                    <a:lnTo>
                      <a:pt x="0" y="29043"/>
                    </a:lnTo>
                    <a:lnTo>
                      <a:pt x="219" y="29043"/>
                    </a:lnTo>
                    <a:lnTo>
                      <a:pt x="219" y="6207"/>
                    </a:lnTo>
                    <a:cubicBezTo>
                      <a:pt x="219" y="2884"/>
                      <a:pt x="2905" y="179"/>
                      <a:pt x="6247" y="179"/>
                    </a:cubicBezTo>
                    <a:lnTo>
                      <a:pt x="18481" y="179"/>
                    </a:lnTo>
                    <a:cubicBezTo>
                      <a:pt x="21783" y="179"/>
                      <a:pt x="24508" y="2884"/>
                      <a:pt x="24508" y="6207"/>
                    </a:cubicBezTo>
                    <a:lnTo>
                      <a:pt x="24508" y="6087"/>
                    </a:lnTo>
                    <a:cubicBezTo>
                      <a:pt x="24508" y="2725"/>
                      <a:pt x="21783" y="0"/>
                      <a:pt x="1844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1" name="Google Shape;171;p2"/>
              <p:cNvSpPr/>
              <p:nvPr/>
            </p:nvSpPr>
            <p:spPr>
              <a:xfrm>
                <a:off x="5004025" y="4827850"/>
                <a:ext cx="650025" cy="758450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30338" extrusionOk="0">
                    <a:moveTo>
                      <a:pt x="6466" y="1"/>
                    </a:moveTo>
                    <a:cubicBezTo>
                      <a:pt x="2905" y="1"/>
                      <a:pt x="1" y="2885"/>
                      <a:pt x="1" y="6466"/>
                    </a:cubicBezTo>
                    <a:lnTo>
                      <a:pt x="1" y="30337"/>
                    </a:lnTo>
                    <a:lnTo>
                      <a:pt x="26001" y="30337"/>
                    </a:lnTo>
                    <a:lnTo>
                      <a:pt x="26001" y="6466"/>
                    </a:lnTo>
                    <a:cubicBezTo>
                      <a:pt x="26001" y="2905"/>
                      <a:pt x="23116" y="1"/>
                      <a:pt x="1953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2" name="Google Shape;172;p2"/>
              <p:cNvSpPr/>
              <p:nvPr/>
            </p:nvSpPr>
            <p:spPr>
              <a:xfrm>
                <a:off x="5041325" y="4860200"/>
                <a:ext cx="612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9044" extrusionOk="0">
                    <a:moveTo>
                      <a:pt x="6088" y="0"/>
                    </a:moveTo>
                    <a:cubicBezTo>
                      <a:pt x="2726" y="0"/>
                      <a:pt x="1" y="2725"/>
                      <a:pt x="1" y="6087"/>
                    </a:cubicBezTo>
                    <a:lnTo>
                      <a:pt x="1" y="29043"/>
                    </a:lnTo>
                    <a:lnTo>
                      <a:pt x="24509" y="29043"/>
                    </a:lnTo>
                    <a:lnTo>
                      <a:pt x="24509" y="6087"/>
                    </a:lnTo>
                    <a:cubicBezTo>
                      <a:pt x="24509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3" name="Google Shape;173;p2"/>
              <p:cNvSpPr/>
              <p:nvPr/>
            </p:nvSpPr>
            <p:spPr>
              <a:xfrm>
                <a:off x="5004025" y="5061100"/>
                <a:ext cx="134300" cy="5252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21008" extrusionOk="0">
                    <a:moveTo>
                      <a:pt x="1" y="1"/>
                    </a:moveTo>
                    <a:lnTo>
                      <a:pt x="1" y="21007"/>
                    </a:lnTo>
                    <a:lnTo>
                      <a:pt x="5372" y="21007"/>
                    </a:lnTo>
                    <a:lnTo>
                      <a:pt x="1493" y="1154"/>
                    </a:lnTo>
                    <a:cubicBezTo>
                      <a:pt x="1209" y="1303"/>
                      <a:pt x="996" y="1390"/>
                      <a:pt x="824" y="1390"/>
                    </a:cubicBezTo>
                    <a:cubicBezTo>
                      <a:pt x="466" y="1390"/>
                      <a:pt x="283" y="1009"/>
                      <a:pt x="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4" name="Google Shape;174;p2"/>
              <p:cNvSpPr/>
              <p:nvPr/>
            </p:nvSpPr>
            <p:spPr>
              <a:xfrm>
                <a:off x="5041825" y="4899475"/>
                <a:ext cx="612225" cy="6873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7493" extrusionOk="0">
                    <a:moveTo>
                      <a:pt x="22479" y="1"/>
                    </a:moveTo>
                    <a:cubicBezTo>
                      <a:pt x="20013" y="1831"/>
                      <a:pt x="17248" y="3243"/>
                      <a:pt x="14323" y="4138"/>
                    </a:cubicBezTo>
                    <a:cubicBezTo>
                      <a:pt x="9629" y="5571"/>
                      <a:pt x="4457" y="5690"/>
                      <a:pt x="1" y="7659"/>
                    </a:cubicBezTo>
                    <a:lnTo>
                      <a:pt x="1" y="27492"/>
                    </a:lnTo>
                    <a:lnTo>
                      <a:pt x="24489" y="27492"/>
                    </a:lnTo>
                    <a:lnTo>
                      <a:pt x="24489" y="4516"/>
                    </a:lnTo>
                    <a:cubicBezTo>
                      <a:pt x="24489" y="2706"/>
                      <a:pt x="23713" y="1115"/>
                      <a:pt x="2247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5" name="Google Shape;175;p2"/>
              <p:cNvSpPr/>
              <p:nvPr/>
            </p:nvSpPr>
            <p:spPr>
              <a:xfrm>
                <a:off x="5041325" y="4860200"/>
                <a:ext cx="6122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9044" extrusionOk="0">
                    <a:moveTo>
                      <a:pt x="6088" y="0"/>
                    </a:moveTo>
                    <a:cubicBezTo>
                      <a:pt x="2726" y="0"/>
                      <a:pt x="21" y="2725"/>
                      <a:pt x="1" y="6087"/>
                    </a:cubicBezTo>
                    <a:lnTo>
                      <a:pt x="1" y="29043"/>
                    </a:lnTo>
                    <a:lnTo>
                      <a:pt x="220" y="29043"/>
                    </a:lnTo>
                    <a:lnTo>
                      <a:pt x="220" y="6207"/>
                    </a:lnTo>
                    <a:cubicBezTo>
                      <a:pt x="220" y="2884"/>
                      <a:pt x="2905" y="179"/>
                      <a:pt x="6227" y="179"/>
                    </a:cubicBezTo>
                    <a:lnTo>
                      <a:pt x="18461" y="179"/>
                    </a:lnTo>
                    <a:cubicBezTo>
                      <a:pt x="21783" y="179"/>
                      <a:pt x="24489" y="2884"/>
                      <a:pt x="24489" y="6207"/>
                    </a:cubicBezTo>
                    <a:lnTo>
                      <a:pt x="24489" y="6087"/>
                    </a:lnTo>
                    <a:cubicBezTo>
                      <a:pt x="24489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6" name="Google Shape;176;p2"/>
              <p:cNvSpPr/>
              <p:nvPr/>
            </p:nvSpPr>
            <p:spPr>
              <a:xfrm>
                <a:off x="4241650" y="4827850"/>
                <a:ext cx="650500" cy="758450"/>
              </a:xfrm>
              <a:custGeom>
                <a:avLst/>
                <a:gdLst/>
                <a:ahLst/>
                <a:cxnLst/>
                <a:rect l="l" t="t" r="r" b="b"/>
                <a:pathLst>
                  <a:path w="26020" h="30338" extrusionOk="0">
                    <a:moveTo>
                      <a:pt x="6465" y="1"/>
                    </a:moveTo>
                    <a:cubicBezTo>
                      <a:pt x="2905" y="1"/>
                      <a:pt x="0" y="2885"/>
                      <a:pt x="0" y="6466"/>
                    </a:cubicBezTo>
                    <a:lnTo>
                      <a:pt x="0" y="30337"/>
                    </a:lnTo>
                    <a:lnTo>
                      <a:pt x="26020" y="30337"/>
                    </a:lnTo>
                    <a:lnTo>
                      <a:pt x="26020" y="6466"/>
                    </a:lnTo>
                    <a:cubicBezTo>
                      <a:pt x="26020" y="2905"/>
                      <a:pt x="23136" y="1"/>
                      <a:pt x="1955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7" name="Google Shape;177;p2"/>
              <p:cNvSpPr/>
              <p:nvPr/>
            </p:nvSpPr>
            <p:spPr>
              <a:xfrm>
                <a:off x="4278450" y="4860200"/>
                <a:ext cx="612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9044" extrusionOk="0">
                    <a:moveTo>
                      <a:pt x="6088" y="0"/>
                    </a:moveTo>
                    <a:cubicBezTo>
                      <a:pt x="2726" y="0"/>
                      <a:pt x="0" y="2725"/>
                      <a:pt x="0" y="6087"/>
                    </a:cubicBezTo>
                    <a:lnTo>
                      <a:pt x="0" y="29043"/>
                    </a:lnTo>
                    <a:lnTo>
                      <a:pt x="24508" y="29043"/>
                    </a:lnTo>
                    <a:lnTo>
                      <a:pt x="24508" y="6087"/>
                    </a:lnTo>
                    <a:cubicBezTo>
                      <a:pt x="2450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8" name="Google Shape;178;p2"/>
              <p:cNvSpPr/>
              <p:nvPr/>
            </p:nvSpPr>
            <p:spPr>
              <a:xfrm>
                <a:off x="4241650" y="5061100"/>
                <a:ext cx="134300" cy="5252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21008" extrusionOk="0">
                    <a:moveTo>
                      <a:pt x="0" y="1"/>
                    </a:moveTo>
                    <a:lnTo>
                      <a:pt x="0" y="21007"/>
                    </a:lnTo>
                    <a:lnTo>
                      <a:pt x="5371" y="21007"/>
                    </a:lnTo>
                    <a:lnTo>
                      <a:pt x="1492" y="1154"/>
                    </a:lnTo>
                    <a:cubicBezTo>
                      <a:pt x="1209" y="1303"/>
                      <a:pt x="996" y="1390"/>
                      <a:pt x="824" y="1390"/>
                    </a:cubicBezTo>
                    <a:cubicBezTo>
                      <a:pt x="465" y="1390"/>
                      <a:pt x="283" y="1009"/>
                      <a:pt x="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9" name="Google Shape;179;p2"/>
              <p:cNvSpPr/>
              <p:nvPr/>
            </p:nvSpPr>
            <p:spPr>
              <a:xfrm>
                <a:off x="4278950" y="4899475"/>
                <a:ext cx="612225" cy="6873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7493" extrusionOk="0">
                    <a:moveTo>
                      <a:pt x="22479" y="1"/>
                    </a:moveTo>
                    <a:cubicBezTo>
                      <a:pt x="20012" y="1831"/>
                      <a:pt x="17267" y="3243"/>
                      <a:pt x="14323" y="4138"/>
                    </a:cubicBezTo>
                    <a:cubicBezTo>
                      <a:pt x="9628" y="5571"/>
                      <a:pt x="4456" y="5690"/>
                      <a:pt x="0" y="7659"/>
                    </a:cubicBezTo>
                    <a:lnTo>
                      <a:pt x="0" y="27492"/>
                    </a:lnTo>
                    <a:lnTo>
                      <a:pt x="24488" y="27492"/>
                    </a:lnTo>
                    <a:lnTo>
                      <a:pt x="24488" y="4516"/>
                    </a:lnTo>
                    <a:cubicBezTo>
                      <a:pt x="24488" y="2706"/>
                      <a:pt x="23732" y="1115"/>
                      <a:pt x="2247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0" name="Google Shape;180;p2"/>
              <p:cNvSpPr/>
              <p:nvPr/>
            </p:nvSpPr>
            <p:spPr>
              <a:xfrm>
                <a:off x="4278950" y="4860200"/>
                <a:ext cx="6122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9044" extrusionOk="0">
                    <a:moveTo>
                      <a:pt x="6087" y="0"/>
                    </a:moveTo>
                    <a:cubicBezTo>
                      <a:pt x="2746" y="0"/>
                      <a:pt x="0" y="2725"/>
                      <a:pt x="0" y="6087"/>
                    </a:cubicBezTo>
                    <a:lnTo>
                      <a:pt x="0" y="29043"/>
                    </a:lnTo>
                    <a:lnTo>
                      <a:pt x="219" y="29043"/>
                    </a:lnTo>
                    <a:lnTo>
                      <a:pt x="219" y="6207"/>
                    </a:lnTo>
                    <a:cubicBezTo>
                      <a:pt x="219" y="2884"/>
                      <a:pt x="2905" y="179"/>
                      <a:pt x="6247" y="179"/>
                    </a:cubicBezTo>
                    <a:lnTo>
                      <a:pt x="18481" y="179"/>
                    </a:lnTo>
                    <a:cubicBezTo>
                      <a:pt x="21783" y="179"/>
                      <a:pt x="24488" y="2884"/>
                      <a:pt x="24488" y="6207"/>
                    </a:cubicBezTo>
                    <a:lnTo>
                      <a:pt x="24488" y="6087"/>
                    </a:lnTo>
                    <a:cubicBezTo>
                      <a:pt x="2448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1" name="Google Shape;181;p2"/>
              <p:cNvSpPr/>
              <p:nvPr/>
            </p:nvSpPr>
            <p:spPr>
              <a:xfrm>
                <a:off x="810650" y="5031275"/>
                <a:ext cx="650525" cy="553025"/>
              </a:xfrm>
              <a:custGeom>
                <a:avLst/>
                <a:gdLst/>
                <a:ahLst/>
                <a:cxnLst/>
                <a:rect l="l" t="t" r="r" b="b"/>
                <a:pathLst>
                  <a:path w="26021" h="22121" extrusionOk="0">
                    <a:moveTo>
                      <a:pt x="6466" y="0"/>
                    </a:moveTo>
                    <a:cubicBezTo>
                      <a:pt x="2885" y="0"/>
                      <a:pt x="1" y="2904"/>
                      <a:pt x="1" y="6465"/>
                    </a:cubicBezTo>
                    <a:lnTo>
                      <a:pt x="1" y="22121"/>
                    </a:lnTo>
                    <a:lnTo>
                      <a:pt x="26020" y="22121"/>
                    </a:lnTo>
                    <a:lnTo>
                      <a:pt x="26020" y="6465"/>
                    </a:lnTo>
                    <a:cubicBezTo>
                      <a:pt x="26020" y="2885"/>
                      <a:pt x="23116" y="0"/>
                      <a:pt x="19555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2" name="Google Shape;182;p2"/>
              <p:cNvSpPr/>
              <p:nvPr/>
            </p:nvSpPr>
            <p:spPr>
              <a:xfrm>
                <a:off x="810650" y="5063600"/>
                <a:ext cx="613225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0828" extrusionOk="0">
                    <a:moveTo>
                      <a:pt x="6088" y="0"/>
                    </a:moveTo>
                    <a:cubicBezTo>
                      <a:pt x="2746" y="0"/>
                      <a:pt x="1" y="2725"/>
                      <a:pt x="1" y="6087"/>
                    </a:cubicBezTo>
                    <a:lnTo>
                      <a:pt x="1" y="20828"/>
                    </a:lnTo>
                    <a:lnTo>
                      <a:pt x="24528" y="20828"/>
                    </a:lnTo>
                    <a:lnTo>
                      <a:pt x="24528" y="6087"/>
                    </a:lnTo>
                    <a:cubicBezTo>
                      <a:pt x="2452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3" name="Google Shape;183;p2"/>
              <p:cNvSpPr/>
              <p:nvPr/>
            </p:nvSpPr>
            <p:spPr>
              <a:xfrm>
                <a:off x="1325875" y="5265000"/>
                <a:ext cx="135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412" h="12772" extrusionOk="0">
                    <a:moveTo>
                      <a:pt x="5411" y="1"/>
                    </a:moveTo>
                    <a:cubicBezTo>
                      <a:pt x="5116" y="1009"/>
                      <a:pt x="4929" y="1390"/>
                      <a:pt x="4575" y="1390"/>
                    </a:cubicBezTo>
                    <a:cubicBezTo>
                      <a:pt x="4405" y="1390"/>
                      <a:pt x="4197" y="1303"/>
                      <a:pt x="3919" y="1154"/>
                    </a:cubicBezTo>
                    <a:lnTo>
                      <a:pt x="1" y="12772"/>
                    </a:lnTo>
                    <a:lnTo>
                      <a:pt x="5411" y="12772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4" name="Google Shape;184;p2"/>
              <p:cNvSpPr/>
              <p:nvPr/>
            </p:nvSpPr>
            <p:spPr>
              <a:xfrm>
                <a:off x="810650" y="5138200"/>
                <a:ext cx="612225" cy="4814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57" extrusionOk="0">
                    <a:moveTo>
                      <a:pt x="2010" y="0"/>
                    </a:moveTo>
                    <a:cubicBezTo>
                      <a:pt x="777" y="1114"/>
                      <a:pt x="1" y="2705"/>
                      <a:pt x="1" y="4516"/>
                    </a:cubicBezTo>
                    <a:lnTo>
                      <a:pt x="1" y="19256"/>
                    </a:lnTo>
                    <a:lnTo>
                      <a:pt x="24489" y="19256"/>
                    </a:lnTo>
                    <a:lnTo>
                      <a:pt x="24489" y="7659"/>
                    </a:lnTo>
                    <a:cubicBezTo>
                      <a:pt x="20053" y="5689"/>
                      <a:pt x="14880" y="5570"/>
                      <a:pt x="10166" y="4138"/>
                    </a:cubicBezTo>
                    <a:cubicBezTo>
                      <a:pt x="7242" y="3243"/>
                      <a:pt x="4477" y="1830"/>
                      <a:pt x="2010" y="0"/>
                    </a:cubicBezTo>
                    <a:close/>
                  </a:path>
                </a:pathLst>
              </a:custGeom>
              <a:solidFill>
                <a:srgbClr val="45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811150" y="5063600"/>
                <a:ext cx="612725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8" extrusionOk="0">
                    <a:moveTo>
                      <a:pt x="6068" y="0"/>
                    </a:moveTo>
                    <a:cubicBezTo>
                      <a:pt x="2726" y="0"/>
                      <a:pt x="1" y="2725"/>
                      <a:pt x="1" y="6087"/>
                    </a:cubicBezTo>
                    <a:lnTo>
                      <a:pt x="1" y="6207"/>
                    </a:lnTo>
                    <a:cubicBezTo>
                      <a:pt x="1" y="2885"/>
                      <a:pt x="2726" y="159"/>
                      <a:pt x="6028" y="159"/>
                    </a:cubicBezTo>
                    <a:lnTo>
                      <a:pt x="18262" y="159"/>
                    </a:lnTo>
                    <a:cubicBezTo>
                      <a:pt x="21584" y="159"/>
                      <a:pt x="24270" y="2885"/>
                      <a:pt x="24270" y="6207"/>
                    </a:cubicBezTo>
                    <a:lnTo>
                      <a:pt x="24270" y="20828"/>
                    </a:lnTo>
                    <a:lnTo>
                      <a:pt x="24508" y="20828"/>
                    </a:lnTo>
                    <a:lnTo>
                      <a:pt x="24508" y="6087"/>
                    </a:lnTo>
                    <a:cubicBezTo>
                      <a:pt x="24469" y="2725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" name="Google Shape;186;p2"/>
              <p:cNvSpPr/>
              <p:nvPr/>
            </p:nvSpPr>
            <p:spPr>
              <a:xfrm>
                <a:off x="1573050" y="5031275"/>
                <a:ext cx="650000" cy="553025"/>
              </a:xfrm>
              <a:custGeom>
                <a:avLst/>
                <a:gdLst/>
                <a:ahLst/>
                <a:cxnLst/>
                <a:rect l="l" t="t" r="r" b="b"/>
                <a:pathLst>
                  <a:path w="26000" h="22121" extrusionOk="0">
                    <a:moveTo>
                      <a:pt x="6465" y="0"/>
                    </a:moveTo>
                    <a:cubicBezTo>
                      <a:pt x="2885" y="0"/>
                      <a:pt x="0" y="2904"/>
                      <a:pt x="0" y="6465"/>
                    </a:cubicBezTo>
                    <a:lnTo>
                      <a:pt x="0" y="22121"/>
                    </a:lnTo>
                    <a:lnTo>
                      <a:pt x="26000" y="22121"/>
                    </a:lnTo>
                    <a:lnTo>
                      <a:pt x="26000" y="6465"/>
                    </a:lnTo>
                    <a:cubicBezTo>
                      <a:pt x="26000" y="2885"/>
                      <a:pt x="23096" y="0"/>
                      <a:pt x="1953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" name="Google Shape;187;p2"/>
              <p:cNvSpPr/>
              <p:nvPr/>
            </p:nvSpPr>
            <p:spPr>
              <a:xfrm>
                <a:off x="1573550" y="5063600"/>
                <a:ext cx="613200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28" h="20828" extrusionOk="0">
                    <a:moveTo>
                      <a:pt x="6087" y="0"/>
                    </a:moveTo>
                    <a:cubicBezTo>
                      <a:pt x="2725" y="0"/>
                      <a:pt x="0" y="2725"/>
                      <a:pt x="0" y="6087"/>
                    </a:cubicBezTo>
                    <a:lnTo>
                      <a:pt x="0" y="20828"/>
                    </a:lnTo>
                    <a:lnTo>
                      <a:pt x="24528" y="20828"/>
                    </a:lnTo>
                    <a:lnTo>
                      <a:pt x="24528" y="6087"/>
                    </a:lnTo>
                    <a:cubicBezTo>
                      <a:pt x="2452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8" name="Google Shape;188;p2"/>
              <p:cNvSpPr/>
              <p:nvPr/>
            </p:nvSpPr>
            <p:spPr>
              <a:xfrm>
                <a:off x="2088750" y="5265000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5372" y="1"/>
                    </a:moveTo>
                    <a:cubicBezTo>
                      <a:pt x="5090" y="1009"/>
                      <a:pt x="4907" y="1390"/>
                      <a:pt x="4548" y="1390"/>
                    </a:cubicBezTo>
                    <a:cubicBezTo>
                      <a:pt x="4376" y="1390"/>
                      <a:pt x="4164" y="1303"/>
                      <a:pt x="3880" y="1154"/>
                    </a:cubicBezTo>
                    <a:lnTo>
                      <a:pt x="1" y="12772"/>
                    </a:lnTo>
                    <a:lnTo>
                      <a:pt x="5372" y="12772"/>
                    </a:lnTo>
                    <a:lnTo>
                      <a:pt x="5372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" name="Google Shape;189;p2"/>
              <p:cNvSpPr/>
              <p:nvPr/>
            </p:nvSpPr>
            <p:spPr>
              <a:xfrm>
                <a:off x="1573550" y="5102375"/>
                <a:ext cx="612200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8" h="19277" extrusionOk="0">
                    <a:moveTo>
                      <a:pt x="2009" y="1"/>
                    </a:moveTo>
                    <a:cubicBezTo>
                      <a:pt x="776" y="1115"/>
                      <a:pt x="0" y="2706"/>
                      <a:pt x="0" y="4536"/>
                    </a:cubicBezTo>
                    <a:lnTo>
                      <a:pt x="0" y="19277"/>
                    </a:lnTo>
                    <a:lnTo>
                      <a:pt x="24488" y="19277"/>
                    </a:lnTo>
                    <a:lnTo>
                      <a:pt x="24488" y="7659"/>
                    </a:lnTo>
                    <a:cubicBezTo>
                      <a:pt x="20032" y="5710"/>
                      <a:pt x="14860" y="5571"/>
                      <a:pt x="10165" y="4158"/>
                    </a:cubicBezTo>
                    <a:cubicBezTo>
                      <a:pt x="7241" y="3263"/>
                      <a:pt x="4476" y="1851"/>
                      <a:pt x="200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" name="Google Shape;190;p2"/>
              <p:cNvSpPr/>
              <p:nvPr/>
            </p:nvSpPr>
            <p:spPr>
              <a:xfrm>
                <a:off x="1573550" y="5063600"/>
                <a:ext cx="612200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488" h="20828" extrusionOk="0">
                    <a:moveTo>
                      <a:pt x="6067" y="0"/>
                    </a:moveTo>
                    <a:cubicBezTo>
                      <a:pt x="2706" y="0"/>
                      <a:pt x="0" y="2725"/>
                      <a:pt x="0" y="6087"/>
                    </a:cubicBezTo>
                    <a:lnTo>
                      <a:pt x="0" y="6207"/>
                    </a:lnTo>
                    <a:cubicBezTo>
                      <a:pt x="0" y="2885"/>
                      <a:pt x="2706" y="159"/>
                      <a:pt x="6008" y="159"/>
                    </a:cubicBezTo>
                    <a:lnTo>
                      <a:pt x="18262" y="159"/>
                    </a:lnTo>
                    <a:cubicBezTo>
                      <a:pt x="21584" y="159"/>
                      <a:pt x="24269" y="2885"/>
                      <a:pt x="24269" y="6207"/>
                    </a:cubicBezTo>
                    <a:lnTo>
                      <a:pt x="24269" y="20828"/>
                    </a:lnTo>
                    <a:lnTo>
                      <a:pt x="24488" y="20828"/>
                    </a:lnTo>
                    <a:lnTo>
                      <a:pt x="24488" y="6087"/>
                    </a:lnTo>
                    <a:cubicBezTo>
                      <a:pt x="24488" y="2725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1" name="Google Shape;191;p2"/>
              <p:cNvSpPr/>
              <p:nvPr/>
            </p:nvSpPr>
            <p:spPr>
              <a:xfrm>
                <a:off x="2335925" y="5031275"/>
                <a:ext cx="650025" cy="553025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22121" extrusionOk="0">
                    <a:moveTo>
                      <a:pt x="6466" y="0"/>
                    </a:moveTo>
                    <a:cubicBezTo>
                      <a:pt x="2885" y="0"/>
                      <a:pt x="1" y="2904"/>
                      <a:pt x="1" y="6465"/>
                    </a:cubicBezTo>
                    <a:lnTo>
                      <a:pt x="1" y="22121"/>
                    </a:lnTo>
                    <a:lnTo>
                      <a:pt x="26000" y="22121"/>
                    </a:lnTo>
                    <a:lnTo>
                      <a:pt x="26000" y="6465"/>
                    </a:lnTo>
                    <a:cubicBezTo>
                      <a:pt x="26000" y="2885"/>
                      <a:pt x="23096" y="0"/>
                      <a:pt x="1953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2" name="Google Shape;192;p2"/>
              <p:cNvSpPr/>
              <p:nvPr/>
            </p:nvSpPr>
            <p:spPr>
              <a:xfrm>
                <a:off x="2335925" y="5063600"/>
                <a:ext cx="612725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8" extrusionOk="0">
                    <a:moveTo>
                      <a:pt x="6088" y="0"/>
                    </a:moveTo>
                    <a:cubicBezTo>
                      <a:pt x="2726" y="0"/>
                      <a:pt x="1" y="2725"/>
                      <a:pt x="1" y="6087"/>
                    </a:cubicBezTo>
                    <a:lnTo>
                      <a:pt x="1" y="20828"/>
                    </a:lnTo>
                    <a:lnTo>
                      <a:pt x="24508" y="20828"/>
                    </a:lnTo>
                    <a:lnTo>
                      <a:pt x="24508" y="6087"/>
                    </a:lnTo>
                    <a:cubicBezTo>
                      <a:pt x="2450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3" name="Google Shape;193;p2"/>
              <p:cNvSpPr/>
              <p:nvPr/>
            </p:nvSpPr>
            <p:spPr>
              <a:xfrm>
                <a:off x="2851150" y="5265000"/>
                <a:ext cx="1348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92" h="12772" extrusionOk="0">
                    <a:moveTo>
                      <a:pt x="5391" y="1"/>
                    </a:moveTo>
                    <a:cubicBezTo>
                      <a:pt x="5109" y="1009"/>
                      <a:pt x="4927" y="1390"/>
                      <a:pt x="4568" y="1390"/>
                    </a:cubicBezTo>
                    <a:cubicBezTo>
                      <a:pt x="4396" y="1390"/>
                      <a:pt x="4183" y="1303"/>
                      <a:pt x="3899" y="1154"/>
                    </a:cubicBezTo>
                    <a:lnTo>
                      <a:pt x="0" y="12772"/>
                    </a:lnTo>
                    <a:lnTo>
                      <a:pt x="5391" y="12772"/>
                    </a:lnTo>
                    <a:lnTo>
                      <a:pt x="5391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4" name="Google Shape;194;p2"/>
              <p:cNvSpPr/>
              <p:nvPr/>
            </p:nvSpPr>
            <p:spPr>
              <a:xfrm>
                <a:off x="2335925" y="5102375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010" y="1"/>
                    </a:moveTo>
                    <a:cubicBezTo>
                      <a:pt x="757" y="1115"/>
                      <a:pt x="1" y="2706"/>
                      <a:pt x="1" y="4536"/>
                    </a:cubicBezTo>
                    <a:lnTo>
                      <a:pt x="1" y="19277"/>
                    </a:lnTo>
                    <a:lnTo>
                      <a:pt x="24488" y="19277"/>
                    </a:lnTo>
                    <a:lnTo>
                      <a:pt x="24488" y="7659"/>
                    </a:lnTo>
                    <a:cubicBezTo>
                      <a:pt x="20033" y="5710"/>
                      <a:pt x="14860" y="5571"/>
                      <a:pt x="10166" y="4158"/>
                    </a:cubicBezTo>
                    <a:cubicBezTo>
                      <a:pt x="7222" y="3263"/>
                      <a:pt x="4476" y="1851"/>
                      <a:pt x="201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5" name="Google Shape;195;p2"/>
              <p:cNvSpPr/>
              <p:nvPr/>
            </p:nvSpPr>
            <p:spPr>
              <a:xfrm>
                <a:off x="2335925" y="5063600"/>
                <a:ext cx="612225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0828" extrusionOk="0">
                    <a:moveTo>
                      <a:pt x="6068" y="0"/>
                    </a:moveTo>
                    <a:cubicBezTo>
                      <a:pt x="2706" y="0"/>
                      <a:pt x="1" y="2725"/>
                      <a:pt x="1" y="6087"/>
                    </a:cubicBezTo>
                    <a:lnTo>
                      <a:pt x="1" y="6207"/>
                    </a:lnTo>
                    <a:cubicBezTo>
                      <a:pt x="1" y="2885"/>
                      <a:pt x="2706" y="159"/>
                      <a:pt x="6008" y="159"/>
                    </a:cubicBezTo>
                    <a:lnTo>
                      <a:pt x="18242" y="159"/>
                    </a:lnTo>
                    <a:cubicBezTo>
                      <a:pt x="21584" y="159"/>
                      <a:pt x="24270" y="2885"/>
                      <a:pt x="24270" y="6207"/>
                    </a:cubicBezTo>
                    <a:lnTo>
                      <a:pt x="24270" y="20828"/>
                    </a:lnTo>
                    <a:lnTo>
                      <a:pt x="24488" y="20828"/>
                    </a:lnTo>
                    <a:lnTo>
                      <a:pt x="24488" y="6087"/>
                    </a:lnTo>
                    <a:cubicBezTo>
                      <a:pt x="2448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6" name="Google Shape;196;p2"/>
              <p:cNvSpPr/>
              <p:nvPr/>
            </p:nvSpPr>
            <p:spPr>
              <a:xfrm>
                <a:off x="3097825" y="5031275"/>
                <a:ext cx="650500" cy="553025"/>
              </a:xfrm>
              <a:custGeom>
                <a:avLst/>
                <a:gdLst/>
                <a:ahLst/>
                <a:cxnLst/>
                <a:rect l="l" t="t" r="r" b="b"/>
                <a:pathLst>
                  <a:path w="26020" h="22121" extrusionOk="0">
                    <a:moveTo>
                      <a:pt x="6465" y="0"/>
                    </a:moveTo>
                    <a:cubicBezTo>
                      <a:pt x="2885" y="0"/>
                      <a:pt x="0" y="2904"/>
                      <a:pt x="0" y="6465"/>
                    </a:cubicBezTo>
                    <a:lnTo>
                      <a:pt x="0" y="22121"/>
                    </a:lnTo>
                    <a:lnTo>
                      <a:pt x="26020" y="22121"/>
                    </a:lnTo>
                    <a:lnTo>
                      <a:pt x="26020" y="6465"/>
                    </a:lnTo>
                    <a:cubicBezTo>
                      <a:pt x="26020" y="2885"/>
                      <a:pt x="23096" y="0"/>
                      <a:pt x="1955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" name="Google Shape;197;p2"/>
              <p:cNvSpPr/>
              <p:nvPr/>
            </p:nvSpPr>
            <p:spPr>
              <a:xfrm>
                <a:off x="3097825" y="5063600"/>
                <a:ext cx="613200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28" h="20828" extrusionOk="0">
                    <a:moveTo>
                      <a:pt x="6087" y="0"/>
                    </a:moveTo>
                    <a:cubicBezTo>
                      <a:pt x="2745" y="0"/>
                      <a:pt x="0" y="2725"/>
                      <a:pt x="0" y="6087"/>
                    </a:cubicBezTo>
                    <a:lnTo>
                      <a:pt x="0" y="20828"/>
                    </a:lnTo>
                    <a:lnTo>
                      <a:pt x="24528" y="20828"/>
                    </a:lnTo>
                    <a:lnTo>
                      <a:pt x="24528" y="6087"/>
                    </a:lnTo>
                    <a:cubicBezTo>
                      <a:pt x="2452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8" name="Google Shape;198;p2"/>
              <p:cNvSpPr/>
              <p:nvPr/>
            </p:nvSpPr>
            <p:spPr>
              <a:xfrm>
                <a:off x="3614025" y="5265000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5372" y="1"/>
                    </a:moveTo>
                    <a:cubicBezTo>
                      <a:pt x="5076" y="1009"/>
                      <a:pt x="4889" y="1390"/>
                      <a:pt x="4535" y="1390"/>
                    </a:cubicBezTo>
                    <a:cubicBezTo>
                      <a:pt x="4365" y="1390"/>
                      <a:pt x="4157" y="1303"/>
                      <a:pt x="3880" y="1154"/>
                    </a:cubicBezTo>
                    <a:lnTo>
                      <a:pt x="1" y="12772"/>
                    </a:lnTo>
                    <a:lnTo>
                      <a:pt x="5372" y="12772"/>
                    </a:lnTo>
                    <a:lnTo>
                      <a:pt x="5372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9" name="Google Shape;199;p2"/>
              <p:cNvSpPr/>
              <p:nvPr/>
            </p:nvSpPr>
            <p:spPr>
              <a:xfrm>
                <a:off x="3098325" y="5102375"/>
                <a:ext cx="612700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508" h="19277" extrusionOk="0">
                    <a:moveTo>
                      <a:pt x="2029" y="1"/>
                    </a:moveTo>
                    <a:cubicBezTo>
                      <a:pt x="776" y="1115"/>
                      <a:pt x="0" y="2706"/>
                      <a:pt x="0" y="4536"/>
                    </a:cubicBezTo>
                    <a:lnTo>
                      <a:pt x="0" y="19277"/>
                    </a:lnTo>
                    <a:lnTo>
                      <a:pt x="24508" y="19277"/>
                    </a:lnTo>
                    <a:lnTo>
                      <a:pt x="24508" y="7659"/>
                    </a:lnTo>
                    <a:cubicBezTo>
                      <a:pt x="20052" y="5710"/>
                      <a:pt x="14880" y="5571"/>
                      <a:pt x="10185" y="4158"/>
                    </a:cubicBezTo>
                    <a:cubicBezTo>
                      <a:pt x="7241" y="3263"/>
                      <a:pt x="4476" y="1851"/>
                      <a:pt x="202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0" name="Google Shape;200;p2"/>
              <p:cNvSpPr/>
              <p:nvPr/>
            </p:nvSpPr>
            <p:spPr>
              <a:xfrm>
                <a:off x="3098325" y="5063600"/>
                <a:ext cx="612700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08" h="20828" extrusionOk="0">
                    <a:moveTo>
                      <a:pt x="6067" y="0"/>
                    </a:moveTo>
                    <a:cubicBezTo>
                      <a:pt x="2725" y="0"/>
                      <a:pt x="0" y="2725"/>
                      <a:pt x="0" y="6087"/>
                    </a:cubicBezTo>
                    <a:lnTo>
                      <a:pt x="0" y="6207"/>
                    </a:lnTo>
                    <a:cubicBezTo>
                      <a:pt x="0" y="2885"/>
                      <a:pt x="2725" y="159"/>
                      <a:pt x="6028" y="159"/>
                    </a:cubicBezTo>
                    <a:lnTo>
                      <a:pt x="18262" y="159"/>
                    </a:lnTo>
                    <a:cubicBezTo>
                      <a:pt x="21584" y="159"/>
                      <a:pt x="24269" y="2885"/>
                      <a:pt x="24269" y="6207"/>
                    </a:cubicBezTo>
                    <a:lnTo>
                      <a:pt x="24269" y="20828"/>
                    </a:lnTo>
                    <a:lnTo>
                      <a:pt x="24488" y="20828"/>
                    </a:lnTo>
                    <a:lnTo>
                      <a:pt x="24488" y="6087"/>
                    </a:lnTo>
                    <a:cubicBezTo>
                      <a:pt x="24508" y="2725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1" name="Google Shape;201;p2"/>
              <p:cNvSpPr/>
              <p:nvPr/>
            </p:nvSpPr>
            <p:spPr>
              <a:xfrm>
                <a:off x="6147875" y="5031275"/>
                <a:ext cx="650000" cy="553025"/>
              </a:xfrm>
              <a:custGeom>
                <a:avLst/>
                <a:gdLst/>
                <a:ahLst/>
                <a:cxnLst/>
                <a:rect l="l" t="t" r="r" b="b"/>
                <a:pathLst>
                  <a:path w="26000" h="22121" extrusionOk="0">
                    <a:moveTo>
                      <a:pt x="6465" y="0"/>
                    </a:moveTo>
                    <a:cubicBezTo>
                      <a:pt x="2904" y="0"/>
                      <a:pt x="0" y="2885"/>
                      <a:pt x="0" y="6465"/>
                    </a:cubicBezTo>
                    <a:lnTo>
                      <a:pt x="0" y="22121"/>
                    </a:lnTo>
                    <a:lnTo>
                      <a:pt x="26000" y="22121"/>
                    </a:lnTo>
                    <a:lnTo>
                      <a:pt x="26000" y="6465"/>
                    </a:lnTo>
                    <a:cubicBezTo>
                      <a:pt x="26000" y="2904"/>
                      <a:pt x="23115" y="0"/>
                      <a:pt x="19535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" name="Google Shape;202;p2"/>
              <p:cNvSpPr/>
              <p:nvPr/>
            </p:nvSpPr>
            <p:spPr>
              <a:xfrm>
                <a:off x="6184175" y="5063600"/>
                <a:ext cx="613200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28" h="20828" extrusionOk="0">
                    <a:moveTo>
                      <a:pt x="6107" y="0"/>
                    </a:moveTo>
                    <a:cubicBezTo>
                      <a:pt x="2745" y="0"/>
                      <a:pt x="0" y="2725"/>
                      <a:pt x="0" y="6087"/>
                    </a:cubicBezTo>
                    <a:lnTo>
                      <a:pt x="0" y="20828"/>
                    </a:lnTo>
                    <a:lnTo>
                      <a:pt x="24528" y="20828"/>
                    </a:lnTo>
                    <a:lnTo>
                      <a:pt x="24528" y="6087"/>
                    </a:lnTo>
                    <a:cubicBezTo>
                      <a:pt x="24528" y="2725"/>
                      <a:pt x="21783" y="0"/>
                      <a:pt x="1844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" name="Google Shape;203;p2"/>
              <p:cNvSpPr/>
              <p:nvPr/>
            </p:nvSpPr>
            <p:spPr>
              <a:xfrm>
                <a:off x="6147875" y="5265000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0" y="1"/>
                    </a:moveTo>
                    <a:lnTo>
                      <a:pt x="0" y="12772"/>
                    </a:lnTo>
                    <a:lnTo>
                      <a:pt x="5371" y="12772"/>
                    </a:lnTo>
                    <a:lnTo>
                      <a:pt x="1492" y="1154"/>
                    </a:lnTo>
                    <a:cubicBezTo>
                      <a:pt x="1208" y="1303"/>
                      <a:pt x="996" y="1390"/>
                      <a:pt x="824" y="1390"/>
                    </a:cubicBezTo>
                    <a:cubicBezTo>
                      <a:pt x="465" y="1390"/>
                      <a:pt x="282" y="1009"/>
                      <a:pt x="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" name="Google Shape;204;p2"/>
              <p:cNvSpPr/>
              <p:nvPr/>
            </p:nvSpPr>
            <p:spPr>
              <a:xfrm>
                <a:off x="6185150" y="5138200"/>
                <a:ext cx="612225" cy="4814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57" extrusionOk="0">
                    <a:moveTo>
                      <a:pt x="22480" y="0"/>
                    </a:moveTo>
                    <a:cubicBezTo>
                      <a:pt x="20013" y="1830"/>
                      <a:pt x="17248" y="3243"/>
                      <a:pt x="14324" y="4138"/>
                    </a:cubicBezTo>
                    <a:cubicBezTo>
                      <a:pt x="9609" y="5570"/>
                      <a:pt x="4437" y="5689"/>
                      <a:pt x="1" y="7659"/>
                    </a:cubicBezTo>
                    <a:lnTo>
                      <a:pt x="1" y="19256"/>
                    </a:lnTo>
                    <a:lnTo>
                      <a:pt x="24489" y="19256"/>
                    </a:lnTo>
                    <a:lnTo>
                      <a:pt x="24489" y="4516"/>
                    </a:lnTo>
                    <a:cubicBezTo>
                      <a:pt x="24489" y="2705"/>
                      <a:pt x="23713" y="1114"/>
                      <a:pt x="22480" y="0"/>
                    </a:cubicBezTo>
                    <a:close/>
                  </a:path>
                </a:pathLst>
              </a:custGeom>
              <a:solidFill>
                <a:srgbClr val="45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" name="Google Shape;205;p2"/>
              <p:cNvSpPr/>
              <p:nvPr/>
            </p:nvSpPr>
            <p:spPr>
              <a:xfrm>
                <a:off x="6184675" y="5063600"/>
                <a:ext cx="612700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08" h="20828" extrusionOk="0">
                    <a:moveTo>
                      <a:pt x="6107" y="0"/>
                    </a:moveTo>
                    <a:cubicBezTo>
                      <a:pt x="2745" y="0"/>
                      <a:pt x="20" y="2725"/>
                      <a:pt x="0" y="6087"/>
                    </a:cubicBezTo>
                    <a:lnTo>
                      <a:pt x="0" y="20828"/>
                    </a:lnTo>
                    <a:lnTo>
                      <a:pt x="239" y="20828"/>
                    </a:lnTo>
                    <a:lnTo>
                      <a:pt x="239" y="6207"/>
                    </a:lnTo>
                    <a:cubicBezTo>
                      <a:pt x="239" y="2885"/>
                      <a:pt x="2924" y="159"/>
                      <a:pt x="6246" y="159"/>
                    </a:cubicBezTo>
                    <a:lnTo>
                      <a:pt x="18480" y="159"/>
                    </a:lnTo>
                    <a:cubicBezTo>
                      <a:pt x="21802" y="159"/>
                      <a:pt x="24508" y="2885"/>
                      <a:pt x="24508" y="6207"/>
                    </a:cubicBezTo>
                    <a:lnTo>
                      <a:pt x="24508" y="6087"/>
                    </a:lnTo>
                    <a:cubicBezTo>
                      <a:pt x="24508" y="2725"/>
                      <a:pt x="21802" y="0"/>
                      <a:pt x="18441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" name="Google Shape;206;p2"/>
              <p:cNvSpPr/>
              <p:nvPr/>
            </p:nvSpPr>
            <p:spPr>
              <a:xfrm>
                <a:off x="5385475" y="5031275"/>
                <a:ext cx="650525" cy="553025"/>
              </a:xfrm>
              <a:custGeom>
                <a:avLst/>
                <a:gdLst/>
                <a:ahLst/>
                <a:cxnLst/>
                <a:rect l="l" t="t" r="r" b="b"/>
                <a:pathLst>
                  <a:path w="26021" h="22121" extrusionOk="0">
                    <a:moveTo>
                      <a:pt x="6466" y="0"/>
                    </a:moveTo>
                    <a:cubicBezTo>
                      <a:pt x="2905" y="0"/>
                      <a:pt x="1" y="2885"/>
                      <a:pt x="1" y="6465"/>
                    </a:cubicBezTo>
                    <a:lnTo>
                      <a:pt x="1" y="22121"/>
                    </a:lnTo>
                    <a:lnTo>
                      <a:pt x="26020" y="22121"/>
                    </a:lnTo>
                    <a:lnTo>
                      <a:pt x="26020" y="6465"/>
                    </a:lnTo>
                    <a:cubicBezTo>
                      <a:pt x="26020" y="2904"/>
                      <a:pt x="23136" y="0"/>
                      <a:pt x="1955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" name="Google Shape;207;p2"/>
              <p:cNvSpPr/>
              <p:nvPr/>
            </p:nvSpPr>
            <p:spPr>
              <a:xfrm>
                <a:off x="5422275" y="5063600"/>
                <a:ext cx="612725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8" extrusionOk="0">
                    <a:moveTo>
                      <a:pt x="6088" y="0"/>
                    </a:moveTo>
                    <a:cubicBezTo>
                      <a:pt x="2726" y="0"/>
                      <a:pt x="1" y="2725"/>
                      <a:pt x="1" y="6087"/>
                    </a:cubicBezTo>
                    <a:lnTo>
                      <a:pt x="1" y="20828"/>
                    </a:lnTo>
                    <a:lnTo>
                      <a:pt x="24508" y="20828"/>
                    </a:lnTo>
                    <a:lnTo>
                      <a:pt x="24508" y="6087"/>
                    </a:lnTo>
                    <a:cubicBezTo>
                      <a:pt x="2450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" name="Google Shape;208;p2"/>
              <p:cNvSpPr/>
              <p:nvPr/>
            </p:nvSpPr>
            <p:spPr>
              <a:xfrm>
                <a:off x="5385475" y="5265000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1" y="1"/>
                    </a:moveTo>
                    <a:lnTo>
                      <a:pt x="1" y="12772"/>
                    </a:lnTo>
                    <a:lnTo>
                      <a:pt x="5372" y="12772"/>
                    </a:lnTo>
                    <a:lnTo>
                      <a:pt x="1492" y="1154"/>
                    </a:lnTo>
                    <a:cubicBezTo>
                      <a:pt x="1209" y="1303"/>
                      <a:pt x="996" y="1390"/>
                      <a:pt x="824" y="1390"/>
                    </a:cubicBezTo>
                    <a:cubicBezTo>
                      <a:pt x="465" y="1390"/>
                      <a:pt x="283" y="1009"/>
                      <a:pt x="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" name="Google Shape;209;p2"/>
              <p:cNvSpPr/>
              <p:nvPr/>
            </p:nvSpPr>
            <p:spPr>
              <a:xfrm>
                <a:off x="5422775" y="5102375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79" y="1"/>
                    </a:moveTo>
                    <a:cubicBezTo>
                      <a:pt x="20013" y="1851"/>
                      <a:pt x="17267" y="3263"/>
                      <a:pt x="14323" y="4158"/>
                    </a:cubicBezTo>
                    <a:cubicBezTo>
                      <a:pt x="9629" y="5571"/>
                      <a:pt x="4456" y="5710"/>
                      <a:pt x="0" y="7659"/>
                    </a:cubicBezTo>
                    <a:lnTo>
                      <a:pt x="0" y="19277"/>
                    </a:lnTo>
                    <a:lnTo>
                      <a:pt x="24488" y="19277"/>
                    </a:lnTo>
                    <a:lnTo>
                      <a:pt x="24488" y="4536"/>
                    </a:lnTo>
                    <a:cubicBezTo>
                      <a:pt x="24488" y="2706"/>
                      <a:pt x="23732" y="1115"/>
                      <a:pt x="2247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" name="Google Shape;210;p2"/>
              <p:cNvSpPr/>
              <p:nvPr/>
            </p:nvSpPr>
            <p:spPr>
              <a:xfrm>
                <a:off x="5422775" y="5063600"/>
                <a:ext cx="611725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469" h="20828" extrusionOk="0">
                    <a:moveTo>
                      <a:pt x="6068" y="0"/>
                    </a:moveTo>
                    <a:cubicBezTo>
                      <a:pt x="2706" y="0"/>
                      <a:pt x="0" y="2725"/>
                      <a:pt x="0" y="6087"/>
                    </a:cubicBezTo>
                    <a:lnTo>
                      <a:pt x="0" y="20828"/>
                    </a:lnTo>
                    <a:lnTo>
                      <a:pt x="199" y="20828"/>
                    </a:lnTo>
                    <a:lnTo>
                      <a:pt x="199" y="6207"/>
                    </a:lnTo>
                    <a:cubicBezTo>
                      <a:pt x="199" y="2885"/>
                      <a:pt x="2885" y="159"/>
                      <a:pt x="6207" y="159"/>
                    </a:cubicBezTo>
                    <a:lnTo>
                      <a:pt x="18441" y="159"/>
                    </a:lnTo>
                    <a:cubicBezTo>
                      <a:pt x="21763" y="159"/>
                      <a:pt x="24468" y="2885"/>
                      <a:pt x="24468" y="6207"/>
                    </a:cubicBezTo>
                    <a:lnTo>
                      <a:pt x="24468" y="6087"/>
                    </a:lnTo>
                    <a:cubicBezTo>
                      <a:pt x="24468" y="2725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1" name="Google Shape;211;p2"/>
              <p:cNvSpPr/>
              <p:nvPr/>
            </p:nvSpPr>
            <p:spPr>
              <a:xfrm>
                <a:off x="4622600" y="5031275"/>
                <a:ext cx="650500" cy="553025"/>
              </a:xfrm>
              <a:custGeom>
                <a:avLst/>
                <a:gdLst/>
                <a:ahLst/>
                <a:cxnLst/>
                <a:rect l="l" t="t" r="r" b="b"/>
                <a:pathLst>
                  <a:path w="26020" h="22121" extrusionOk="0">
                    <a:moveTo>
                      <a:pt x="6465" y="0"/>
                    </a:moveTo>
                    <a:cubicBezTo>
                      <a:pt x="2904" y="0"/>
                      <a:pt x="0" y="2885"/>
                      <a:pt x="0" y="6465"/>
                    </a:cubicBezTo>
                    <a:lnTo>
                      <a:pt x="0" y="22121"/>
                    </a:lnTo>
                    <a:lnTo>
                      <a:pt x="26020" y="22121"/>
                    </a:lnTo>
                    <a:lnTo>
                      <a:pt x="26020" y="6465"/>
                    </a:lnTo>
                    <a:cubicBezTo>
                      <a:pt x="26020" y="2904"/>
                      <a:pt x="23135" y="0"/>
                      <a:pt x="1955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2" name="Google Shape;212;p2"/>
              <p:cNvSpPr/>
              <p:nvPr/>
            </p:nvSpPr>
            <p:spPr>
              <a:xfrm>
                <a:off x="4659900" y="5063600"/>
                <a:ext cx="613200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28" h="20828" extrusionOk="0">
                    <a:moveTo>
                      <a:pt x="6087" y="0"/>
                    </a:moveTo>
                    <a:cubicBezTo>
                      <a:pt x="2745" y="0"/>
                      <a:pt x="0" y="2725"/>
                      <a:pt x="0" y="6087"/>
                    </a:cubicBezTo>
                    <a:lnTo>
                      <a:pt x="0" y="20828"/>
                    </a:lnTo>
                    <a:lnTo>
                      <a:pt x="24528" y="20828"/>
                    </a:lnTo>
                    <a:lnTo>
                      <a:pt x="24528" y="6087"/>
                    </a:lnTo>
                    <a:cubicBezTo>
                      <a:pt x="24528" y="2725"/>
                      <a:pt x="21783" y="0"/>
                      <a:pt x="1844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3" name="Google Shape;213;p2"/>
              <p:cNvSpPr/>
              <p:nvPr/>
            </p:nvSpPr>
            <p:spPr>
              <a:xfrm>
                <a:off x="4622600" y="5265000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0" y="1"/>
                    </a:moveTo>
                    <a:lnTo>
                      <a:pt x="0" y="12772"/>
                    </a:lnTo>
                    <a:lnTo>
                      <a:pt x="5371" y="12772"/>
                    </a:lnTo>
                    <a:lnTo>
                      <a:pt x="1492" y="1154"/>
                    </a:lnTo>
                    <a:cubicBezTo>
                      <a:pt x="1215" y="1303"/>
                      <a:pt x="1007" y="1390"/>
                      <a:pt x="837" y="1390"/>
                    </a:cubicBezTo>
                    <a:cubicBezTo>
                      <a:pt x="483" y="1390"/>
                      <a:pt x="296" y="1009"/>
                      <a:pt x="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4" name="Google Shape;214;p2"/>
              <p:cNvSpPr/>
              <p:nvPr/>
            </p:nvSpPr>
            <p:spPr>
              <a:xfrm>
                <a:off x="4660875" y="5102375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60" y="1"/>
                    </a:moveTo>
                    <a:cubicBezTo>
                      <a:pt x="20013" y="1851"/>
                      <a:pt x="17248" y="3263"/>
                      <a:pt x="14324" y="4158"/>
                    </a:cubicBezTo>
                    <a:cubicBezTo>
                      <a:pt x="9609" y="5571"/>
                      <a:pt x="4437" y="5710"/>
                      <a:pt x="1" y="7659"/>
                    </a:cubicBezTo>
                    <a:lnTo>
                      <a:pt x="1" y="19277"/>
                    </a:lnTo>
                    <a:lnTo>
                      <a:pt x="24489" y="19277"/>
                    </a:lnTo>
                    <a:lnTo>
                      <a:pt x="24489" y="4536"/>
                    </a:lnTo>
                    <a:cubicBezTo>
                      <a:pt x="24489" y="2706"/>
                      <a:pt x="23713" y="1115"/>
                      <a:pt x="2246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5" name="Google Shape;215;p2"/>
              <p:cNvSpPr/>
              <p:nvPr/>
            </p:nvSpPr>
            <p:spPr>
              <a:xfrm>
                <a:off x="4659900" y="5063600"/>
                <a:ext cx="612700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08" h="20828" extrusionOk="0">
                    <a:moveTo>
                      <a:pt x="6107" y="0"/>
                    </a:moveTo>
                    <a:cubicBezTo>
                      <a:pt x="2745" y="0"/>
                      <a:pt x="40" y="2725"/>
                      <a:pt x="0" y="6087"/>
                    </a:cubicBezTo>
                    <a:lnTo>
                      <a:pt x="0" y="20828"/>
                    </a:lnTo>
                    <a:lnTo>
                      <a:pt x="239" y="20828"/>
                    </a:lnTo>
                    <a:lnTo>
                      <a:pt x="239" y="6207"/>
                    </a:lnTo>
                    <a:cubicBezTo>
                      <a:pt x="239" y="2885"/>
                      <a:pt x="2924" y="159"/>
                      <a:pt x="6246" y="159"/>
                    </a:cubicBezTo>
                    <a:lnTo>
                      <a:pt x="18480" y="159"/>
                    </a:lnTo>
                    <a:cubicBezTo>
                      <a:pt x="21783" y="159"/>
                      <a:pt x="24508" y="2885"/>
                      <a:pt x="24508" y="6207"/>
                    </a:cubicBezTo>
                    <a:lnTo>
                      <a:pt x="24508" y="6087"/>
                    </a:lnTo>
                    <a:cubicBezTo>
                      <a:pt x="24508" y="2725"/>
                      <a:pt x="21783" y="0"/>
                      <a:pt x="1844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6" name="Google Shape;216;p2"/>
              <p:cNvSpPr/>
              <p:nvPr/>
            </p:nvSpPr>
            <p:spPr>
              <a:xfrm>
                <a:off x="3860700" y="5031275"/>
                <a:ext cx="650025" cy="553025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22121" extrusionOk="0">
                    <a:moveTo>
                      <a:pt x="6466" y="0"/>
                    </a:moveTo>
                    <a:cubicBezTo>
                      <a:pt x="2905" y="0"/>
                      <a:pt x="1" y="2885"/>
                      <a:pt x="1" y="6465"/>
                    </a:cubicBezTo>
                    <a:lnTo>
                      <a:pt x="1" y="22121"/>
                    </a:lnTo>
                    <a:lnTo>
                      <a:pt x="26000" y="22121"/>
                    </a:lnTo>
                    <a:lnTo>
                      <a:pt x="26000" y="6465"/>
                    </a:lnTo>
                    <a:cubicBezTo>
                      <a:pt x="26000" y="2904"/>
                      <a:pt x="23116" y="0"/>
                      <a:pt x="1953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7" name="Google Shape;217;p2"/>
              <p:cNvSpPr/>
              <p:nvPr/>
            </p:nvSpPr>
            <p:spPr>
              <a:xfrm>
                <a:off x="3897000" y="5063600"/>
                <a:ext cx="613225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0828" extrusionOk="0">
                    <a:moveTo>
                      <a:pt x="6108" y="0"/>
                    </a:moveTo>
                    <a:cubicBezTo>
                      <a:pt x="2746" y="0"/>
                      <a:pt x="1" y="2725"/>
                      <a:pt x="1" y="6087"/>
                    </a:cubicBezTo>
                    <a:lnTo>
                      <a:pt x="1" y="20828"/>
                    </a:lnTo>
                    <a:lnTo>
                      <a:pt x="24528" y="20828"/>
                    </a:lnTo>
                    <a:lnTo>
                      <a:pt x="24528" y="6087"/>
                    </a:lnTo>
                    <a:cubicBezTo>
                      <a:pt x="24528" y="2725"/>
                      <a:pt x="21803" y="0"/>
                      <a:pt x="1844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8" name="Google Shape;218;p2"/>
              <p:cNvSpPr/>
              <p:nvPr/>
            </p:nvSpPr>
            <p:spPr>
              <a:xfrm>
                <a:off x="3860700" y="5265000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1" y="1"/>
                    </a:moveTo>
                    <a:lnTo>
                      <a:pt x="1" y="12772"/>
                    </a:lnTo>
                    <a:lnTo>
                      <a:pt x="5372" y="12772"/>
                    </a:lnTo>
                    <a:lnTo>
                      <a:pt x="1493" y="1154"/>
                    </a:lnTo>
                    <a:cubicBezTo>
                      <a:pt x="1209" y="1303"/>
                      <a:pt x="996" y="1390"/>
                      <a:pt x="824" y="1390"/>
                    </a:cubicBezTo>
                    <a:cubicBezTo>
                      <a:pt x="465" y="1390"/>
                      <a:pt x="283" y="1009"/>
                      <a:pt x="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9" name="Google Shape;219;p2"/>
              <p:cNvSpPr/>
              <p:nvPr/>
            </p:nvSpPr>
            <p:spPr>
              <a:xfrm>
                <a:off x="3898000" y="5102375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79" y="1"/>
                    </a:moveTo>
                    <a:cubicBezTo>
                      <a:pt x="20013" y="1851"/>
                      <a:pt x="17247" y="3263"/>
                      <a:pt x="14323" y="4158"/>
                    </a:cubicBezTo>
                    <a:cubicBezTo>
                      <a:pt x="9629" y="5571"/>
                      <a:pt x="4456" y="5710"/>
                      <a:pt x="1" y="7659"/>
                    </a:cubicBezTo>
                    <a:lnTo>
                      <a:pt x="1" y="19277"/>
                    </a:lnTo>
                    <a:lnTo>
                      <a:pt x="24488" y="19277"/>
                    </a:lnTo>
                    <a:lnTo>
                      <a:pt x="24488" y="4536"/>
                    </a:lnTo>
                    <a:cubicBezTo>
                      <a:pt x="24488" y="2706"/>
                      <a:pt x="23713" y="1115"/>
                      <a:pt x="2247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0" name="Google Shape;220;p2"/>
              <p:cNvSpPr/>
              <p:nvPr/>
            </p:nvSpPr>
            <p:spPr>
              <a:xfrm>
                <a:off x="3898000" y="5063600"/>
                <a:ext cx="612225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0828" extrusionOk="0">
                    <a:moveTo>
                      <a:pt x="6088" y="0"/>
                    </a:moveTo>
                    <a:cubicBezTo>
                      <a:pt x="2726" y="0"/>
                      <a:pt x="1" y="2725"/>
                      <a:pt x="1" y="6087"/>
                    </a:cubicBezTo>
                    <a:lnTo>
                      <a:pt x="1" y="20828"/>
                    </a:lnTo>
                    <a:lnTo>
                      <a:pt x="219" y="20828"/>
                    </a:lnTo>
                    <a:lnTo>
                      <a:pt x="219" y="6207"/>
                    </a:lnTo>
                    <a:cubicBezTo>
                      <a:pt x="219" y="2885"/>
                      <a:pt x="2905" y="159"/>
                      <a:pt x="6247" y="159"/>
                    </a:cubicBezTo>
                    <a:lnTo>
                      <a:pt x="18481" y="159"/>
                    </a:lnTo>
                    <a:cubicBezTo>
                      <a:pt x="21783" y="159"/>
                      <a:pt x="24488" y="2885"/>
                      <a:pt x="24488" y="6207"/>
                    </a:cubicBezTo>
                    <a:lnTo>
                      <a:pt x="24488" y="6087"/>
                    </a:lnTo>
                    <a:cubicBezTo>
                      <a:pt x="2448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21" name="Google Shape;221;p2"/>
            <p:cNvGrpSpPr/>
            <p:nvPr/>
          </p:nvGrpSpPr>
          <p:grpSpPr>
            <a:xfrm>
              <a:off x="-417858" y="-823150"/>
              <a:ext cx="9978772" cy="1382075"/>
              <a:chOff x="193475" y="-693375"/>
              <a:chExt cx="7221575" cy="1382075"/>
            </a:xfrm>
          </p:grpSpPr>
          <p:sp>
            <p:nvSpPr>
              <p:cNvPr id="222" name="Google Shape;222;p2"/>
              <p:cNvSpPr/>
              <p:nvPr/>
            </p:nvSpPr>
            <p:spPr>
              <a:xfrm>
                <a:off x="363575" y="384325"/>
                <a:ext cx="6883875" cy="304375"/>
              </a:xfrm>
              <a:custGeom>
                <a:avLst/>
                <a:gdLst/>
                <a:ahLst/>
                <a:cxnLst/>
                <a:rect l="l" t="t" r="r" b="b"/>
                <a:pathLst>
                  <a:path w="275355" h="12175" extrusionOk="0">
                    <a:moveTo>
                      <a:pt x="0" y="0"/>
                    </a:moveTo>
                    <a:lnTo>
                      <a:pt x="0" y="9390"/>
                    </a:lnTo>
                    <a:lnTo>
                      <a:pt x="0" y="10782"/>
                    </a:lnTo>
                    <a:lnTo>
                      <a:pt x="14522" y="10782"/>
                    </a:lnTo>
                    <a:lnTo>
                      <a:pt x="14522" y="9370"/>
                    </a:lnTo>
                    <a:lnTo>
                      <a:pt x="16869" y="9370"/>
                    </a:lnTo>
                    <a:lnTo>
                      <a:pt x="16869" y="12175"/>
                    </a:lnTo>
                    <a:lnTo>
                      <a:pt x="30913" y="12175"/>
                    </a:lnTo>
                    <a:lnTo>
                      <a:pt x="30913" y="9370"/>
                    </a:lnTo>
                    <a:lnTo>
                      <a:pt x="33261" y="9370"/>
                    </a:lnTo>
                    <a:lnTo>
                      <a:pt x="33261" y="10782"/>
                    </a:lnTo>
                    <a:lnTo>
                      <a:pt x="47782" y="10782"/>
                    </a:lnTo>
                    <a:lnTo>
                      <a:pt x="47782" y="9370"/>
                    </a:lnTo>
                    <a:lnTo>
                      <a:pt x="50110" y="9370"/>
                    </a:lnTo>
                    <a:lnTo>
                      <a:pt x="50110" y="12175"/>
                    </a:lnTo>
                    <a:lnTo>
                      <a:pt x="64632" y="12175"/>
                    </a:lnTo>
                    <a:lnTo>
                      <a:pt x="64632" y="9370"/>
                    </a:lnTo>
                    <a:lnTo>
                      <a:pt x="66979" y="9370"/>
                    </a:lnTo>
                    <a:lnTo>
                      <a:pt x="66979" y="10782"/>
                    </a:lnTo>
                    <a:lnTo>
                      <a:pt x="81023" y="10782"/>
                    </a:lnTo>
                    <a:lnTo>
                      <a:pt x="81023" y="9370"/>
                    </a:lnTo>
                    <a:lnTo>
                      <a:pt x="83370" y="9370"/>
                    </a:lnTo>
                    <a:lnTo>
                      <a:pt x="83370" y="12175"/>
                    </a:lnTo>
                    <a:lnTo>
                      <a:pt x="97892" y="12175"/>
                    </a:lnTo>
                    <a:lnTo>
                      <a:pt x="97892" y="9370"/>
                    </a:lnTo>
                    <a:lnTo>
                      <a:pt x="101174" y="9370"/>
                    </a:lnTo>
                    <a:lnTo>
                      <a:pt x="101174" y="10782"/>
                    </a:lnTo>
                    <a:lnTo>
                      <a:pt x="115656" y="10782"/>
                    </a:lnTo>
                    <a:lnTo>
                      <a:pt x="115656" y="9370"/>
                    </a:lnTo>
                    <a:lnTo>
                      <a:pt x="118481" y="9370"/>
                    </a:lnTo>
                    <a:lnTo>
                      <a:pt x="118481" y="12175"/>
                    </a:lnTo>
                    <a:lnTo>
                      <a:pt x="133460" y="12175"/>
                    </a:lnTo>
                    <a:lnTo>
                      <a:pt x="133460" y="9370"/>
                    </a:lnTo>
                    <a:lnTo>
                      <a:pt x="136285" y="9370"/>
                    </a:lnTo>
                    <a:lnTo>
                      <a:pt x="136285" y="10782"/>
                    </a:lnTo>
                    <a:lnTo>
                      <a:pt x="151722" y="10782"/>
                    </a:lnTo>
                    <a:lnTo>
                      <a:pt x="151722" y="9370"/>
                    </a:lnTo>
                    <a:lnTo>
                      <a:pt x="154527" y="9370"/>
                    </a:lnTo>
                    <a:lnTo>
                      <a:pt x="154527" y="12175"/>
                    </a:lnTo>
                    <a:lnTo>
                      <a:pt x="169048" y="12175"/>
                    </a:lnTo>
                    <a:lnTo>
                      <a:pt x="169048" y="9370"/>
                    </a:lnTo>
                    <a:lnTo>
                      <a:pt x="172331" y="9370"/>
                    </a:lnTo>
                    <a:lnTo>
                      <a:pt x="172331" y="10782"/>
                    </a:lnTo>
                    <a:lnTo>
                      <a:pt x="186852" y="10782"/>
                    </a:lnTo>
                    <a:lnTo>
                      <a:pt x="186852" y="9370"/>
                    </a:lnTo>
                    <a:lnTo>
                      <a:pt x="190115" y="9370"/>
                    </a:lnTo>
                    <a:lnTo>
                      <a:pt x="190115" y="12175"/>
                    </a:lnTo>
                    <a:lnTo>
                      <a:pt x="204636" y="12175"/>
                    </a:lnTo>
                    <a:lnTo>
                      <a:pt x="204636" y="9370"/>
                    </a:lnTo>
                    <a:lnTo>
                      <a:pt x="207441" y="9370"/>
                    </a:lnTo>
                    <a:lnTo>
                      <a:pt x="207441" y="12175"/>
                    </a:lnTo>
                    <a:lnTo>
                      <a:pt x="222440" y="12175"/>
                    </a:lnTo>
                    <a:lnTo>
                      <a:pt x="222440" y="9370"/>
                    </a:lnTo>
                    <a:lnTo>
                      <a:pt x="225722" y="9370"/>
                    </a:lnTo>
                    <a:lnTo>
                      <a:pt x="225722" y="10782"/>
                    </a:lnTo>
                    <a:lnTo>
                      <a:pt x="240224" y="10782"/>
                    </a:lnTo>
                    <a:lnTo>
                      <a:pt x="240224" y="9370"/>
                    </a:lnTo>
                    <a:lnTo>
                      <a:pt x="243507" y="9370"/>
                    </a:lnTo>
                    <a:lnTo>
                      <a:pt x="243507" y="12175"/>
                    </a:lnTo>
                    <a:lnTo>
                      <a:pt x="257551" y="12175"/>
                    </a:lnTo>
                    <a:lnTo>
                      <a:pt x="257551" y="9370"/>
                    </a:lnTo>
                    <a:lnTo>
                      <a:pt x="260833" y="9370"/>
                    </a:lnTo>
                    <a:lnTo>
                      <a:pt x="260833" y="10782"/>
                    </a:lnTo>
                    <a:lnTo>
                      <a:pt x="275355" y="10782"/>
                    </a:lnTo>
                    <a:lnTo>
                      <a:pt x="27535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3" name="Google Shape;223;p2"/>
              <p:cNvSpPr/>
              <p:nvPr/>
            </p:nvSpPr>
            <p:spPr>
              <a:xfrm>
                <a:off x="363575" y="-634175"/>
                <a:ext cx="6695900" cy="1158775"/>
              </a:xfrm>
              <a:custGeom>
                <a:avLst/>
                <a:gdLst/>
                <a:ahLst/>
                <a:cxnLst/>
                <a:rect l="l" t="t" r="r" b="b"/>
                <a:pathLst>
                  <a:path w="267836" h="46351" extrusionOk="0">
                    <a:moveTo>
                      <a:pt x="0" y="0"/>
                    </a:moveTo>
                    <a:lnTo>
                      <a:pt x="0" y="46350"/>
                    </a:lnTo>
                    <a:lnTo>
                      <a:pt x="267835" y="46350"/>
                    </a:lnTo>
                    <a:lnTo>
                      <a:pt x="267835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4" name="Google Shape;224;p2"/>
              <p:cNvSpPr/>
              <p:nvPr/>
            </p:nvSpPr>
            <p:spPr>
              <a:xfrm>
                <a:off x="363575" y="-634175"/>
                <a:ext cx="3630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2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5" name="Google Shape;225;p2"/>
              <p:cNvSpPr/>
              <p:nvPr/>
            </p:nvSpPr>
            <p:spPr>
              <a:xfrm>
                <a:off x="434175" y="-634175"/>
                <a:ext cx="21090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6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6" name="Google Shape;226;p2"/>
              <p:cNvSpPr/>
              <p:nvPr/>
            </p:nvSpPr>
            <p:spPr>
              <a:xfrm>
                <a:off x="785300" y="-634175"/>
                <a:ext cx="3511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045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044" y="49155"/>
                    </a:lnTo>
                    <a:lnTo>
                      <a:pt x="14044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7" name="Google Shape;227;p2"/>
              <p:cNvSpPr/>
              <p:nvPr/>
            </p:nvSpPr>
            <p:spPr>
              <a:xfrm>
                <a:off x="867350" y="-634175"/>
                <a:ext cx="1870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481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7480" y="49155"/>
                    </a:lnTo>
                    <a:lnTo>
                      <a:pt x="7480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8" name="Google Shape;228;p2"/>
              <p:cNvSpPr/>
              <p:nvPr/>
            </p:nvSpPr>
            <p:spPr>
              <a:xfrm>
                <a:off x="119507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9" name="Google Shape;229;p2"/>
              <p:cNvSpPr/>
              <p:nvPr/>
            </p:nvSpPr>
            <p:spPr>
              <a:xfrm>
                <a:off x="1277150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7957" y="47782"/>
                    </a:lnTo>
                    <a:lnTo>
                      <a:pt x="7957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0" name="Google Shape;230;p2"/>
              <p:cNvSpPr/>
              <p:nvPr/>
            </p:nvSpPr>
            <p:spPr>
              <a:xfrm>
                <a:off x="1616300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523" y="49155"/>
                    </a:lnTo>
                    <a:lnTo>
                      <a:pt x="14523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1" name="Google Shape;231;p2"/>
              <p:cNvSpPr/>
              <p:nvPr/>
            </p:nvSpPr>
            <p:spPr>
              <a:xfrm>
                <a:off x="1698375" y="-634175"/>
                <a:ext cx="2108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8435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8435" y="49155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2" name="Google Shape;232;p2"/>
              <p:cNvSpPr/>
              <p:nvPr/>
            </p:nvSpPr>
            <p:spPr>
              <a:xfrm>
                <a:off x="2038025" y="-634175"/>
                <a:ext cx="3511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046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4045" y="47782"/>
                    </a:lnTo>
                    <a:lnTo>
                      <a:pt x="14045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3" name="Google Shape;233;p2"/>
              <p:cNvSpPr/>
              <p:nvPr/>
            </p:nvSpPr>
            <p:spPr>
              <a:xfrm>
                <a:off x="2108150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7958" y="47782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4" name="Google Shape;234;p2"/>
              <p:cNvSpPr/>
              <p:nvPr/>
            </p:nvSpPr>
            <p:spPr>
              <a:xfrm>
                <a:off x="2447825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522" y="49155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" name="Google Shape;235;p2"/>
              <p:cNvSpPr/>
              <p:nvPr/>
            </p:nvSpPr>
            <p:spPr>
              <a:xfrm>
                <a:off x="2529375" y="-634175"/>
                <a:ext cx="19895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958" y="49155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" name="Google Shape;236;p2"/>
              <p:cNvSpPr/>
              <p:nvPr/>
            </p:nvSpPr>
            <p:spPr>
              <a:xfrm>
                <a:off x="289292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" name="Google Shape;237;p2"/>
              <p:cNvSpPr/>
              <p:nvPr/>
            </p:nvSpPr>
            <p:spPr>
              <a:xfrm>
                <a:off x="2973975" y="-634175"/>
                <a:ext cx="21090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6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" name="Google Shape;238;p2"/>
              <p:cNvSpPr/>
              <p:nvPr/>
            </p:nvSpPr>
            <p:spPr>
              <a:xfrm>
                <a:off x="3325600" y="-634175"/>
                <a:ext cx="37450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980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979" y="49155"/>
                    </a:lnTo>
                    <a:lnTo>
                      <a:pt x="14979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" name="Google Shape;239;p2"/>
              <p:cNvSpPr/>
              <p:nvPr/>
            </p:nvSpPr>
            <p:spPr>
              <a:xfrm>
                <a:off x="3407650" y="-634175"/>
                <a:ext cx="2103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8415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8415" y="49155"/>
                    </a:lnTo>
                    <a:lnTo>
                      <a:pt x="841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0" name="Google Shape;240;p2"/>
              <p:cNvSpPr/>
              <p:nvPr/>
            </p:nvSpPr>
            <p:spPr>
              <a:xfrm>
                <a:off x="3770675" y="-634175"/>
                <a:ext cx="385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543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5438" y="47782"/>
                    </a:lnTo>
                    <a:lnTo>
                      <a:pt x="15438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1" name="Google Shape;241;p2"/>
              <p:cNvSpPr/>
              <p:nvPr/>
            </p:nvSpPr>
            <p:spPr>
              <a:xfrm>
                <a:off x="3864175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7958" y="47782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2" name="Google Shape;242;p2"/>
              <p:cNvSpPr/>
              <p:nvPr/>
            </p:nvSpPr>
            <p:spPr>
              <a:xfrm>
                <a:off x="4226725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522" y="49155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3" name="Google Shape;243;p2"/>
              <p:cNvSpPr/>
              <p:nvPr/>
            </p:nvSpPr>
            <p:spPr>
              <a:xfrm>
                <a:off x="4308775" y="-634175"/>
                <a:ext cx="1870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481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481" y="49155"/>
                    </a:lnTo>
                    <a:lnTo>
                      <a:pt x="7481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" name="Google Shape;244;p2"/>
              <p:cNvSpPr/>
              <p:nvPr/>
            </p:nvSpPr>
            <p:spPr>
              <a:xfrm>
                <a:off x="467182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" name="Google Shape;245;p2"/>
              <p:cNvSpPr/>
              <p:nvPr/>
            </p:nvSpPr>
            <p:spPr>
              <a:xfrm>
                <a:off x="4741950" y="-634175"/>
                <a:ext cx="2108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5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" name="Google Shape;246;p2"/>
              <p:cNvSpPr/>
              <p:nvPr/>
            </p:nvSpPr>
            <p:spPr>
              <a:xfrm>
                <a:off x="5116425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522" y="49155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" name="Google Shape;247;p2"/>
              <p:cNvSpPr/>
              <p:nvPr/>
            </p:nvSpPr>
            <p:spPr>
              <a:xfrm>
                <a:off x="5198475" y="-634175"/>
                <a:ext cx="19895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958" y="49155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" name="Google Shape;248;p2"/>
              <p:cNvSpPr/>
              <p:nvPr/>
            </p:nvSpPr>
            <p:spPr>
              <a:xfrm>
                <a:off x="5549600" y="-634175"/>
                <a:ext cx="37500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5000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999" y="49155"/>
                    </a:lnTo>
                    <a:lnTo>
                      <a:pt x="14999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9" name="Google Shape;249;p2"/>
              <p:cNvSpPr/>
              <p:nvPr/>
            </p:nvSpPr>
            <p:spPr>
              <a:xfrm>
                <a:off x="5631650" y="-634175"/>
                <a:ext cx="19895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7957" y="49155"/>
                    </a:lnTo>
                    <a:lnTo>
                      <a:pt x="7957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0" name="Google Shape;250;p2"/>
              <p:cNvSpPr/>
              <p:nvPr/>
            </p:nvSpPr>
            <p:spPr>
              <a:xfrm>
                <a:off x="600662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1" name="Google Shape;251;p2"/>
              <p:cNvSpPr/>
              <p:nvPr/>
            </p:nvSpPr>
            <p:spPr>
              <a:xfrm>
                <a:off x="6076750" y="-634175"/>
                <a:ext cx="2108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5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2" name="Google Shape;252;p2"/>
              <p:cNvSpPr/>
              <p:nvPr/>
            </p:nvSpPr>
            <p:spPr>
              <a:xfrm>
                <a:off x="6451225" y="-634175"/>
                <a:ext cx="3511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045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045" y="49155"/>
                    </a:lnTo>
                    <a:lnTo>
                      <a:pt x="14045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" name="Google Shape;253;p2"/>
              <p:cNvSpPr/>
              <p:nvPr/>
            </p:nvSpPr>
            <p:spPr>
              <a:xfrm>
                <a:off x="6532775" y="-634175"/>
                <a:ext cx="1875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501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501" y="49155"/>
                    </a:lnTo>
                    <a:lnTo>
                      <a:pt x="7501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" name="Google Shape;254;p2"/>
              <p:cNvSpPr/>
              <p:nvPr/>
            </p:nvSpPr>
            <p:spPr>
              <a:xfrm>
                <a:off x="6884400" y="-634175"/>
                <a:ext cx="3630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2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" name="Google Shape;255;p2"/>
              <p:cNvSpPr/>
              <p:nvPr/>
            </p:nvSpPr>
            <p:spPr>
              <a:xfrm>
                <a:off x="6978375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7958" y="47782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" name="Google Shape;256;p2"/>
              <p:cNvSpPr/>
              <p:nvPr/>
            </p:nvSpPr>
            <p:spPr>
              <a:xfrm>
                <a:off x="211400" y="-634175"/>
                <a:ext cx="70942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3770" h="1" fill="none" extrusionOk="0">
                    <a:moveTo>
                      <a:pt x="0" y="0"/>
                    </a:moveTo>
                    <a:lnTo>
                      <a:pt x="283769" y="0"/>
                    </a:lnTo>
                  </a:path>
                </a:pathLst>
              </a:custGeom>
              <a:noFill/>
              <a:ln w="46750" cap="flat" cmpd="sng">
                <a:solidFill>
                  <a:srgbClr val="FFB726"/>
                </a:solidFill>
                <a:prstDash val="solid"/>
                <a:miter lim="1989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" name="Google Shape;257;p2"/>
              <p:cNvSpPr/>
              <p:nvPr/>
            </p:nvSpPr>
            <p:spPr>
              <a:xfrm>
                <a:off x="7287225" y="-693375"/>
                <a:ext cx="127825" cy="128350"/>
              </a:xfrm>
              <a:custGeom>
                <a:avLst/>
                <a:gdLst/>
                <a:ahLst/>
                <a:cxnLst/>
                <a:rect l="l" t="t" r="r" b="b"/>
                <a:pathLst>
                  <a:path w="5113" h="5134" extrusionOk="0">
                    <a:moveTo>
                      <a:pt x="2566" y="1"/>
                    </a:moveTo>
                    <a:cubicBezTo>
                      <a:pt x="1134" y="1"/>
                      <a:pt x="0" y="1155"/>
                      <a:pt x="0" y="2567"/>
                    </a:cubicBezTo>
                    <a:cubicBezTo>
                      <a:pt x="0" y="3979"/>
                      <a:pt x="1134" y="5133"/>
                      <a:pt x="2566" y="5133"/>
                    </a:cubicBezTo>
                    <a:cubicBezTo>
                      <a:pt x="3979" y="5133"/>
                      <a:pt x="5113" y="3979"/>
                      <a:pt x="5113" y="2567"/>
                    </a:cubicBezTo>
                    <a:cubicBezTo>
                      <a:pt x="5113" y="1155"/>
                      <a:pt x="3979" y="1"/>
                      <a:pt x="2566" y="1"/>
                    </a:cubicBezTo>
                    <a:close/>
                  </a:path>
                </a:pathLst>
              </a:custGeom>
              <a:solidFill>
                <a:srgbClr val="FFB7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" name="Google Shape;258;p2"/>
              <p:cNvSpPr/>
              <p:nvPr/>
            </p:nvSpPr>
            <p:spPr>
              <a:xfrm>
                <a:off x="193475" y="-693375"/>
                <a:ext cx="128350" cy="128350"/>
              </a:xfrm>
              <a:custGeom>
                <a:avLst/>
                <a:gdLst/>
                <a:ahLst/>
                <a:cxnLst/>
                <a:rect l="l" t="t" r="r" b="b"/>
                <a:pathLst>
                  <a:path w="5134" h="5134" extrusionOk="0">
                    <a:moveTo>
                      <a:pt x="2567" y="1"/>
                    </a:moveTo>
                    <a:cubicBezTo>
                      <a:pt x="1155" y="1"/>
                      <a:pt x="1" y="1155"/>
                      <a:pt x="1" y="2567"/>
                    </a:cubicBezTo>
                    <a:cubicBezTo>
                      <a:pt x="1" y="3979"/>
                      <a:pt x="1155" y="5133"/>
                      <a:pt x="2567" y="5133"/>
                    </a:cubicBezTo>
                    <a:cubicBezTo>
                      <a:pt x="3979" y="5133"/>
                      <a:pt x="5133" y="3979"/>
                      <a:pt x="5133" y="2567"/>
                    </a:cubicBezTo>
                    <a:cubicBezTo>
                      <a:pt x="5133" y="1155"/>
                      <a:pt x="3979" y="1"/>
                      <a:pt x="2567" y="1"/>
                    </a:cubicBezTo>
                    <a:close/>
                  </a:path>
                </a:pathLst>
              </a:custGeom>
              <a:solidFill>
                <a:srgbClr val="FFB7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259" name="Google Shape;259;p2"/>
          <p:cNvSpPr txBox="1">
            <a:spLocks noGrp="1"/>
          </p:cNvSpPr>
          <p:nvPr>
            <p:ph type="ctrTitle"/>
          </p:nvPr>
        </p:nvSpPr>
        <p:spPr>
          <a:xfrm>
            <a:off x="2311133" y="1107167"/>
            <a:ext cx="7721600" cy="362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266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60" name="Google Shape;260;p2"/>
          <p:cNvSpPr txBox="1">
            <a:spLocks noGrp="1"/>
          </p:cNvSpPr>
          <p:nvPr>
            <p:ph type="subTitle" idx="1"/>
          </p:nvPr>
        </p:nvSpPr>
        <p:spPr>
          <a:xfrm>
            <a:off x="3449349" y="4794063"/>
            <a:ext cx="5476800" cy="631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7736310"/>
      </p:ext>
    </p:extLst>
  </p:cSld>
  <p:clrMapOvr>
    <a:masterClrMapping/>
  </p:clrMapOvr>
  <p:transition spd="slow">
    <p:wip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"/>
          <p:cNvSpPr/>
          <p:nvPr/>
        </p:nvSpPr>
        <p:spPr>
          <a:xfrm>
            <a:off x="-9567" y="5055133"/>
            <a:ext cx="12211600" cy="184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63" name="Google Shape;263;p3"/>
          <p:cNvGrpSpPr/>
          <p:nvPr/>
        </p:nvGrpSpPr>
        <p:grpSpPr>
          <a:xfrm flipH="1">
            <a:off x="1422400" y="462858"/>
            <a:ext cx="10820600" cy="6395143"/>
            <a:chOff x="628590" y="347143"/>
            <a:chExt cx="8115450" cy="4796357"/>
          </a:xfrm>
        </p:grpSpPr>
        <p:sp>
          <p:nvSpPr>
            <p:cNvPr id="264" name="Google Shape;264;p3"/>
            <p:cNvSpPr/>
            <p:nvPr/>
          </p:nvSpPr>
          <p:spPr>
            <a:xfrm>
              <a:off x="628590" y="683150"/>
              <a:ext cx="7845375" cy="4460350"/>
            </a:xfrm>
            <a:custGeom>
              <a:avLst/>
              <a:gdLst/>
              <a:ahLst/>
              <a:cxnLst/>
              <a:rect l="l" t="t" r="r" b="b"/>
              <a:pathLst>
                <a:path w="313815" h="178414" extrusionOk="0">
                  <a:moveTo>
                    <a:pt x="300767" y="0"/>
                  </a:moveTo>
                  <a:lnTo>
                    <a:pt x="0" y="175258"/>
                  </a:lnTo>
                  <a:lnTo>
                    <a:pt x="295554" y="178414"/>
                  </a:lnTo>
                  <a:lnTo>
                    <a:pt x="313815" y="10525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265" name="Google Shape;265;p3"/>
            <p:cNvGrpSpPr/>
            <p:nvPr/>
          </p:nvGrpSpPr>
          <p:grpSpPr>
            <a:xfrm>
              <a:off x="8076260" y="347143"/>
              <a:ext cx="667780" cy="667824"/>
              <a:chOff x="8304860" y="-186257"/>
              <a:chExt cx="667780" cy="667824"/>
            </a:xfrm>
          </p:grpSpPr>
          <p:sp>
            <p:nvSpPr>
              <p:cNvPr id="266" name="Google Shape;266;p3"/>
              <p:cNvSpPr/>
              <p:nvPr/>
            </p:nvSpPr>
            <p:spPr>
              <a:xfrm rot="2373635">
                <a:off x="8691939" y="-98328"/>
                <a:ext cx="154012" cy="122309"/>
              </a:xfrm>
              <a:custGeom>
                <a:avLst/>
                <a:gdLst/>
                <a:ahLst/>
                <a:cxnLst/>
                <a:rect l="l" t="t" r="r" b="b"/>
                <a:pathLst>
                  <a:path w="2429" h="1929" extrusionOk="0">
                    <a:moveTo>
                      <a:pt x="250" y="1929"/>
                    </a:moveTo>
                    <a:lnTo>
                      <a:pt x="0" y="464"/>
                    </a:lnTo>
                    <a:cubicBezTo>
                      <a:pt x="0" y="464"/>
                      <a:pt x="1215" y="0"/>
                      <a:pt x="2429" y="464"/>
                    </a:cubicBezTo>
                    <a:lnTo>
                      <a:pt x="2179" y="192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" name="Google Shape;267;p3"/>
              <p:cNvSpPr/>
              <p:nvPr/>
            </p:nvSpPr>
            <p:spPr>
              <a:xfrm rot="2373635">
                <a:off x="8393925" y="-72211"/>
                <a:ext cx="505848" cy="410740"/>
              </a:xfrm>
              <a:custGeom>
                <a:avLst/>
                <a:gdLst/>
                <a:ahLst/>
                <a:cxnLst/>
                <a:rect l="l" t="t" r="r" b="b"/>
                <a:pathLst>
                  <a:path w="7978" h="6478" extrusionOk="0">
                    <a:moveTo>
                      <a:pt x="0" y="834"/>
                    </a:moveTo>
                    <a:lnTo>
                      <a:pt x="476" y="6478"/>
                    </a:lnTo>
                    <a:cubicBezTo>
                      <a:pt x="2703" y="5787"/>
                      <a:pt x="4977" y="5811"/>
                      <a:pt x="7513" y="6478"/>
                    </a:cubicBezTo>
                    <a:lnTo>
                      <a:pt x="7977" y="834"/>
                    </a:lnTo>
                    <a:cubicBezTo>
                      <a:pt x="5703" y="1"/>
                      <a:pt x="2429" y="1"/>
                      <a:pt x="0" y="83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" name="Google Shape;268;p3"/>
              <p:cNvSpPr/>
              <p:nvPr/>
            </p:nvSpPr>
            <p:spPr>
              <a:xfrm rot="2373635">
                <a:off x="8289601" y="239826"/>
                <a:ext cx="446184" cy="112545"/>
              </a:xfrm>
              <a:custGeom>
                <a:avLst/>
                <a:gdLst/>
                <a:ahLst/>
                <a:cxnLst/>
                <a:rect l="l" t="t" r="r" b="b"/>
                <a:pathLst>
                  <a:path w="7037" h="1775" extrusionOk="0">
                    <a:moveTo>
                      <a:pt x="0" y="798"/>
                    </a:moveTo>
                    <a:lnTo>
                      <a:pt x="1048" y="1655"/>
                    </a:lnTo>
                    <a:lnTo>
                      <a:pt x="5692" y="1774"/>
                    </a:lnTo>
                    <a:lnTo>
                      <a:pt x="7037" y="798"/>
                    </a:lnTo>
                    <a:cubicBezTo>
                      <a:pt x="4656" y="84"/>
                      <a:pt x="2513" y="0"/>
                      <a:pt x="0" y="7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9" name="Google Shape;269;p3"/>
              <p:cNvSpPr/>
              <p:nvPr/>
            </p:nvSpPr>
            <p:spPr>
              <a:xfrm rot="2373635">
                <a:off x="8345212" y="270738"/>
                <a:ext cx="319373" cy="67210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1060" extrusionOk="0">
                    <a:moveTo>
                      <a:pt x="5037" y="524"/>
                    </a:moveTo>
                    <a:cubicBezTo>
                      <a:pt x="5037" y="822"/>
                      <a:pt x="3906" y="1060"/>
                      <a:pt x="2525" y="1060"/>
                    </a:cubicBezTo>
                    <a:cubicBezTo>
                      <a:pt x="1132" y="1060"/>
                      <a:pt x="1" y="822"/>
                      <a:pt x="1" y="524"/>
                    </a:cubicBezTo>
                    <a:cubicBezTo>
                      <a:pt x="1" y="238"/>
                      <a:pt x="1132" y="0"/>
                      <a:pt x="2525" y="0"/>
                    </a:cubicBezTo>
                    <a:cubicBezTo>
                      <a:pt x="3906" y="0"/>
                      <a:pt x="5037" y="238"/>
                      <a:pt x="5037" y="5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270" name="Google Shape;270;p3"/>
          <p:cNvGrpSpPr/>
          <p:nvPr/>
        </p:nvGrpSpPr>
        <p:grpSpPr>
          <a:xfrm>
            <a:off x="44" y="-176237"/>
            <a:ext cx="1721584" cy="6601804"/>
            <a:chOff x="1440600" y="197825"/>
            <a:chExt cx="990175" cy="3797050"/>
          </a:xfrm>
        </p:grpSpPr>
        <p:sp>
          <p:nvSpPr>
            <p:cNvPr id="271" name="Google Shape;271;p3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80" name="Google Shape;280;p3"/>
          <p:cNvGrpSpPr/>
          <p:nvPr/>
        </p:nvGrpSpPr>
        <p:grpSpPr>
          <a:xfrm flipH="1">
            <a:off x="10480311" y="-176237"/>
            <a:ext cx="1721584" cy="6601804"/>
            <a:chOff x="1440600" y="197825"/>
            <a:chExt cx="990175" cy="3797050"/>
          </a:xfrm>
        </p:grpSpPr>
        <p:sp>
          <p:nvSpPr>
            <p:cNvPr id="281" name="Google Shape;281;p3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90" name="Google Shape;290;p3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291" name="Google Shape;291;p3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3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3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3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28" name="Google Shape;328;p3"/>
          <p:cNvGrpSpPr/>
          <p:nvPr/>
        </p:nvGrpSpPr>
        <p:grpSpPr>
          <a:xfrm>
            <a:off x="-26" y="6151028"/>
            <a:ext cx="12191577" cy="2172125"/>
            <a:chOff x="429225" y="4417075"/>
            <a:chExt cx="6749600" cy="1202550"/>
          </a:xfrm>
        </p:grpSpPr>
        <p:sp>
          <p:nvSpPr>
            <p:cNvPr id="329" name="Google Shape;329;p3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" name="Google Shape;436;p3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" name="Google Shape;437;p3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" name="Google Shape;438;p3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" name="Google Shape;439;p3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" name="Google Shape;440;p3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" name="Google Shape;441;p3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" name="Google Shape;444;p3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3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3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3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3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3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3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3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3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3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" name="Google Shape;464;p3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3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3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3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3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3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3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3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3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3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3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3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3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3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3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" name="Google Shape;479;p3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3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3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3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" name="Google Shape;483;p3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" name="Google Shape;484;p3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" name="Google Shape;485;p3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" name="Google Shape;486;p3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" name="Google Shape;487;p3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" name="Google Shape;488;p3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" name="Google Shape;489;p3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" name="Google Shape;490;p3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" name="Google Shape;491;p3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" name="Google Shape;492;p3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" name="Google Shape;493;p3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" name="Google Shape;494;p3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" name="Google Shape;495;p3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" name="Google Shape;496;p3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" name="Google Shape;497;p3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" name="Google Shape;498;p3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" name="Google Shape;499;p3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00" name="Google Shape;500;p3"/>
          <p:cNvSpPr txBox="1">
            <a:spLocks noGrp="1"/>
          </p:cNvSpPr>
          <p:nvPr>
            <p:ph type="title"/>
          </p:nvPr>
        </p:nvSpPr>
        <p:spPr>
          <a:xfrm>
            <a:off x="6483791" y="2440828"/>
            <a:ext cx="4755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501" name="Google Shape;501;p3"/>
          <p:cNvSpPr txBox="1">
            <a:spLocks noGrp="1"/>
          </p:cNvSpPr>
          <p:nvPr>
            <p:ph type="subTitle" idx="1"/>
          </p:nvPr>
        </p:nvSpPr>
        <p:spPr>
          <a:xfrm>
            <a:off x="6483791" y="3587552"/>
            <a:ext cx="3836000" cy="8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3092176"/>
      </p:ext>
    </p:extLst>
  </p:cSld>
  <p:clrMapOvr>
    <a:masterClrMapping/>
  </p:clrMapOvr>
  <p:transition spd="slow">
    <p:wip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3" name="Google Shape;503;p4"/>
          <p:cNvGrpSpPr/>
          <p:nvPr/>
        </p:nvGrpSpPr>
        <p:grpSpPr>
          <a:xfrm>
            <a:off x="-304800" y="462858"/>
            <a:ext cx="11963520" cy="5817407"/>
            <a:chOff x="-228600" y="347143"/>
            <a:chExt cx="8972640" cy="4363055"/>
          </a:xfrm>
        </p:grpSpPr>
        <p:sp>
          <p:nvSpPr>
            <p:cNvPr id="504" name="Google Shape;504;p4"/>
            <p:cNvSpPr/>
            <p:nvPr/>
          </p:nvSpPr>
          <p:spPr>
            <a:xfrm>
              <a:off x="-228600" y="683150"/>
              <a:ext cx="8702571" cy="4027048"/>
            </a:xfrm>
            <a:custGeom>
              <a:avLst/>
              <a:gdLst/>
              <a:ahLst/>
              <a:cxnLst/>
              <a:rect l="l" t="t" r="r" b="b"/>
              <a:pathLst>
                <a:path w="284607" h="134112" extrusionOk="0">
                  <a:moveTo>
                    <a:pt x="273939" y="0"/>
                  </a:moveTo>
                  <a:lnTo>
                    <a:pt x="0" y="134112"/>
                  </a:lnTo>
                  <a:lnTo>
                    <a:pt x="266700" y="134112"/>
                  </a:lnTo>
                  <a:lnTo>
                    <a:pt x="284607" y="8763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505" name="Google Shape;505;p4"/>
            <p:cNvGrpSpPr/>
            <p:nvPr/>
          </p:nvGrpSpPr>
          <p:grpSpPr>
            <a:xfrm>
              <a:off x="8076260" y="347143"/>
              <a:ext cx="667780" cy="667824"/>
              <a:chOff x="8304860" y="-186257"/>
              <a:chExt cx="667780" cy="667824"/>
            </a:xfrm>
          </p:grpSpPr>
          <p:sp>
            <p:nvSpPr>
              <p:cNvPr id="506" name="Google Shape;506;p4"/>
              <p:cNvSpPr/>
              <p:nvPr/>
            </p:nvSpPr>
            <p:spPr>
              <a:xfrm rot="2373635">
                <a:off x="8691939" y="-98328"/>
                <a:ext cx="154012" cy="122309"/>
              </a:xfrm>
              <a:custGeom>
                <a:avLst/>
                <a:gdLst/>
                <a:ahLst/>
                <a:cxnLst/>
                <a:rect l="l" t="t" r="r" b="b"/>
                <a:pathLst>
                  <a:path w="2429" h="1929" extrusionOk="0">
                    <a:moveTo>
                      <a:pt x="250" y="1929"/>
                    </a:moveTo>
                    <a:lnTo>
                      <a:pt x="0" y="464"/>
                    </a:lnTo>
                    <a:cubicBezTo>
                      <a:pt x="0" y="464"/>
                      <a:pt x="1215" y="0"/>
                      <a:pt x="2429" y="464"/>
                    </a:cubicBezTo>
                    <a:lnTo>
                      <a:pt x="2179" y="192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7" name="Google Shape;507;p4"/>
              <p:cNvSpPr/>
              <p:nvPr/>
            </p:nvSpPr>
            <p:spPr>
              <a:xfrm rot="2373635">
                <a:off x="8393925" y="-72211"/>
                <a:ext cx="505848" cy="410740"/>
              </a:xfrm>
              <a:custGeom>
                <a:avLst/>
                <a:gdLst/>
                <a:ahLst/>
                <a:cxnLst/>
                <a:rect l="l" t="t" r="r" b="b"/>
                <a:pathLst>
                  <a:path w="7978" h="6478" extrusionOk="0">
                    <a:moveTo>
                      <a:pt x="0" y="834"/>
                    </a:moveTo>
                    <a:lnTo>
                      <a:pt x="476" y="6478"/>
                    </a:lnTo>
                    <a:cubicBezTo>
                      <a:pt x="2703" y="5787"/>
                      <a:pt x="4977" y="5811"/>
                      <a:pt x="7513" y="6478"/>
                    </a:cubicBezTo>
                    <a:lnTo>
                      <a:pt x="7977" y="834"/>
                    </a:lnTo>
                    <a:cubicBezTo>
                      <a:pt x="5703" y="1"/>
                      <a:pt x="2429" y="1"/>
                      <a:pt x="0" y="83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8" name="Google Shape;508;p4"/>
              <p:cNvSpPr/>
              <p:nvPr/>
            </p:nvSpPr>
            <p:spPr>
              <a:xfrm rot="2373635">
                <a:off x="8289601" y="239826"/>
                <a:ext cx="446184" cy="112545"/>
              </a:xfrm>
              <a:custGeom>
                <a:avLst/>
                <a:gdLst/>
                <a:ahLst/>
                <a:cxnLst/>
                <a:rect l="l" t="t" r="r" b="b"/>
                <a:pathLst>
                  <a:path w="7037" h="1775" extrusionOk="0">
                    <a:moveTo>
                      <a:pt x="0" y="798"/>
                    </a:moveTo>
                    <a:lnTo>
                      <a:pt x="1048" y="1655"/>
                    </a:lnTo>
                    <a:lnTo>
                      <a:pt x="5692" y="1774"/>
                    </a:lnTo>
                    <a:lnTo>
                      <a:pt x="7037" y="798"/>
                    </a:lnTo>
                    <a:cubicBezTo>
                      <a:pt x="4656" y="84"/>
                      <a:pt x="2513" y="0"/>
                      <a:pt x="0" y="7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9" name="Google Shape;509;p4"/>
              <p:cNvSpPr/>
              <p:nvPr/>
            </p:nvSpPr>
            <p:spPr>
              <a:xfrm rot="2373635">
                <a:off x="8345212" y="270738"/>
                <a:ext cx="319373" cy="67210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1060" extrusionOk="0">
                    <a:moveTo>
                      <a:pt x="5037" y="524"/>
                    </a:moveTo>
                    <a:cubicBezTo>
                      <a:pt x="5037" y="822"/>
                      <a:pt x="3906" y="1060"/>
                      <a:pt x="2525" y="1060"/>
                    </a:cubicBezTo>
                    <a:cubicBezTo>
                      <a:pt x="1132" y="1060"/>
                      <a:pt x="1" y="822"/>
                      <a:pt x="1" y="524"/>
                    </a:cubicBezTo>
                    <a:cubicBezTo>
                      <a:pt x="1" y="238"/>
                      <a:pt x="1132" y="0"/>
                      <a:pt x="2525" y="0"/>
                    </a:cubicBezTo>
                    <a:cubicBezTo>
                      <a:pt x="3906" y="0"/>
                      <a:pt x="5037" y="238"/>
                      <a:pt x="5037" y="5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510" name="Google Shape;510;p4"/>
          <p:cNvSpPr/>
          <p:nvPr/>
        </p:nvSpPr>
        <p:spPr>
          <a:xfrm>
            <a:off x="-9567" y="54615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11" name="Google Shape;511;p4"/>
          <p:cNvGrpSpPr/>
          <p:nvPr/>
        </p:nvGrpSpPr>
        <p:grpSpPr>
          <a:xfrm>
            <a:off x="-2267907" y="-1449412"/>
            <a:ext cx="16735459" cy="4338751"/>
            <a:chOff x="-1700930" y="-1087059"/>
            <a:chExt cx="12551594" cy="3254063"/>
          </a:xfrm>
        </p:grpSpPr>
        <p:grpSp>
          <p:nvGrpSpPr>
            <p:cNvPr id="512" name="Google Shape;512;p4"/>
            <p:cNvGrpSpPr/>
            <p:nvPr/>
          </p:nvGrpSpPr>
          <p:grpSpPr>
            <a:xfrm rot="-2336481">
              <a:off x="-1326197" y="-511440"/>
              <a:ext cx="2575089" cy="2102826"/>
              <a:chOff x="-580150" y="114125"/>
              <a:chExt cx="2183925" cy="1783400"/>
            </a:xfrm>
          </p:grpSpPr>
          <p:sp>
            <p:nvSpPr>
              <p:cNvPr id="513" name="Google Shape;513;p4"/>
              <p:cNvSpPr/>
              <p:nvPr/>
            </p:nvSpPr>
            <p:spPr>
              <a:xfrm>
                <a:off x="-580150" y="114125"/>
                <a:ext cx="2183925" cy="1783400"/>
              </a:xfrm>
              <a:custGeom>
                <a:avLst/>
                <a:gdLst/>
                <a:ahLst/>
                <a:cxnLst/>
                <a:rect l="l" t="t" r="r" b="b"/>
                <a:pathLst>
                  <a:path w="87357" h="71336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60" y="65914"/>
                      <a:pt x="120" y="65973"/>
                      <a:pt x="179" y="66021"/>
                    </a:cubicBezTo>
                    <a:cubicBezTo>
                      <a:pt x="4680" y="69627"/>
                      <a:pt x="10371" y="71335"/>
                      <a:pt x="16844" y="71335"/>
                    </a:cubicBezTo>
                    <a:cubicBezTo>
                      <a:pt x="36916" y="71335"/>
                      <a:pt x="64499" y="54907"/>
                      <a:pt x="87357" y="2768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4" name="Google Shape;514;p4"/>
              <p:cNvSpPr/>
              <p:nvPr/>
            </p:nvSpPr>
            <p:spPr>
              <a:xfrm>
                <a:off x="-580150" y="114125"/>
                <a:ext cx="2069325" cy="1751300"/>
              </a:xfrm>
              <a:custGeom>
                <a:avLst/>
                <a:gdLst/>
                <a:ahLst/>
                <a:cxnLst/>
                <a:rect l="l" t="t" r="r" b="b"/>
                <a:pathLst>
                  <a:path w="82773" h="7005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14"/>
                      <a:pt x="108" y="65961"/>
                      <a:pt x="156" y="66009"/>
                    </a:cubicBezTo>
                    <a:cubicBezTo>
                      <a:pt x="3571" y="68750"/>
                      <a:pt x="7922" y="70052"/>
                      <a:pt x="12947" y="70052"/>
                    </a:cubicBezTo>
                    <a:cubicBezTo>
                      <a:pt x="31451" y="70052"/>
                      <a:pt x="59093" y="52405"/>
                      <a:pt x="82773" y="24016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5" name="Google Shape;515;p4"/>
              <p:cNvSpPr/>
              <p:nvPr/>
            </p:nvSpPr>
            <p:spPr>
              <a:xfrm>
                <a:off x="-580150" y="114125"/>
                <a:ext cx="1882700" cy="1706800"/>
              </a:xfrm>
              <a:custGeom>
                <a:avLst/>
                <a:gdLst/>
                <a:ahLst/>
                <a:cxnLst/>
                <a:rect l="l" t="t" r="r" b="b"/>
                <a:pathLst>
                  <a:path w="75308" h="6827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02"/>
                      <a:pt x="72" y="65926"/>
                      <a:pt x="120" y="65961"/>
                    </a:cubicBezTo>
                    <a:cubicBezTo>
                      <a:pt x="2070" y="67525"/>
                      <a:pt x="4578" y="68272"/>
                      <a:pt x="7541" y="68272"/>
                    </a:cubicBezTo>
                    <a:cubicBezTo>
                      <a:pt x="22833" y="68272"/>
                      <a:pt x="50223" y="48364"/>
                      <a:pt x="75308" y="1800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6" name="Google Shape;516;p4"/>
              <p:cNvSpPr/>
              <p:nvPr/>
            </p:nvSpPr>
            <p:spPr>
              <a:xfrm>
                <a:off x="-414050" y="216825"/>
                <a:ext cx="1452275" cy="1601400"/>
              </a:xfrm>
              <a:custGeom>
                <a:avLst/>
                <a:gdLst/>
                <a:ahLst/>
                <a:cxnLst/>
                <a:rect l="l" t="t" r="r" b="b"/>
                <a:pathLst>
                  <a:path w="58091" h="64056" extrusionOk="0">
                    <a:moveTo>
                      <a:pt x="51328" y="0"/>
                    </a:moveTo>
                    <a:cubicBezTo>
                      <a:pt x="51328" y="0"/>
                      <a:pt x="31056" y="40912"/>
                      <a:pt x="8447" y="58662"/>
                    </a:cubicBezTo>
                    <a:lnTo>
                      <a:pt x="8447" y="58662"/>
                    </a:lnTo>
                    <a:cubicBezTo>
                      <a:pt x="36360" y="38972"/>
                      <a:pt x="58091" y="5596"/>
                      <a:pt x="58091" y="5596"/>
                    </a:cubicBezTo>
                    <a:lnTo>
                      <a:pt x="51328" y="0"/>
                    </a:lnTo>
                    <a:close/>
                    <a:moveTo>
                      <a:pt x="8447" y="58662"/>
                    </a:moveTo>
                    <a:cubicBezTo>
                      <a:pt x="5687" y="60609"/>
                      <a:pt x="2866" y="62422"/>
                      <a:pt x="0" y="64056"/>
                    </a:cubicBezTo>
                    <a:cubicBezTo>
                      <a:pt x="2829" y="62691"/>
                      <a:pt x="5656" y="60853"/>
                      <a:pt x="8447" y="58662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17" name="Google Shape;517;p4"/>
            <p:cNvGrpSpPr/>
            <p:nvPr/>
          </p:nvGrpSpPr>
          <p:grpSpPr>
            <a:xfrm rot="2336481" flipH="1">
              <a:off x="7900841" y="-511440"/>
              <a:ext cx="2575089" cy="2102826"/>
              <a:chOff x="-580150" y="114125"/>
              <a:chExt cx="2183925" cy="1783400"/>
            </a:xfrm>
          </p:grpSpPr>
          <p:sp>
            <p:nvSpPr>
              <p:cNvPr id="518" name="Google Shape;518;p4"/>
              <p:cNvSpPr/>
              <p:nvPr/>
            </p:nvSpPr>
            <p:spPr>
              <a:xfrm>
                <a:off x="-580150" y="114125"/>
                <a:ext cx="2183925" cy="1783400"/>
              </a:xfrm>
              <a:custGeom>
                <a:avLst/>
                <a:gdLst/>
                <a:ahLst/>
                <a:cxnLst/>
                <a:rect l="l" t="t" r="r" b="b"/>
                <a:pathLst>
                  <a:path w="87357" h="71336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60" y="65914"/>
                      <a:pt x="120" y="65973"/>
                      <a:pt x="179" y="66021"/>
                    </a:cubicBezTo>
                    <a:cubicBezTo>
                      <a:pt x="4680" y="69627"/>
                      <a:pt x="10371" y="71335"/>
                      <a:pt x="16844" y="71335"/>
                    </a:cubicBezTo>
                    <a:cubicBezTo>
                      <a:pt x="36916" y="71335"/>
                      <a:pt x="64499" y="54907"/>
                      <a:pt x="87357" y="2768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9" name="Google Shape;519;p4"/>
              <p:cNvSpPr/>
              <p:nvPr/>
            </p:nvSpPr>
            <p:spPr>
              <a:xfrm>
                <a:off x="-580150" y="114125"/>
                <a:ext cx="2069325" cy="1751300"/>
              </a:xfrm>
              <a:custGeom>
                <a:avLst/>
                <a:gdLst/>
                <a:ahLst/>
                <a:cxnLst/>
                <a:rect l="l" t="t" r="r" b="b"/>
                <a:pathLst>
                  <a:path w="82773" h="7005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14"/>
                      <a:pt x="108" y="65961"/>
                      <a:pt x="156" y="66009"/>
                    </a:cubicBezTo>
                    <a:cubicBezTo>
                      <a:pt x="3571" y="68750"/>
                      <a:pt x="7922" y="70052"/>
                      <a:pt x="12947" y="70052"/>
                    </a:cubicBezTo>
                    <a:cubicBezTo>
                      <a:pt x="31451" y="70052"/>
                      <a:pt x="59093" y="52405"/>
                      <a:pt x="82773" y="24016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0" name="Google Shape;520;p4"/>
              <p:cNvSpPr/>
              <p:nvPr/>
            </p:nvSpPr>
            <p:spPr>
              <a:xfrm>
                <a:off x="-580150" y="114125"/>
                <a:ext cx="1882700" cy="1706800"/>
              </a:xfrm>
              <a:custGeom>
                <a:avLst/>
                <a:gdLst/>
                <a:ahLst/>
                <a:cxnLst/>
                <a:rect l="l" t="t" r="r" b="b"/>
                <a:pathLst>
                  <a:path w="75308" h="6827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02"/>
                      <a:pt x="72" y="65926"/>
                      <a:pt x="120" y="65961"/>
                    </a:cubicBezTo>
                    <a:cubicBezTo>
                      <a:pt x="2070" y="67525"/>
                      <a:pt x="4578" y="68272"/>
                      <a:pt x="7541" y="68272"/>
                    </a:cubicBezTo>
                    <a:cubicBezTo>
                      <a:pt x="22833" y="68272"/>
                      <a:pt x="50223" y="48364"/>
                      <a:pt x="75308" y="1800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1" name="Google Shape;521;p4"/>
              <p:cNvSpPr/>
              <p:nvPr/>
            </p:nvSpPr>
            <p:spPr>
              <a:xfrm>
                <a:off x="-414050" y="216825"/>
                <a:ext cx="1452275" cy="1601400"/>
              </a:xfrm>
              <a:custGeom>
                <a:avLst/>
                <a:gdLst/>
                <a:ahLst/>
                <a:cxnLst/>
                <a:rect l="l" t="t" r="r" b="b"/>
                <a:pathLst>
                  <a:path w="58091" h="64056" extrusionOk="0">
                    <a:moveTo>
                      <a:pt x="51328" y="0"/>
                    </a:moveTo>
                    <a:cubicBezTo>
                      <a:pt x="51328" y="0"/>
                      <a:pt x="31056" y="40912"/>
                      <a:pt x="8447" y="58662"/>
                    </a:cubicBezTo>
                    <a:lnTo>
                      <a:pt x="8447" y="58662"/>
                    </a:lnTo>
                    <a:cubicBezTo>
                      <a:pt x="36360" y="38972"/>
                      <a:pt x="58091" y="5596"/>
                      <a:pt x="58091" y="5596"/>
                    </a:cubicBezTo>
                    <a:lnTo>
                      <a:pt x="51328" y="0"/>
                    </a:lnTo>
                    <a:close/>
                    <a:moveTo>
                      <a:pt x="8447" y="58662"/>
                    </a:moveTo>
                    <a:cubicBezTo>
                      <a:pt x="5687" y="60609"/>
                      <a:pt x="2866" y="62422"/>
                      <a:pt x="0" y="64056"/>
                    </a:cubicBezTo>
                    <a:cubicBezTo>
                      <a:pt x="2829" y="62691"/>
                      <a:pt x="5656" y="60853"/>
                      <a:pt x="8447" y="58662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522" name="Google Shape;522;p4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523" name="Google Shape;523;p4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4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4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4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" name="Google Shape;527;p4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" name="Google Shape;528;p4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" name="Google Shape;529;p4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" name="Google Shape;530;p4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" name="Google Shape;531;p4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" name="Google Shape;532;p4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" name="Google Shape;533;p4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" name="Google Shape;534;p4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" name="Google Shape;535;p4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" name="Google Shape;536;p4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" name="Google Shape;537;p4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" name="Google Shape;538;p4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4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" name="Google Shape;540;p4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" name="Google Shape;541;p4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" name="Google Shape;542;p4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4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" name="Google Shape;544;p4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" name="Google Shape;545;p4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" name="Google Shape;546;p4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" name="Google Shape;547;p4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4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" name="Google Shape;549;p4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" name="Google Shape;550;p4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" name="Google Shape;551;p4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" name="Google Shape;552;p4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" name="Google Shape;553;p4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" name="Google Shape;554;p4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" name="Google Shape;555;p4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" name="Google Shape;556;p4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" name="Google Shape;557;p4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" name="Google Shape;558;p4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4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60" name="Google Shape;560;p4"/>
          <p:cNvGrpSpPr/>
          <p:nvPr/>
        </p:nvGrpSpPr>
        <p:grpSpPr>
          <a:xfrm>
            <a:off x="-26" y="6151028"/>
            <a:ext cx="12191577" cy="2172125"/>
            <a:chOff x="429225" y="4417075"/>
            <a:chExt cx="6749600" cy="1202550"/>
          </a:xfrm>
        </p:grpSpPr>
        <p:sp>
          <p:nvSpPr>
            <p:cNvPr id="561" name="Google Shape;561;p4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" name="Google Shape;562;p4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" name="Google Shape;563;p4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" name="Google Shape;564;p4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" name="Google Shape;565;p4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" name="Google Shape;566;p4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" name="Google Shape;567;p4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" name="Google Shape;568;p4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" name="Google Shape;569;p4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" name="Google Shape;570;p4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" name="Google Shape;571;p4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" name="Google Shape;572;p4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" name="Google Shape;573;p4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" name="Google Shape;574;p4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" name="Google Shape;575;p4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" name="Google Shape;576;p4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" name="Google Shape;577;p4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" name="Google Shape;578;p4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" name="Google Shape;579;p4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4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4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" name="Google Shape;582;p4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" name="Google Shape;583;p4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4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" name="Google Shape;585;p4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" name="Google Shape;586;p4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" name="Google Shape;587;p4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4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4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4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4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" name="Google Shape;592;p4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4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" name="Google Shape;594;p4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4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4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" name="Google Shape;597;p4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" name="Google Shape;598;p4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" name="Google Shape;599;p4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" name="Google Shape;600;p4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" name="Google Shape;601;p4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" name="Google Shape;602;p4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" name="Google Shape;603;p4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" name="Google Shape;604;p4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" name="Google Shape;605;p4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4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" name="Google Shape;607;p4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" name="Google Shape;608;p4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4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4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" name="Google Shape;611;p4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" name="Google Shape;612;p4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" name="Google Shape;613;p4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4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4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4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" name="Google Shape;617;p4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4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4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" name="Google Shape;620;p4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" name="Google Shape;621;p4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" name="Google Shape;622;p4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" name="Google Shape;623;p4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" name="Google Shape;624;p4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" name="Google Shape;625;p4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" name="Google Shape;626;p4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" name="Google Shape;627;p4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" name="Google Shape;628;p4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" name="Google Shape;629;p4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" name="Google Shape;630;p4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" name="Google Shape;631;p4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" name="Google Shape;632;p4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" name="Google Shape;633;p4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" name="Google Shape;634;p4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" name="Google Shape;635;p4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" name="Google Shape;636;p4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" name="Google Shape;637;p4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" name="Google Shape;638;p4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" name="Google Shape;639;p4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" name="Google Shape;640;p4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" name="Google Shape;641;p4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" name="Google Shape;642;p4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" name="Google Shape;643;p4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" name="Google Shape;644;p4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" name="Google Shape;645;p4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" name="Google Shape;646;p4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" name="Google Shape;647;p4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" name="Google Shape;648;p4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" name="Google Shape;649;p4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" name="Google Shape;650;p4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" name="Google Shape;651;p4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" name="Google Shape;652;p4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" name="Google Shape;653;p4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" name="Google Shape;654;p4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" name="Google Shape;655;p4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" name="Google Shape;656;p4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" name="Google Shape;657;p4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" name="Google Shape;658;p4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9" name="Google Shape;659;p4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" name="Google Shape;660;p4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" name="Google Shape;661;p4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" name="Google Shape;662;p4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" name="Google Shape;663;p4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" name="Google Shape;664;p4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" name="Google Shape;665;p4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" name="Google Shape;666;p4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" name="Google Shape;667;p4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" name="Google Shape;668;p4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" name="Google Shape;669;p4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" name="Google Shape;670;p4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1" name="Google Shape;671;p4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2" name="Google Shape;672;p4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3" name="Google Shape;673;p4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4" name="Google Shape;674;p4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" name="Google Shape;675;p4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" name="Google Shape;676;p4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" name="Google Shape;677;p4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8" name="Google Shape;678;p4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9" name="Google Shape;679;p4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0" name="Google Shape;680;p4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" name="Google Shape;681;p4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2" name="Google Shape;682;p4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3" name="Google Shape;683;p4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" name="Google Shape;684;p4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5" name="Google Shape;685;p4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6" name="Google Shape;686;p4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" name="Google Shape;687;p4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8" name="Google Shape;688;p4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9" name="Google Shape;689;p4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0" name="Google Shape;690;p4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" name="Google Shape;691;p4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" name="Google Shape;692;p4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" name="Google Shape;693;p4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4" name="Google Shape;694;p4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" name="Google Shape;695;p4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" name="Google Shape;696;p4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7" name="Google Shape;697;p4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8" name="Google Shape;698;p4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" name="Google Shape;699;p4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" name="Google Shape;700;p4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" name="Google Shape;701;p4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2" name="Google Shape;702;p4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" name="Google Shape;703;p4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" name="Google Shape;704;p4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" name="Google Shape;705;p4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6" name="Google Shape;706;p4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7" name="Google Shape;707;p4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8" name="Google Shape;708;p4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9" name="Google Shape;709;p4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0" name="Google Shape;710;p4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1" name="Google Shape;711;p4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2" name="Google Shape;712;p4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3" name="Google Shape;713;p4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4" name="Google Shape;714;p4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5" name="Google Shape;715;p4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6" name="Google Shape;716;p4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7" name="Google Shape;717;p4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8" name="Google Shape;718;p4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9" name="Google Shape;719;p4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0" name="Google Shape;720;p4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1" name="Google Shape;721;p4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2" name="Google Shape;722;p4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3" name="Google Shape;723;p4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4" name="Google Shape;724;p4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5" name="Google Shape;725;p4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6" name="Google Shape;726;p4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7" name="Google Shape;727;p4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8" name="Google Shape;728;p4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9" name="Google Shape;729;p4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0" name="Google Shape;730;p4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1" name="Google Shape;731;p4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32" name="Google Shape;732;p4"/>
          <p:cNvSpPr txBox="1">
            <a:spLocks noGrp="1"/>
          </p:cNvSpPr>
          <p:nvPr>
            <p:ph type="title"/>
          </p:nvPr>
        </p:nvSpPr>
        <p:spPr>
          <a:xfrm>
            <a:off x="960000" y="806505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33" name="Google Shape;733;p4"/>
          <p:cNvSpPr txBox="1">
            <a:spLocks noGrp="1"/>
          </p:cNvSpPr>
          <p:nvPr>
            <p:ph type="body" idx="1"/>
          </p:nvPr>
        </p:nvSpPr>
        <p:spPr>
          <a:xfrm>
            <a:off x="960000" y="1483600"/>
            <a:ext cx="985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600"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1453101"/>
      </p:ext>
    </p:extLst>
  </p:cSld>
  <p:clrMapOvr>
    <a:masterClrMapping/>
  </p:clrMapOvr>
  <p:transition spd="slow">
    <p:wip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5"/>
          <p:cNvSpPr/>
          <p:nvPr/>
        </p:nvSpPr>
        <p:spPr>
          <a:xfrm>
            <a:off x="-9567" y="58679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736" name="Google Shape;736;p5"/>
          <p:cNvGrpSpPr/>
          <p:nvPr/>
        </p:nvGrpSpPr>
        <p:grpSpPr>
          <a:xfrm>
            <a:off x="-1709971" y="-1594853"/>
            <a:ext cx="15594525" cy="8307136"/>
            <a:chOff x="-1296825" y="-1196140"/>
            <a:chExt cx="11695894" cy="6230352"/>
          </a:xfrm>
        </p:grpSpPr>
        <p:grpSp>
          <p:nvGrpSpPr>
            <p:cNvPr id="737" name="Google Shape;737;p5"/>
            <p:cNvGrpSpPr/>
            <p:nvPr/>
          </p:nvGrpSpPr>
          <p:grpSpPr>
            <a:xfrm>
              <a:off x="-1296825" y="-1196140"/>
              <a:ext cx="3342675" cy="6230352"/>
              <a:chOff x="-1296825" y="-1087165"/>
              <a:chExt cx="3342675" cy="6230352"/>
            </a:xfrm>
          </p:grpSpPr>
          <p:grpSp>
            <p:nvGrpSpPr>
              <p:cNvPr id="738" name="Google Shape;738;p5"/>
              <p:cNvGrpSpPr/>
              <p:nvPr/>
            </p:nvGrpSpPr>
            <p:grpSpPr>
              <a:xfrm>
                <a:off x="-36749" y="1721675"/>
                <a:ext cx="280165" cy="3421512"/>
                <a:chOff x="-36750" y="-31225"/>
                <a:chExt cx="441205" cy="5174700"/>
              </a:xfrm>
            </p:grpSpPr>
            <p:sp>
              <p:nvSpPr>
                <p:cNvPr id="739" name="Google Shape;739;p5"/>
                <p:cNvSpPr/>
                <p:nvPr/>
              </p:nvSpPr>
              <p:spPr>
                <a:xfrm>
                  <a:off x="-30545" y="-31225"/>
                  <a:ext cx="435000" cy="51747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40" name="Google Shape;740;p5"/>
                <p:cNvSpPr/>
                <p:nvPr/>
              </p:nvSpPr>
              <p:spPr>
                <a:xfrm>
                  <a:off x="-30545" y="-31225"/>
                  <a:ext cx="291600" cy="51747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41" name="Google Shape;741;p5"/>
                <p:cNvSpPr/>
                <p:nvPr/>
              </p:nvSpPr>
              <p:spPr>
                <a:xfrm>
                  <a:off x="-36750" y="-31225"/>
                  <a:ext cx="167700" cy="51747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742" name="Google Shape;742;p5"/>
              <p:cNvSpPr/>
              <p:nvPr/>
            </p:nvSpPr>
            <p:spPr>
              <a:xfrm rot="-2336607">
                <a:off x="-895406" y="-529111"/>
                <a:ext cx="2542312" cy="2168251"/>
              </a:xfrm>
              <a:custGeom>
                <a:avLst/>
                <a:gdLst/>
                <a:ahLst/>
                <a:cxnLst/>
                <a:rect l="l" t="t" r="r" b="b"/>
                <a:pathLst>
                  <a:path w="87357" h="71336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60" y="65914"/>
                      <a:pt x="120" y="65973"/>
                      <a:pt x="179" y="66021"/>
                    </a:cubicBezTo>
                    <a:cubicBezTo>
                      <a:pt x="4680" y="69627"/>
                      <a:pt x="10371" y="71335"/>
                      <a:pt x="16844" y="71335"/>
                    </a:cubicBezTo>
                    <a:cubicBezTo>
                      <a:pt x="36916" y="71335"/>
                      <a:pt x="64499" y="54907"/>
                      <a:pt x="87357" y="2768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3" name="Google Shape;743;p5"/>
              <p:cNvSpPr/>
              <p:nvPr/>
            </p:nvSpPr>
            <p:spPr>
              <a:xfrm rot="-2336733">
                <a:off x="-892351" y="-481398"/>
                <a:ext cx="2404188" cy="2129224"/>
              </a:xfrm>
              <a:custGeom>
                <a:avLst/>
                <a:gdLst/>
                <a:ahLst/>
                <a:cxnLst/>
                <a:rect l="l" t="t" r="r" b="b"/>
                <a:pathLst>
                  <a:path w="82773" h="7005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14"/>
                      <a:pt x="108" y="65961"/>
                      <a:pt x="156" y="66009"/>
                    </a:cubicBezTo>
                    <a:cubicBezTo>
                      <a:pt x="3571" y="68750"/>
                      <a:pt x="7922" y="70052"/>
                      <a:pt x="12947" y="70052"/>
                    </a:cubicBezTo>
                    <a:cubicBezTo>
                      <a:pt x="31451" y="70052"/>
                      <a:pt x="59093" y="52405"/>
                      <a:pt x="82773" y="24016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4" name="Google Shape;744;p5"/>
              <p:cNvSpPr/>
              <p:nvPr/>
            </p:nvSpPr>
            <p:spPr>
              <a:xfrm rot="-2336584">
                <a:off x="-887185" y="-403729"/>
                <a:ext cx="2182687" cy="2075121"/>
              </a:xfrm>
              <a:custGeom>
                <a:avLst/>
                <a:gdLst/>
                <a:ahLst/>
                <a:cxnLst/>
                <a:rect l="l" t="t" r="r" b="b"/>
                <a:pathLst>
                  <a:path w="75308" h="6827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02"/>
                      <a:pt x="72" y="65926"/>
                      <a:pt x="120" y="65961"/>
                    </a:cubicBezTo>
                    <a:cubicBezTo>
                      <a:pt x="2070" y="67525"/>
                      <a:pt x="4578" y="68272"/>
                      <a:pt x="7541" y="68272"/>
                    </a:cubicBezTo>
                    <a:cubicBezTo>
                      <a:pt x="22833" y="68272"/>
                      <a:pt x="50223" y="48364"/>
                      <a:pt x="75308" y="1800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5" name="Google Shape;745;p5"/>
              <p:cNvSpPr/>
              <p:nvPr/>
            </p:nvSpPr>
            <p:spPr>
              <a:xfrm rot="-2336618">
                <a:off x="-711163" y="-228545"/>
                <a:ext cx="1749046" cy="1946976"/>
              </a:xfrm>
              <a:custGeom>
                <a:avLst/>
                <a:gdLst/>
                <a:ahLst/>
                <a:cxnLst/>
                <a:rect l="l" t="t" r="r" b="b"/>
                <a:pathLst>
                  <a:path w="58091" h="64056" extrusionOk="0">
                    <a:moveTo>
                      <a:pt x="51328" y="0"/>
                    </a:moveTo>
                    <a:cubicBezTo>
                      <a:pt x="51328" y="0"/>
                      <a:pt x="31056" y="40912"/>
                      <a:pt x="8447" y="58662"/>
                    </a:cubicBezTo>
                    <a:lnTo>
                      <a:pt x="8447" y="58662"/>
                    </a:lnTo>
                    <a:cubicBezTo>
                      <a:pt x="36360" y="38972"/>
                      <a:pt x="58091" y="5596"/>
                      <a:pt x="58091" y="5596"/>
                    </a:cubicBezTo>
                    <a:lnTo>
                      <a:pt x="51328" y="0"/>
                    </a:lnTo>
                    <a:close/>
                    <a:moveTo>
                      <a:pt x="8447" y="58662"/>
                    </a:moveTo>
                    <a:cubicBezTo>
                      <a:pt x="5687" y="60609"/>
                      <a:pt x="2866" y="62422"/>
                      <a:pt x="0" y="64056"/>
                    </a:cubicBezTo>
                    <a:cubicBezTo>
                      <a:pt x="2829" y="62691"/>
                      <a:pt x="5656" y="60853"/>
                      <a:pt x="8447" y="58662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6" name="Google Shape;746;p5"/>
              <p:cNvSpPr/>
              <p:nvPr/>
            </p:nvSpPr>
            <p:spPr>
              <a:xfrm>
                <a:off x="-36742" y="2035129"/>
                <a:ext cx="280164" cy="269146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8256" extrusionOk="0">
                    <a:moveTo>
                      <a:pt x="0" y="0"/>
                    </a:moveTo>
                    <a:lnTo>
                      <a:pt x="0" y="7082"/>
                    </a:lnTo>
                    <a:lnTo>
                      <a:pt x="8594" y="8256"/>
                    </a:lnTo>
                    <a:lnTo>
                      <a:pt x="8594" y="2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747" name="Google Shape;747;p5"/>
            <p:cNvGrpSpPr/>
            <p:nvPr/>
          </p:nvGrpSpPr>
          <p:grpSpPr>
            <a:xfrm flipH="1">
              <a:off x="7056395" y="-1196140"/>
              <a:ext cx="3342675" cy="6230352"/>
              <a:chOff x="-1296825" y="-1087165"/>
              <a:chExt cx="3342675" cy="6230352"/>
            </a:xfrm>
          </p:grpSpPr>
          <p:grpSp>
            <p:nvGrpSpPr>
              <p:cNvPr id="748" name="Google Shape;748;p5"/>
              <p:cNvGrpSpPr/>
              <p:nvPr/>
            </p:nvGrpSpPr>
            <p:grpSpPr>
              <a:xfrm>
                <a:off x="-36749" y="1721675"/>
                <a:ext cx="280165" cy="3421512"/>
                <a:chOff x="-36750" y="-31225"/>
                <a:chExt cx="441205" cy="5174700"/>
              </a:xfrm>
            </p:grpSpPr>
            <p:sp>
              <p:nvSpPr>
                <p:cNvPr id="749" name="Google Shape;749;p5"/>
                <p:cNvSpPr/>
                <p:nvPr/>
              </p:nvSpPr>
              <p:spPr>
                <a:xfrm>
                  <a:off x="-30545" y="-31225"/>
                  <a:ext cx="435000" cy="51747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50" name="Google Shape;750;p5"/>
                <p:cNvSpPr/>
                <p:nvPr/>
              </p:nvSpPr>
              <p:spPr>
                <a:xfrm>
                  <a:off x="-30545" y="-31225"/>
                  <a:ext cx="291600" cy="51747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51" name="Google Shape;751;p5"/>
                <p:cNvSpPr/>
                <p:nvPr/>
              </p:nvSpPr>
              <p:spPr>
                <a:xfrm>
                  <a:off x="-36750" y="-31225"/>
                  <a:ext cx="167700" cy="5174700"/>
                </a:xfrm>
                <a:prstGeom prst="rect">
                  <a:avLst/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752" name="Google Shape;752;p5"/>
              <p:cNvSpPr/>
              <p:nvPr/>
            </p:nvSpPr>
            <p:spPr>
              <a:xfrm rot="-2336607">
                <a:off x="-895406" y="-529111"/>
                <a:ext cx="2542312" cy="2168251"/>
              </a:xfrm>
              <a:custGeom>
                <a:avLst/>
                <a:gdLst/>
                <a:ahLst/>
                <a:cxnLst/>
                <a:rect l="l" t="t" r="r" b="b"/>
                <a:pathLst>
                  <a:path w="87357" h="71336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60" y="65914"/>
                      <a:pt x="120" y="65973"/>
                      <a:pt x="179" y="66021"/>
                    </a:cubicBezTo>
                    <a:cubicBezTo>
                      <a:pt x="4680" y="69627"/>
                      <a:pt x="10371" y="71335"/>
                      <a:pt x="16844" y="71335"/>
                    </a:cubicBezTo>
                    <a:cubicBezTo>
                      <a:pt x="36916" y="71335"/>
                      <a:pt x="64499" y="54907"/>
                      <a:pt x="87357" y="2768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3" name="Google Shape;753;p5"/>
              <p:cNvSpPr/>
              <p:nvPr/>
            </p:nvSpPr>
            <p:spPr>
              <a:xfrm rot="-2336733">
                <a:off x="-892351" y="-481398"/>
                <a:ext cx="2404188" cy="2129224"/>
              </a:xfrm>
              <a:custGeom>
                <a:avLst/>
                <a:gdLst/>
                <a:ahLst/>
                <a:cxnLst/>
                <a:rect l="l" t="t" r="r" b="b"/>
                <a:pathLst>
                  <a:path w="82773" h="7005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14"/>
                      <a:pt x="108" y="65961"/>
                      <a:pt x="156" y="66009"/>
                    </a:cubicBezTo>
                    <a:cubicBezTo>
                      <a:pt x="3571" y="68750"/>
                      <a:pt x="7922" y="70052"/>
                      <a:pt x="12947" y="70052"/>
                    </a:cubicBezTo>
                    <a:cubicBezTo>
                      <a:pt x="31451" y="70052"/>
                      <a:pt x="59093" y="52405"/>
                      <a:pt x="82773" y="24016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4" name="Google Shape;754;p5"/>
              <p:cNvSpPr/>
              <p:nvPr/>
            </p:nvSpPr>
            <p:spPr>
              <a:xfrm rot="-2336584">
                <a:off x="-887185" y="-403729"/>
                <a:ext cx="2182687" cy="2075121"/>
              </a:xfrm>
              <a:custGeom>
                <a:avLst/>
                <a:gdLst/>
                <a:ahLst/>
                <a:cxnLst/>
                <a:rect l="l" t="t" r="r" b="b"/>
                <a:pathLst>
                  <a:path w="75308" h="6827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02"/>
                      <a:pt x="72" y="65926"/>
                      <a:pt x="120" y="65961"/>
                    </a:cubicBezTo>
                    <a:cubicBezTo>
                      <a:pt x="2070" y="67525"/>
                      <a:pt x="4578" y="68272"/>
                      <a:pt x="7541" y="68272"/>
                    </a:cubicBezTo>
                    <a:cubicBezTo>
                      <a:pt x="22833" y="68272"/>
                      <a:pt x="50223" y="48364"/>
                      <a:pt x="75308" y="1800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5" name="Google Shape;755;p5"/>
              <p:cNvSpPr/>
              <p:nvPr/>
            </p:nvSpPr>
            <p:spPr>
              <a:xfrm rot="-2336618">
                <a:off x="-711163" y="-228545"/>
                <a:ext cx="1749046" cy="1946976"/>
              </a:xfrm>
              <a:custGeom>
                <a:avLst/>
                <a:gdLst/>
                <a:ahLst/>
                <a:cxnLst/>
                <a:rect l="l" t="t" r="r" b="b"/>
                <a:pathLst>
                  <a:path w="58091" h="64056" extrusionOk="0">
                    <a:moveTo>
                      <a:pt x="51328" y="0"/>
                    </a:moveTo>
                    <a:cubicBezTo>
                      <a:pt x="51328" y="0"/>
                      <a:pt x="31056" y="40912"/>
                      <a:pt x="8447" y="58662"/>
                    </a:cubicBezTo>
                    <a:lnTo>
                      <a:pt x="8447" y="58662"/>
                    </a:lnTo>
                    <a:cubicBezTo>
                      <a:pt x="36360" y="38972"/>
                      <a:pt x="58091" y="5596"/>
                      <a:pt x="58091" y="5596"/>
                    </a:cubicBezTo>
                    <a:lnTo>
                      <a:pt x="51328" y="0"/>
                    </a:lnTo>
                    <a:close/>
                    <a:moveTo>
                      <a:pt x="8447" y="58662"/>
                    </a:moveTo>
                    <a:cubicBezTo>
                      <a:pt x="5687" y="60609"/>
                      <a:pt x="2866" y="62422"/>
                      <a:pt x="0" y="64056"/>
                    </a:cubicBezTo>
                    <a:cubicBezTo>
                      <a:pt x="2829" y="62691"/>
                      <a:pt x="5656" y="60853"/>
                      <a:pt x="8447" y="58662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6" name="Google Shape;756;p5"/>
              <p:cNvSpPr/>
              <p:nvPr/>
            </p:nvSpPr>
            <p:spPr>
              <a:xfrm>
                <a:off x="-36742" y="2035129"/>
                <a:ext cx="280164" cy="269146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8256" extrusionOk="0">
                    <a:moveTo>
                      <a:pt x="0" y="0"/>
                    </a:moveTo>
                    <a:lnTo>
                      <a:pt x="0" y="7082"/>
                    </a:lnTo>
                    <a:lnTo>
                      <a:pt x="8594" y="8256"/>
                    </a:lnTo>
                    <a:lnTo>
                      <a:pt x="8594" y="2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757" name="Google Shape;757;p5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758" name="Google Shape;758;p5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9" name="Google Shape;759;p5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0" name="Google Shape;760;p5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1" name="Google Shape;761;p5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2" name="Google Shape;762;p5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3" name="Google Shape;763;p5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4" name="Google Shape;764;p5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5" name="Google Shape;765;p5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6" name="Google Shape;766;p5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7" name="Google Shape;767;p5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8" name="Google Shape;768;p5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9" name="Google Shape;769;p5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0" name="Google Shape;770;p5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1" name="Google Shape;771;p5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2" name="Google Shape;772;p5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3" name="Google Shape;773;p5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4" name="Google Shape;774;p5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5" name="Google Shape;775;p5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6" name="Google Shape;776;p5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7" name="Google Shape;777;p5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8" name="Google Shape;778;p5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9" name="Google Shape;779;p5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0" name="Google Shape;780;p5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1" name="Google Shape;781;p5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2" name="Google Shape;782;p5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3" name="Google Shape;783;p5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4" name="Google Shape;784;p5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5" name="Google Shape;785;p5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6" name="Google Shape;786;p5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7" name="Google Shape;787;p5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8" name="Google Shape;788;p5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9" name="Google Shape;789;p5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0" name="Google Shape;790;p5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1" name="Google Shape;791;p5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2" name="Google Shape;792;p5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3" name="Google Shape;793;p5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4" name="Google Shape;794;p5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95" name="Google Shape;795;p5"/>
          <p:cNvGrpSpPr/>
          <p:nvPr/>
        </p:nvGrpSpPr>
        <p:grpSpPr>
          <a:xfrm>
            <a:off x="-26" y="6151028"/>
            <a:ext cx="12191577" cy="2172125"/>
            <a:chOff x="429225" y="4417075"/>
            <a:chExt cx="6749600" cy="1202550"/>
          </a:xfrm>
        </p:grpSpPr>
        <p:sp>
          <p:nvSpPr>
            <p:cNvPr id="796" name="Google Shape;796;p5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7" name="Google Shape;797;p5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8" name="Google Shape;798;p5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9" name="Google Shape;799;p5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0" name="Google Shape;800;p5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1" name="Google Shape;801;p5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2" name="Google Shape;802;p5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3" name="Google Shape;803;p5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4" name="Google Shape;804;p5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5" name="Google Shape;805;p5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6" name="Google Shape;806;p5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7" name="Google Shape;807;p5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8" name="Google Shape;808;p5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9" name="Google Shape;809;p5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0" name="Google Shape;810;p5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1" name="Google Shape;811;p5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2" name="Google Shape;812;p5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3" name="Google Shape;813;p5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4" name="Google Shape;814;p5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5" name="Google Shape;815;p5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6" name="Google Shape;816;p5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7" name="Google Shape;817;p5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8" name="Google Shape;818;p5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9" name="Google Shape;819;p5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0" name="Google Shape;820;p5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1" name="Google Shape;821;p5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2" name="Google Shape;822;p5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3" name="Google Shape;823;p5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4" name="Google Shape;824;p5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5" name="Google Shape;825;p5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6" name="Google Shape;826;p5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7" name="Google Shape;827;p5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8" name="Google Shape;828;p5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9" name="Google Shape;829;p5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0" name="Google Shape;830;p5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1" name="Google Shape;831;p5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2" name="Google Shape;832;p5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3" name="Google Shape;833;p5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4" name="Google Shape;834;p5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5" name="Google Shape;835;p5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6" name="Google Shape;836;p5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7" name="Google Shape;837;p5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8" name="Google Shape;838;p5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9" name="Google Shape;839;p5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0" name="Google Shape;840;p5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1" name="Google Shape;841;p5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2" name="Google Shape;842;p5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3" name="Google Shape;843;p5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4" name="Google Shape;844;p5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5" name="Google Shape;845;p5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6" name="Google Shape;846;p5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7" name="Google Shape;847;p5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8" name="Google Shape;848;p5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9" name="Google Shape;849;p5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0" name="Google Shape;850;p5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1" name="Google Shape;851;p5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2" name="Google Shape;852;p5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3" name="Google Shape;853;p5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4" name="Google Shape;854;p5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5" name="Google Shape;855;p5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6" name="Google Shape;856;p5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7" name="Google Shape;857;p5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8" name="Google Shape;858;p5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9" name="Google Shape;859;p5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0" name="Google Shape;860;p5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1" name="Google Shape;861;p5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2" name="Google Shape;862;p5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3" name="Google Shape;863;p5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4" name="Google Shape;864;p5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5" name="Google Shape;865;p5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6" name="Google Shape;866;p5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7" name="Google Shape;867;p5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8" name="Google Shape;868;p5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9" name="Google Shape;869;p5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0" name="Google Shape;870;p5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1" name="Google Shape;871;p5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2" name="Google Shape;872;p5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3" name="Google Shape;873;p5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4" name="Google Shape;874;p5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5" name="Google Shape;875;p5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6" name="Google Shape;876;p5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7" name="Google Shape;877;p5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8" name="Google Shape;878;p5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9" name="Google Shape;879;p5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0" name="Google Shape;880;p5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1" name="Google Shape;881;p5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2" name="Google Shape;882;p5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3" name="Google Shape;883;p5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4" name="Google Shape;884;p5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5" name="Google Shape;885;p5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6" name="Google Shape;886;p5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7" name="Google Shape;887;p5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8" name="Google Shape;888;p5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9" name="Google Shape;889;p5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0" name="Google Shape;890;p5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1" name="Google Shape;891;p5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2" name="Google Shape;892;p5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3" name="Google Shape;893;p5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4" name="Google Shape;894;p5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5" name="Google Shape;895;p5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6" name="Google Shape;896;p5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7" name="Google Shape;897;p5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8" name="Google Shape;898;p5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9" name="Google Shape;899;p5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0" name="Google Shape;900;p5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1" name="Google Shape;901;p5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2" name="Google Shape;902;p5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3" name="Google Shape;903;p5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4" name="Google Shape;904;p5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5" name="Google Shape;905;p5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6" name="Google Shape;906;p5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7" name="Google Shape;907;p5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8" name="Google Shape;908;p5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9" name="Google Shape;909;p5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0" name="Google Shape;910;p5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1" name="Google Shape;911;p5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2" name="Google Shape;912;p5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3" name="Google Shape;913;p5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4" name="Google Shape;914;p5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5" name="Google Shape;915;p5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6" name="Google Shape;916;p5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7" name="Google Shape;917;p5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8" name="Google Shape;918;p5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9" name="Google Shape;919;p5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0" name="Google Shape;920;p5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1" name="Google Shape;921;p5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2" name="Google Shape;922;p5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3" name="Google Shape;923;p5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4" name="Google Shape;924;p5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5" name="Google Shape;925;p5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6" name="Google Shape;926;p5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7" name="Google Shape;927;p5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8" name="Google Shape;928;p5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9" name="Google Shape;929;p5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0" name="Google Shape;930;p5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1" name="Google Shape;931;p5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2" name="Google Shape;932;p5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3" name="Google Shape;933;p5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4" name="Google Shape;934;p5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5" name="Google Shape;935;p5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6" name="Google Shape;936;p5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7" name="Google Shape;937;p5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8" name="Google Shape;938;p5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9" name="Google Shape;939;p5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0" name="Google Shape;940;p5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1" name="Google Shape;941;p5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2" name="Google Shape;942;p5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3" name="Google Shape;943;p5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4" name="Google Shape;944;p5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5" name="Google Shape;945;p5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6" name="Google Shape;946;p5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7" name="Google Shape;947;p5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8" name="Google Shape;948;p5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9" name="Google Shape;949;p5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0" name="Google Shape;950;p5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1" name="Google Shape;951;p5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2" name="Google Shape;952;p5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3" name="Google Shape;953;p5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4" name="Google Shape;954;p5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5" name="Google Shape;955;p5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6" name="Google Shape;956;p5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7" name="Google Shape;957;p5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8" name="Google Shape;958;p5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9" name="Google Shape;959;p5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0" name="Google Shape;960;p5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1" name="Google Shape;961;p5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2" name="Google Shape;962;p5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3" name="Google Shape;963;p5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4" name="Google Shape;964;p5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5" name="Google Shape;965;p5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6" name="Google Shape;966;p5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67" name="Google Shape;967;p5"/>
          <p:cNvSpPr txBox="1">
            <a:spLocks noGrp="1"/>
          </p:cNvSpPr>
          <p:nvPr>
            <p:ph type="subTitle" idx="1"/>
          </p:nvPr>
        </p:nvSpPr>
        <p:spPr>
          <a:xfrm>
            <a:off x="2140732" y="4226808"/>
            <a:ext cx="3795600" cy="87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8" name="Google Shape;968;p5"/>
          <p:cNvSpPr txBox="1">
            <a:spLocks noGrp="1"/>
          </p:cNvSpPr>
          <p:nvPr>
            <p:ph type="subTitle" idx="2"/>
          </p:nvPr>
        </p:nvSpPr>
        <p:spPr>
          <a:xfrm>
            <a:off x="6250432" y="4226808"/>
            <a:ext cx="3795600" cy="87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9" name="Google Shape;969;p5"/>
          <p:cNvSpPr txBox="1">
            <a:spLocks noGrp="1"/>
          </p:cNvSpPr>
          <p:nvPr>
            <p:ph type="subTitle" idx="3"/>
          </p:nvPr>
        </p:nvSpPr>
        <p:spPr>
          <a:xfrm>
            <a:off x="2140733" y="3625791"/>
            <a:ext cx="3795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970" name="Google Shape;970;p5"/>
          <p:cNvSpPr txBox="1">
            <a:spLocks noGrp="1"/>
          </p:cNvSpPr>
          <p:nvPr>
            <p:ph type="subTitle" idx="4"/>
          </p:nvPr>
        </p:nvSpPr>
        <p:spPr>
          <a:xfrm>
            <a:off x="6250433" y="3625791"/>
            <a:ext cx="3795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971" name="Google Shape;971;p5"/>
          <p:cNvSpPr txBox="1">
            <a:spLocks noGrp="1"/>
          </p:cNvSpPr>
          <p:nvPr>
            <p:ph type="title"/>
          </p:nvPr>
        </p:nvSpPr>
        <p:spPr>
          <a:xfrm>
            <a:off x="960000" y="806505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9521333"/>
      </p:ext>
    </p:extLst>
  </p:cSld>
  <p:clrMapOvr>
    <a:masterClrMapping/>
  </p:clrMapOvr>
  <p:transition spd="slow">
    <p:wip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6"/>
          <p:cNvSpPr/>
          <p:nvPr/>
        </p:nvSpPr>
        <p:spPr>
          <a:xfrm>
            <a:off x="-9567" y="58679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74" name="Google Shape;974;p6"/>
          <p:cNvGrpSpPr/>
          <p:nvPr/>
        </p:nvGrpSpPr>
        <p:grpSpPr>
          <a:xfrm>
            <a:off x="584987" y="-974667"/>
            <a:ext cx="11757647" cy="7070984"/>
            <a:chOff x="3164890" y="-351925"/>
            <a:chExt cx="8818235" cy="5303238"/>
          </a:xfrm>
        </p:grpSpPr>
        <p:sp>
          <p:nvSpPr>
            <p:cNvPr id="975" name="Google Shape;975;p6"/>
            <p:cNvSpPr/>
            <p:nvPr/>
          </p:nvSpPr>
          <p:spPr>
            <a:xfrm>
              <a:off x="3477075" y="-351925"/>
              <a:ext cx="8506050" cy="5069275"/>
            </a:xfrm>
            <a:custGeom>
              <a:avLst/>
              <a:gdLst/>
              <a:ahLst/>
              <a:cxnLst/>
              <a:rect l="l" t="t" r="r" b="b"/>
              <a:pathLst>
                <a:path w="340242" h="202771" extrusionOk="0">
                  <a:moveTo>
                    <a:pt x="0" y="191652"/>
                  </a:moveTo>
                  <a:lnTo>
                    <a:pt x="340242" y="0"/>
                  </a:lnTo>
                  <a:lnTo>
                    <a:pt x="336520" y="155502"/>
                  </a:lnTo>
                  <a:lnTo>
                    <a:pt x="8199" y="202771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976" name="Google Shape;976;p6"/>
            <p:cNvGrpSpPr/>
            <p:nvPr/>
          </p:nvGrpSpPr>
          <p:grpSpPr>
            <a:xfrm>
              <a:off x="3164890" y="4317752"/>
              <a:ext cx="647039" cy="633561"/>
              <a:chOff x="1378650" y="3785914"/>
              <a:chExt cx="647039" cy="633561"/>
            </a:xfrm>
          </p:grpSpPr>
          <p:sp>
            <p:nvSpPr>
              <p:cNvPr id="977" name="Google Shape;977;p6"/>
              <p:cNvSpPr/>
              <p:nvPr/>
            </p:nvSpPr>
            <p:spPr>
              <a:xfrm rot="975612">
                <a:off x="1463715" y="3847606"/>
                <a:ext cx="507050" cy="464750"/>
              </a:xfrm>
              <a:custGeom>
                <a:avLst/>
                <a:gdLst/>
                <a:ahLst/>
                <a:cxnLst/>
                <a:rect l="l" t="t" r="r" b="b"/>
                <a:pathLst>
                  <a:path w="20282" h="18590" extrusionOk="0">
                    <a:moveTo>
                      <a:pt x="7602" y="0"/>
                    </a:moveTo>
                    <a:cubicBezTo>
                      <a:pt x="7280" y="0"/>
                      <a:pt x="7041" y="83"/>
                      <a:pt x="6905" y="258"/>
                    </a:cubicBezTo>
                    <a:lnTo>
                      <a:pt x="2769" y="5428"/>
                    </a:lnTo>
                    <a:cubicBezTo>
                      <a:pt x="0" y="8931"/>
                      <a:pt x="567" y="14034"/>
                      <a:pt x="4070" y="16836"/>
                    </a:cubicBezTo>
                    <a:cubicBezTo>
                      <a:pt x="5561" y="18016"/>
                      <a:pt x="7343" y="18590"/>
                      <a:pt x="9112" y="18590"/>
                    </a:cubicBezTo>
                    <a:cubicBezTo>
                      <a:pt x="11496" y="18590"/>
                      <a:pt x="13855" y="17546"/>
                      <a:pt x="15445" y="15535"/>
                    </a:cubicBezTo>
                    <a:lnTo>
                      <a:pt x="19581" y="10365"/>
                    </a:lnTo>
                    <a:cubicBezTo>
                      <a:pt x="20281" y="9431"/>
                      <a:pt x="18046" y="6496"/>
                      <a:pt x="14544" y="3694"/>
                    </a:cubicBezTo>
                    <a:cubicBezTo>
                      <a:pt x="11721" y="1435"/>
                      <a:pt x="8941" y="0"/>
                      <a:pt x="76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8" name="Google Shape;978;p6"/>
              <p:cNvSpPr/>
              <p:nvPr/>
            </p:nvSpPr>
            <p:spPr>
              <a:xfrm rot="975612">
                <a:off x="1487744" y="4047127"/>
                <a:ext cx="445350" cy="267350"/>
              </a:xfrm>
              <a:custGeom>
                <a:avLst/>
                <a:gdLst/>
                <a:ahLst/>
                <a:cxnLst/>
                <a:rect l="l" t="t" r="r" b="b"/>
                <a:pathLst>
                  <a:path w="17814" h="10694" extrusionOk="0">
                    <a:moveTo>
                      <a:pt x="16646" y="1"/>
                    </a:moveTo>
                    <a:lnTo>
                      <a:pt x="16646" y="1"/>
                    </a:lnTo>
                    <a:cubicBezTo>
                      <a:pt x="17113" y="801"/>
                      <a:pt x="17246" y="1368"/>
                      <a:pt x="16979" y="1702"/>
                    </a:cubicBezTo>
                    <a:lnTo>
                      <a:pt x="12843" y="6872"/>
                    </a:lnTo>
                    <a:cubicBezTo>
                      <a:pt x="11251" y="8886"/>
                      <a:pt x="8888" y="9940"/>
                      <a:pt x="6500" y="9940"/>
                    </a:cubicBezTo>
                    <a:cubicBezTo>
                      <a:pt x="4735" y="9940"/>
                      <a:pt x="2957" y="9364"/>
                      <a:pt x="1468" y="8173"/>
                    </a:cubicBezTo>
                    <a:cubicBezTo>
                      <a:pt x="935" y="7706"/>
                      <a:pt x="434" y="7206"/>
                      <a:pt x="1" y="6672"/>
                    </a:cubicBezTo>
                    <a:lnTo>
                      <a:pt x="1" y="6672"/>
                    </a:lnTo>
                    <a:cubicBezTo>
                      <a:pt x="501" y="7506"/>
                      <a:pt x="1135" y="8307"/>
                      <a:pt x="1969" y="8940"/>
                    </a:cubicBezTo>
                    <a:cubicBezTo>
                      <a:pt x="3460" y="10120"/>
                      <a:pt x="5242" y="10694"/>
                      <a:pt x="7011" y="10694"/>
                    </a:cubicBezTo>
                    <a:cubicBezTo>
                      <a:pt x="9395" y="10694"/>
                      <a:pt x="11754" y="9650"/>
                      <a:pt x="13344" y="7639"/>
                    </a:cubicBezTo>
                    <a:lnTo>
                      <a:pt x="17480" y="2469"/>
                    </a:lnTo>
                    <a:cubicBezTo>
                      <a:pt x="17813" y="2035"/>
                      <a:pt x="17480" y="1135"/>
                      <a:pt x="1664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9" name="Google Shape;979;p6"/>
              <p:cNvSpPr/>
              <p:nvPr/>
            </p:nvSpPr>
            <p:spPr>
              <a:xfrm rot="975612">
                <a:off x="1673740" y="3895464"/>
                <a:ext cx="291900" cy="220450"/>
              </a:xfrm>
              <a:custGeom>
                <a:avLst/>
                <a:gdLst/>
                <a:ahLst/>
                <a:cxnLst/>
                <a:rect l="l" t="t" r="r" b="b"/>
                <a:pathLst>
                  <a:path w="11676" h="8818" extrusionOk="0">
                    <a:moveTo>
                      <a:pt x="1136" y="1"/>
                    </a:moveTo>
                    <a:cubicBezTo>
                      <a:pt x="876" y="1"/>
                      <a:pt x="681" y="67"/>
                      <a:pt x="568" y="206"/>
                    </a:cubicBezTo>
                    <a:cubicBezTo>
                      <a:pt x="0" y="973"/>
                      <a:pt x="1835" y="3475"/>
                      <a:pt x="4737" y="5776"/>
                    </a:cubicBezTo>
                    <a:cubicBezTo>
                      <a:pt x="7116" y="7614"/>
                      <a:pt x="9428" y="8817"/>
                      <a:pt x="10522" y="8817"/>
                    </a:cubicBezTo>
                    <a:cubicBezTo>
                      <a:pt x="10778" y="8817"/>
                      <a:pt x="10967" y="8751"/>
                      <a:pt x="11075" y="8612"/>
                    </a:cubicBezTo>
                    <a:cubicBezTo>
                      <a:pt x="11675" y="7845"/>
                      <a:pt x="9807" y="5376"/>
                      <a:pt x="6905" y="3041"/>
                    </a:cubicBezTo>
                    <a:cubicBezTo>
                      <a:pt x="4554" y="1203"/>
                      <a:pt x="2246" y="1"/>
                      <a:pt x="11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0" name="Google Shape;980;p6"/>
              <p:cNvSpPr/>
              <p:nvPr/>
            </p:nvSpPr>
            <p:spPr>
              <a:xfrm rot="975612">
                <a:off x="1673804" y="3895020"/>
                <a:ext cx="281900" cy="219475"/>
              </a:xfrm>
              <a:custGeom>
                <a:avLst/>
                <a:gdLst/>
                <a:ahLst/>
                <a:cxnLst/>
                <a:rect l="l" t="t" r="r" b="b"/>
                <a:pathLst>
                  <a:path w="11276" h="8779" extrusionOk="0">
                    <a:moveTo>
                      <a:pt x="868" y="0"/>
                    </a:moveTo>
                    <a:cubicBezTo>
                      <a:pt x="768" y="67"/>
                      <a:pt x="634" y="100"/>
                      <a:pt x="568" y="167"/>
                    </a:cubicBezTo>
                    <a:cubicBezTo>
                      <a:pt x="0" y="934"/>
                      <a:pt x="1868" y="3402"/>
                      <a:pt x="4737" y="5737"/>
                    </a:cubicBezTo>
                    <a:cubicBezTo>
                      <a:pt x="7116" y="7575"/>
                      <a:pt x="9428" y="8778"/>
                      <a:pt x="10522" y="8778"/>
                    </a:cubicBezTo>
                    <a:cubicBezTo>
                      <a:pt x="10778" y="8778"/>
                      <a:pt x="10967" y="8712"/>
                      <a:pt x="11075" y="8573"/>
                    </a:cubicBezTo>
                    <a:cubicBezTo>
                      <a:pt x="11275" y="8339"/>
                      <a:pt x="11208" y="7939"/>
                      <a:pt x="10975" y="7405"/>
                    </a:cubicBezTo>
                    <a:cubicBezTo>
                      <a:pt x="10895" y="7425"/>
                      <a:pt x="10804" y="7434"/>
                      <a:pt x="10704" y="7434"/>
                    </a:cubicBezTo>
                    <a:cubicBezTo>
                      <a:pt x="9593" y="7434"/>
                      <a:pt x="7293" y="6269"/>
                      <a:pt x="4937" y="4403"/>
                    </a:cubicBezTo>
                    <a:cubicBezTo>
                      <a:pt x="2936" y="2802"/>
                      <a:pt x="1435" y="1134"/>
                      <a:pt x="8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1" name="Google Shape;981;p6"/>
              <p:cNvSpPr/>
              <p:nvPr/>
            </p:nvSpPr>
            <p:spPr>
              <a:xfrm>
                <a:off x="1378650" y="4372750"/>
                <a:ext cx="512900" cy="46725"/>
              </a:xfrm>
              <a:custGeom>
                <a:avLst/>
                <a:gdLst/>
                <a:ahLst/>
                <a:cxnLst/>
                <a:rect l="l" t="t" r="r" b="b"/>
                <a:pathLst>
                  <a:path w="20516" h="1869" extrusionOk="0">
                    <a:moveTo>
                      <a:pt x="10275" y="0"/>
                    </a:moveTo>
                    <a:cubicBezTo>
                      <a:pt x="4604" y="0"/>
                      <a:pt x="1" y="367"/>
                      <a:pt x="1" y="834"/>
                    </a:cubicBezTo>
                    <a:lnTo>
                      <a:pt x="1" y="1868"/>
                    </a:lnTo>
                    <a:lnTo>
                      <a:pt x="20515" y="1868"/>
                    </a:lnTo>
                    <a:lnTo>
                      <a:pt x="20515" y="834"/>
                    </a:lnTo>
                    <a:cubicBezTo>
                      <a:pt x="20515" y="367"/>
                      <a:pt x="15912" y="0"/>
                      <a:pt x="102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2" name="Google Shape;982;p6"/>
              <p:cNvSpPr/>
              <p:nvPr/>
            </p:nvSpPr>
            <p:spPr>
              <a:xfrm>
                <a:off x="1378650" y="4395250"/>
                <a:ext cx="512900" cy="24225"/>
              </a:xfrm>
              <a:custGeom>
                <a:avLst/>
                <a:gdLst/>
                <a:ahLst/>
                <a:cxnLst/>
                <a:rect l="l" t="t" r="r" b="b"/>
                <a:pathLst>
                  <a:path w="20516" h="969" extrusionOk="0">
                    <a:moveTo>
                      <a:pt x="1" y="1"/>
                    </a:moveTo>
                    <a:lnTo>
                      <a:pt x="1" y="968"/>
                    </a:lnTo>
                    <a:lnTo>
                      <a:pt x="20515" y="968"/>
                    </a:lnTo>
                    <a:lnTo>
                      <a:pt x="205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3" name="Google Shape;983;p6"/>
              <p:cNvSpPr/>
              <p:nvPr/>
            </p:nvSpPr>
            <p:spPr>
              <a:xfrm>
                <a:off x="1520425" y="4186775"/>
                <a:ext cx="133450" cy="188500"/>
              </a:xfrm>
              <a:custGeom>
                <a:avLst/>
                <a:gdLst/>
                <a:ahLst/>
                <a:cxnLst/>
                <a:rect l="l" t="t" r="r" b="b"/>
                <a:pathLst>
                  <a:path w="5338" h="7540" fill="none" extrusionOk="0">
                    <a:moveTo>
                      <a:pt x="2669" y="7539"/>
                    </a:moveTo>
                    <a:cubicBezTo>
                      <a:pt x="2669" y="7539"/>
                      <a:pt x="0" y="2769"/>
                      <a:pt x="5338" y="0"/>
                    </a:cubicBezTo>
                  </a:path>
                </a:pathLst>
              </a:custGeom>
              <a:solidFill>
                <a:schemeClr val="lt1"/>
              </a:solidFill>
              <a:ln w="37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4" name="Google Shape;984;p6"/>
              <p:cNvSpPr/>
              <p:nvPr/>
            </p:nvSpPr>
            <p:spPr>
              <a:xfrm>
                <a:off x="1498750" y="3989125"/>
                <a:ext cx="91750" cy="176825"/>
              </a:xfrm>
              <a:custGeom>
                <a:avLst/>
                <a:gdLst/>
                <a:ahLst/>
                <a:cxnLst/>
                <a:rect l="l" t="t" r="r" b="b"/>
                <a:pathLst>
                  <a:path w="3670" h="7073" extrusionOk="0">
                    <a:moveTo>
                      <a:pt x="3669" y="1"/>
                    </a:moveTo>
                    <a:cubicBezTo>
                      <a:pt x="867" y="935"/>
                      <a:pt x="0" y="4537"/>
                      <a:pt x="968" y="7072"/>
                    </a:cubicBezTo>
                    <a:cubicBezTo>
                      <a:pt x="867" y="4404"/>
                      <a:pt x="1435" y="1702"/>
                      <a:pt x="36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985" name="Google Shape;985;p6"/>
          <p:cNvGrpSpPr/>
          <p:nvPr/>
        </p:nvGrpSpPr>
        <p:grpSpPr>
          <a:xfrm>
            <a:off x="-2267907" y="-1449412"/>
            <a:ext cx="16735459" cy="4338751"/>
            <a:chOff x="-1700930" y="-1087059"/>
            <a:chExt cx="12551594" cy="3254063"/>
          </a:xfrm>
        </p:grpSpPr>
        <p:grpSp>
          <p:nvGrpSpPr>
            <p:cNvPr id="986" name="Google Shape;986;p6"/>
            <p:cNvGrpSpPr/>
            <p:nvPr/>
          </p:nvGrpSpPr>
          <p:grpSpPr>
            <a:xfrm rot="-2336481">
              <a:off x="-1326197" y="-511440"/>
              <a:ext cx="2575089" cy="2102826"/>
              <a:chOff x="-580150" y="114125"/>
              <a:chExt cx="2183925" cy="1783400"/>
            </a:xfrm>
          </p:grpSpPr>
          <p:sp>
            <p:nvSpPr>
              <p:cNvPr id="987" name="Google Shape;987;p6"/>
              <p:cNvSpPr/>
              <p:nvPr/>
            </p:nvSpPr>
            <p:spPr>
              <a:xfrm>
                <a:off x="-580150" y="114125"/>
                <a:ext cx="2183925" cy="1783400"/>
              </a:xfrm>
              <a:custGeom>
                <a:avLst/>
                <a:gdLst/>
                <a:ahLst/>
                <a:cxnLst/>
                <a:rect l="l" t="t" r="r" b="b"/>
                <a:pathLst>
                  <a:path w="87357" h="71336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60" y="65914"/>
                      <a:pt x="120" y="65973"/>
                      <a:pt x="179" y="66021"/>
                    </a:cubicBezTo>
                    <a:cubicBezTo>
                      <a:pt x="4680" y="69627"/>
                      <a:pt x="10371" y="71335"/>
                      <a:pt x="16844" y="71335"/>
                    </a:cubicBezTo>
                    <a:cubicBezTo>
                      <a:pt x="36916" y="71335"/>
                      <a:pt x="64499" y="54907"/>
                      <a:pt x="87357" y="2768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8" name="Google Shape;988;p6"/>
              <p:cNvSpPr/>
              <p:nvPr/>
            </p:nvSpPr>
            <p:spPr>
              <a:xfrm>
                <a:off x="-580150" y="114125"/>
                <a:ext cx="2069325" cy="1751300"/>
              </a:xfrm>
              <a:custGeom>
                <a:avLst/>
                <a:gdLst/>
                <a:ahLst/>
                <a:cxnLst/>
                <a:rect l="l" t="t" r="r" b="b"/>
                <a:pathLst>
                  <a:path w="82773" h="7005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14"/>
                      <a:pt x="108" y="65961"/>
                      <a:pt x="156" y="66009"/>
                    </a:cubicBezTo>
                    <a:cubicBezTo>
                      <a:pt x="3571" y="68750"/>
                      <a:pt x="7922" y="70052"/>
                      <a:pt x="12947" y="70052"/>
                    </a:cubicBezTo>
                    <a:cubicBezTo>
                      <a:pt x="31451" y="70052"/>
                      <a:pt x="59093" y="52405"/>
                      <a:pt x="82773" y="24016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9" name="Google Shape;989;p6"/>
              <p:cNvSpPr/>
              <p:nvPr/>
            </p:nvSpPr>
            <p:spPr>
              <a:xfrm>
                <a:off x="-580150" y="114125"/>
                <a:ext cx="1882700" cy="1706800"/>
              </a:xfrm>
              <a:custGeom>
                <a:avLst/>
                <a:gdLst/>
                <a:ahLst/>
                <a:cxnLst/>
                <a:rect l="l" t="t" r="r" b="b"/>
                <a:pathLst>
                  <a:path w="75308" h="6827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02"/>
                      <a:pt x="72" y="65926"/>
                      <a:pt x="120" y="65961"/>
                    </a:cubicBezTo>
                    <a:cubicBezTo>
                      <a:pt x="2070" y="67525"/>
                      <a:pt x="4578" y="68272"/>
                      <a:pt x="7541" y="68272"/>
                    </a:cubicBezTo>
                    <a:cubicBezTo>
                      <a:pt x="22833" y="68272"/>
                      <a:pt x="50223" y="48364"/>
                      <a:pt x="75308" y="1800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90" name="Google Shape;990;p6"/>
              <p:cNvSpPr/>
              <p:nvPr/>
            </p:nvSpPr>
            <p:spPr>
              <a:xfrm>
                <a:off x="-414050" y="216825"/>
                <a:ext cx="1452275" cy="1601400"/>
              </a:xfrm>
              <a:custGeom>
                <a:avLst/>
                <a:gdLst/>
                <a:ahLst/>
                <a:cxnLst/>
                <a:rect l="l" t="t" r="r" b="b"/>
                <a:pathLst>
                  <a:path w="58091" h="64056" extrusionOk="0">
                    <a:moveTo>
                      <a:pt x="51328" y="0"/>
                    </a:moveTo>
                    <a:cubicBezTo>
                      <a:pt x="51328" y="0"/>
                      <a:pt x="31056" y="40912"/>
                      <a:pt x="8447" y="58662"/>
                    </a:cubicBezTo>
                    <a:lnTo>
                      <a:pt x="8447" y="58662"/>
                    </a:lnTo>
                    <a:cubicBezTo>
                      <a:pt x="36360" y="38972"/>
                      <a:pt x="58091" y="5596"/>
                      <a:pt x="58091" y="5596"/>
                    </a:cubicBezTo>
                    <a:lnTo>
                      <a:pt x="51328" y="0"/>
                    </a:lnTo>
                    <a:close/>
                    <a:moveTo>
                      <a:pt x="8447" y="58662"/>
                    </a:moveTo>
                    <a:cubicBezTo>
                      <a:pt x="5687" y="60609"/>
                      <a:pt x="2866" y="62422"/>
                      <a:pt x="0" y="64056"/>
                    </a:cubicBezTo>
                    <a:cubicBezTo>
                      <a:pt x="2829" y="62691"/>
                      <a:pt x="5656" y="60853"/>
                      <a:pt x="8447" y="58662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91" name="Google Shape;991;p6"/>
            <p:cNvGrpSpPr/>
            <p:nvPr/>
          </p:nvGrpSpPr>
          <p:grpSpPr>
            <a:xfrm rot="2336481" flipH="1">
              <a:off x="7900841" y="-511440"/>
              <a:ext cx="2575089" cy="2102826"/>
              <a:chOff x="-580150" y="114125"/>
              <a:chExt cx="2183925" cy="1783400"/>
            </a:xfrm>
          </p:grpSpPr>
          <p:sp>
            <p:nvSpPr>
              <p:cNvPr id="992" name="Google Shape;992;p6"/>
              <p:cNvSpPr/>
              <p:nvPr/>
            </p:nvSpPr>
            <p:spPr>
              <a:xfrm>
                <a:off x="-580150" y="114125"/>
                <a:ext cx="2183925" cy="1783400"/>
              </a:xfrm>
              <a:custGeom>
                <a:avLst/>
                <a:gdLst/>
                <a:ahLst/>
                <a:cxnLst/>
                <a:rect l="l" t="t" r="r" b="b"/>
                <a:pathLst>
                  <a:path w="87357" h="71336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60" y="65914"/>
                      <a:pt x="120" y="65973"/>
                      <a:pt x="179" y="66021"/>
                    </a:cubicBezTo>
                    <a:cubicBezTo>
                      <a:pt x="4680" y="69627"/>
                      <a:pt x="10371" y="71335"/>
                      <a:pt x="16844" y="71335"/>
                    </a:cubicBezTo>
                    <a:cubicBezTo>
                      <a:pt x="36916" y="71335"/>
                      <a:pt x="64499" y="54907"/>
                      <a:pt x="87357" y="2768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93" name="Google Shape;993;p6"/>
              <p:cNvSpPr/>
              <p:nvPr/>
            </p:nvSpPr>
            <p:spPr>
              <a:xfrm>
                <a:off x="-580150" y="114125"/>
                <a:ext cx="2069325" cy="1751300"/>
              </a:xfrm>
              <a:custGeom>
                <a:avLst/>
                <a:gdLst/>
                <a:ahLst/>
                <a:cxnLst/>
                <a:rect l="l" t="t" r="r" b="b"/>
                <a:pathLst>
                  <a:path w="82773" h="7005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14"/>
                      <a:pt x="108" y="65961"/>
                      <a:pt x="156" y="66009"/>
                    </a:cubicBezTo>
                    <a:cubicBezTo>
                      <a:pt x="3571" y="68750"/>
                      <a:pt x="7922" y="70052"/>
                      <a:pt x="12947" y="70052"/>
                    </a:cubicBezTo>
                    <a:cubicBezTo>
                      <a:pt x="31451" y="70052"/>
                      <a:pt x="59093" y="52405"/>
                      <a:pt x="82773" y="24016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94" name="Google Shape;994;p6"/>
              <p:cNvSpPr/>
              <p:nvPr/>
            </p:nvSpPr>
            <p:spPr>
              <a:xfrm>
                <a:off x="-580150" y="114125"/>
                <a:ext cx="1882700" cy="1706800"/>
              </a:xfrm>
              <a:custGeom>
                <a:avLst/>
                <a:gdLst/>
                <a:ahLst/>
                <a:cxnLst/>
                <a:rect l="l" t="t" r="r" b="b"/>
                <a:pathLst>
                  <a:path w="75308" h="6827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02"/>
                      <a:pt x="72" y="65926"/>
                      <a:pt x="120" y="65961"/>
                    </a:cubicBezTo>
                    <a:cubicBezTo>
                      <a:pt x="2070" y="67525"/>
                      <a:pt x="4578" y="68272"/>
                      <a:pt x="7541" y="68272"/>
                    </a:cubicBezTo>
                    <a:cubicBezTo>
                      <a:pt x="22833" y="68272"/>
                      <a:pt x="50223" y="48364"/>
                      <a:pt x="75308" y="1800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95" name="Google Shape;995;p6"/>
              <p:cNvSpPr/>
              <p:nvPr/>
            </p:nvSpPr>
            <p:spPr>
              <a:xfrm>
                <a:off x="-414050" y="216825"/>
                <a:ext cx="1452275" cy="1601400"/>
              </a:xfrm>
              <a:custGeom>
                <a:avLst/>
                <a:gdLst/>
                <a:ahLst/>
                <a:cxnLst/>
                <a:rect l="l" t="t" r="r" b="b"/>
                <a:pathLst>
                  <a:path w="58091" h="64056" extrusionOk="0">
                    <a:moveTo>
                      <a:pt x="51328" y="0"/>
                    </a:moveTo>
                    <a:cubicBezTo>
                      <a:pt x="51328" y="0"/>
                      <a:pt x="31056" y="40912"/>
                      <a:pt x="8447" y="58662"/>
                    </a:cubicBezTo>
                    <a:lnTo>
                      <a:pt x="8447" y="58662"/>
                    </a:lnTo>
                    <a:cubicBezTo>
                      <a:pt x="36360" y="38972"/>
                      <a:pt x="58091" y="5596"/>
                      <a:pt x="58091" y="5596"/>
                    </a:cubicBezTo>
                    <a:lnTo>
                      <a:pt x="51328" y="0"/>
                    </a:lnTo>
                    <a:close/>
                    <a:moveTo>
                      <a:pt x="8447" y="58662"/>
                    </a:moveTo>
                    <a:cubicBezTo>
                      <a:pt x="5687" y="60609"/>
                      <a:pt x="2866" y="62422"/>
                      <a:pt x="0" y="64056"/>
                    </a:cubicBezTo>
                    <a:cubicBezTo>
                      <a:pt x="2829" y="62691"/>
                      <a:pt x="5656" y="60853"/>
                      <a:pt x="8447" y="58662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996" name="Google Shape;996;p6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997" name="Google Shape;997;p6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8" name="Google Shape;998;p6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9" name="Google Shape;999;p6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0" name="Google Shape;1000;p6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1" name="Google Shape;1001;p6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2" name="Google Shape;1002;p6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3" name="Google Shape;1003;p6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4" name="Google Shape;1004;p6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5" name="Google Shape;1005;p6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6" name="Google Shape;1006;p6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7" name="Google Shape;1007;p6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8" name="Google Shape;1008;p6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9" name="Google Shape;1009;p6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0" name="Google Shape;1010;p6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1" name="Google Shape;1011;p6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2" name="Google Shape;1012;p6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3" name="Google Shape;1013;p6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4" name="Google Shape;1014;p6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5" name="Google Shape;1015;p6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6" name="Google Shape;1016;p6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7" name="Google Shape;1017;p6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8" name="Google Shape;1018;p6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9" name="Google Shape;1019;p6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0" name="Google Shape;1020;p6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1" name="Google Shape;1021;p6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2" name="Google Shape;1022;p6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3" name="Google Shape;1023;p6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4" name="Google Shape;1024;p6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5" name="Google Shape;1025;p6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6" name="Google Shape;1026;p6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7" name="Google Shape;1027;p6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8" name="Google Shape;1028;p6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9" name="Google Shape;1029;p6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0" name="Google Shape;1030;p6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1" name="Google Shape;1031;p6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2" name="Google Shape;1032;p6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3" name="Google Shape;1033;p6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34" name="Google Shape;1034;p6"/>
          <p:cNvGrpSpPr/>
          <p:nvPr/>
        </p:nvGrpSpPr>
        <p:grpSpPr>
          <a:xfrm>
            <a:off x="-26" y="6151028"/>
            <a:ext cx="12191577" cy="2172125"/>
            <a:chOff x="429225" y="4417075"/>
            <a:chExt cx="6749600" cy="1202550"/>
          </a:xfrm>
        </p:grpSpPr>
        <p:sp>
          <p:nvSpPr>
            <p:cNvPr id="1035" name="Google Shape;1035;p6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6" name="Google Shape;1036;p6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7" name="Google Shape;1037;p6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8" name="Google Shape;1038;p6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9" name="Google Shape;1039;p6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0" name="Google Shape;1040;p6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1" name="Google Shape;1041;p6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2" name="Google Shape;1042;p6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3" name="Google Shape;1043;p6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4" name="Google Shape;1044;p6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5" name="Google Shape;1045;p6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6" name="Google Shape;1046;p6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7" name="Google Shape;1047;p6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8" name="Google Shape;1048;p6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9" name="Google Shape;1049;p6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0" name="Google Shape;1050;p6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1" name="Google Shape;1051;p6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2" name="Google Shape;1052;p6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3" name="Google Shape;1053;p6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4" name="Google Shape;1054;p6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5" name="Google Shape;1055;p6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6" name="Google Shape;1056;p6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7" name="Google Shape;1057;p6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8" name="Google Shape;1058;p6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9" name="Google Shape;1059;p6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0" name="Google Shape;1060;p6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1" name="Google Shape;1061;p6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2" name="Google Shape;1062;p6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3" name="Google Shape;1063;p6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4" name="Google Shape;1064;p6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5" name="Google Shape;1065;p6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6" name="Google Shape;1066;p6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7" name="Google Shape;1067;p6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8" name="Google Shape;1068;p6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9" name="Google Shape;1069;p6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0" name="Google Shape;1070;p6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1" name="Google Shape;1071;p6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2" name="Google Shape;1072;p6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3" name="Google Shape;1073;p6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4" name="Google Shape;1074;p6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5" name="Google Shape;1075;p6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6" name="Google Shape;1076;p6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7" name="Google Shape;1077;p6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8" name="Google Shape;1078;p6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9" name="Google Shape;1079;p6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0" name="Google Shape;1080;p6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1" name="Google Shape;1081;p6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2" name="Google Shape;1082;p6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3" name="Google Shape;1083;p6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4" name="Google Shape;1084;p6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5" name="Google Shape;1085;p6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6" name="Google Shape;1086;p6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7" name="Google Shape;1087;p6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8" name="Google Shape;1088;p6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9" name="Google Shape;1089;p6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0" name="Google Shape;1090;p6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1" name="Google Shape;1091;p6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2" name="Google Shape;1092;p6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3" name="Google Shape;1093;p6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4" name="Google Shape;1094;p6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5" name="Google Shape;1095;p6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6" name="Google Shape;1096;p6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7" name="Google Shape;1097;p6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8" name="Google Shape;1098;p6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9" name="Google Shape;1099;p6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0" name="Google Shape;1100;p6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1" name="Google Shape;1101;p6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2" name="Google Shape;1102;p6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3" name="Google Shape;1103;p6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4" name="Google Shape;1104;p6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5" name="Google Shape;1105;p6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6" name="Google Shape;1106;p6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7" name="Google Shape;1107;p6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8" name="Google Shape;1108;p6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9" name="Google Shape;1109;p6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0" name="Google Shape;1110;p6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1" name="Google Shape;1111;p6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2" name="Google Shape;1112;p6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3" name="Google Shape;1113;p6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4" name="Google Shape;1114;p6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5" name="Google Shape;1115;p6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6" name="Google Shape;1116;p6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7" name="Google Shape;1117;p6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8" name="Google Shape;1118;p6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9" name="Google Shape;1119;p6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0" name="Google Shape;1120;p6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1" name="Google Shape;1121;p6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2" name="Google Shape;1122;p6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3" name="Google Shape;1123;p6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4" name="Google Shape;1124;p6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5" name="Google Shape;1125;p6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6" name="Google Shape;1126;p6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7" name="Google Shape;1127;p6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8" name="Google Shape;1128;p6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9" name="Google Shape;1129;p6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0" name="Google Shape;1130;p6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1" name="Google Shape;1131;p6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2" name="Google Shape;1132;p6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3" name="Google Shape;1133;p6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4" name="Google Shape;1134;p6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5" name="Google Shape;1135;p6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6" name="Google Shape;1136;p6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7" name="Google Shape;1137;p6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8" name="Google Shape;1138;p6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9" name="Google Shape;1139;p6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0" name="Google Shape;1140;p6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1" name="Google Shape;1141;p6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2" name="Google Shape;1142;p6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3" name="Google Shape;1143;p6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4" name="Google Shape;1144;p6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5" name="Google Shape;1145;p6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6" name="Google Shape;1146;p6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7" name="Google Shape;1147;p6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8" name="Google Shape;1148;p6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9" name="Google Shape;1149;p6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0" name="Google Shape;1150;p6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1" name="Google Shape;1151;p6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2" name="Google Shape;1152;p6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3" name="Google Shape;1153;p6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4" name="Google Shape;1154;p6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5" name="Google Shape;1155;p6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6" name="Google Shape;1156;p6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7" name="Google Shape;1157;p6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8" name="Google Shape;1158;p6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9" name="Google Shape;1159;p6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0" name="Google Shape;1160;p6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1" name="Google Shape;1161;p6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2" name="Google Shape;1162;p6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3" name="Google Shape;1163;p6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4" name="Google Shape;1164;p6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5" name="Google Shape;1165;p6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6" name="Google Shape;1166;p6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7" name="Google Shape;1167;p6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8" name="Google Shape;1168;p6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9" name="Google Shape;1169;p6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0" name="Google Shape;1170;p6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1" name="Google Shape;1171;p6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2" name="Google Shape;1172;p6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3" name="Google Shape;1173;p6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4" name="Google Shape;1174;p6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5" name="Google Shape;1175;p6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6" name="Google Shape;1176;p6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7" name="Google Shape;1177;p6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8" name="Google Shape;1178;p6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9" name="Google Shape;1179;p6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0" name="Google Shape;1180;p6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1" name="Google Shape;1181;p6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2" name="Google Shape;1182;p6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3" name="Google Shape;1183;p6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4" name="Google Shape;1184;p6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5" name="Google Shape;1185;p6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6" name="Google Shape;1186;p6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7" name="Google Shape;1187;p6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8" name="Google Shape;1188;p6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9" name="Google Shape;1189;p6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0" name="Google Shape;1190;p6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1" name="Google Shape;1191;p6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2" name="Google Shape;1192;p6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3" name="Google Shape;1193;p6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4" name="Google Shape;1194;p6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5" name="Google Shape;1195;p6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6" name="Google Shape;1196;p6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7" name="Google Shape;1197;p6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8" name="Google Shape;1198;p6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9" name="Google Shape;1199;p6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0" name="Google Shape;1200;p6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1" name="Google Shape;1201;p6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2" name="Google Shape;1202;p6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3" name="Google Shape;1203;p6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4" name="Google Shape;1204;p6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5" name="Google Shape;1205;p6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06" name="Google Shape;1206;p6"/>
          <p:cNvSpPr txBox="1">
            <a:spLocks noGrp="1"/>
          </p:cNvSpPr>
          <p:nvPr>
            <p:ph type="title"/>
          </p:nvPr>
        </p:nvSpPr>
        <p:spPr>
          <a:xfrm>
            <a:off x="960000" y="806505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3724267"/>
      </p:ext>
    </p:extLst>
  </p:cSld>
  <p:clrMapOvr>
    <a:masterClrMapping/>
  </p:clrMapOvr>
  <p:transition spd="slow">
    <p:wip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7"/>
          <p:cNvSpPr/>
          <p:nvPr/>
        </p:nvSpPr>
        <p:spPr>
          <a:xfrm>
            <a:off x="-19133" y="-1252999"/>
            <a:ext cx="10373967" cy="6988033"/>
          </a:xfrm>
          <a:custGeom>
            <a:avLst/>
            <a:gdLst/>
            <a:ahLst/>
            <a:cxnLst/>
            <a:rect l="l" t="t" r="r" b="b"/>
            <a:pathLst>
              <a:path w="311219" h="209641" extrusionOk="0">
                <a:moveTo>
                  <a:pt x="311219" y="196593"/>
                </a:moveTo>
                <a:lnTo>
                  <a:pt x="861" y="0"/>
                </a:lnTo>
                <a:lnTo>
                  <a:pt x="0" y="183358"/>
                </a:lnTo>
                <a:lnTo>
                  <a:pt x="300694" y="209641"/>
                </a:lnTo>
                <a:close/>
              </a:path>
            </a:pathLst>
          </a:custGeom>
          <a:gradFill>
            <a:gsLst>
              <a:gs pos="0">
                <a:srgbClr val="FFF6DB">
                  <a:alpha val="1960"/>
                </a:srgbClr>
              </a:gs>
              <a:gs pos="100000">
                <a:srgbClr val="FAD25C">
                  <a:alpha val="29411"/>
                </a:srgbClr>
              </a:gs>
            </a:gsLst>
            <a:lin ang="18900044" scaled="0"/>
          </a:gradFill>
          <a:ln>
            <a:noFill/>
          </a:ln>
        </p:spPr>
      </p:sp>
      <p:sp>
        <p:nvSpPr>
          <p:cNvPr id="1209" name="Google Shape;1209;p7"/>
          <p:cNvSpPr/>
          <p:nvPr/>
        </p:nvSpPr>
        <p:spPr>
          <a:xfrm>
            <a:off x="-9567" y="54615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210" name="Google Shape;1210;p7"/>
          <p:cNvGrpSpPr/>
          <p:nvPr/>
        </p:nvGrpSpPr>
        <p:grpSpPr>
          <a:xfrm flipH="1">
            <a:off x="9904034" y="5284485"/>
            <a:ext cx="789500" cy="762500"/>
            <a:chOff x="1378650" y="3847600"/>
            <a:chExt cx="592125" cy="571875"/>
          </a:xfrm>
        </p:grpSpPr>
        <p:sp>
          <p:nvSpPr>
            <p:cNvPr id="1211" name="Google Shape;1211;p7"/>
            <p:cNvSpPr/>
            <p:nvPr/>
          </p:nvSpPr>
          <p:spPr>
            <a:xfrm>
              <a:off x="1463725" y="3847600"/>
              <a:ext cx="507050" cy="464750"/>
            </a:xfrm>
            <a:custGeom>
              <a:avLst/>
              <a:gdLst/>
              <a:ahLst/>
              <a:cxnLst/>
              <a:rect l="l" t="t" r="r" b="b"/>
              <a:pathLst>
                <a:path w="20282" h="18590" extrusionOk="0">
                  <a:moveTo>
                    <a:pt x="7602" y="0"/>
                  </a:moveTo>
                  <a:cubicBezTo>
                    <a:pt x="7280" y="0"/>
                    <a:pt x="7041" y="83"/>
                    <a:pt x="6905" y="258"/>
                  </a:cubicBezTo>
                  <a:lnTo>
                    <a:pt x="2769" y="5428"/>
                  </a:lnTo>
                  <a:cubicBezTo>
                    <a:pt x="0" y="8931"/>
                    <a:pt x="567" y="14034"/>
                    <a:pt x="4070" y="16836"/>
                  </a:cubicBezTo>
                  <a:cubicBezTo>
                    <a:pt x="5561" y="18016"/>
                    <a:pt x="7343" y="18590"/>
                    <a:pt x="9112" y="18590"/>
                  </a:cubicBezTo>
                  <a:cubicBezTo>
                    <a:pt x="11496" y="18590"/>
                    <a:pt x="13855" y="17546"/>
                    <a:pt x="15445" y="15535"/>
                  </a:cubicBezTo>
                  <a:lnTo>
                    <a:pt x="19581" y="10365"/>
                  </a:lnTo>
                  <a:cubicBezTo>
                    <a:pt x="20281" y="9431"/>
                    <a:pt x="18046" y="6496"/>
                    <a:pt x="14544" y="3694"/>
                  </a:cubicBezTo>
                  <a:cubicBezTo>
                    <a:pt x="11721" y="1435"/>
                    <a:pt x="8941" y="0"/>
                    <a:pt x="76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2" name="Google Shape;1212;p7"/>
            <p:cNvSpPr/>
            <p:nvPr/>
          </p:nvSpPr>
          <p:spPr>
            <a:xfrm>
              <a:off x="1516250" y="4045000"/>
              <a:ext cx="445350" cy="267350"/>
            </a:xfrm>
            <a:custGeom>
              <a:avLst/>
              <a:gdLst/>
              <a:ahLst/>
              <a:cxnLst/>
              <a:rect l="l" t="t" r="r" b="b"/>
              <a:pathLst>
                <a:path w="17814" h="10694" extrusionOk="0">
                  <a:moveTo>
                    <a:pt x="16646" y="1"/>
                  </a:moveTo>
                  <a:lnTo>
                    <a:pt x="16646" y="1"/>
                  </a:lnTo>
                  <a:cubicBezTo>
                    <a:pt x="17113" y="801"/>
                    <a:pt x="17246" y="1368"/>
                    <a:pt x="16979" y="1702"/>
                  </a:cubicBezTo>
                  <a:lnTo>
                    <a:pt x="12843" y="6872"/>
                  </a:lnTo>
                  <a:cubicBezTo>
                    <a:pt x="11251" y="8886"/>
                    <a:pt x="8888" y="9940"/>
                    <a:pt x="6500" y="9940"/>
                  </a:cubicBezTo>
                  <a:cubicBezTo>
                    <a:pt x="4735" y="9940"/>
                    <a:pt x="2957" y="9364"/>
                    <a:pt x="1468" y="8173"/>
                  </a:cubicBezTo>
                  <a:cubicBezTo>
                    <a:pt x="935" y="7706"/>
                    <a:pt x="434" y="7206"/>
                    <a:pt x="1" y="6672"/>
                  </a:cubicBezTo>
                  <a:lnTo>
                    <a:pt x="1" y="6672"/>
                  </a:lnTo>
                  <a:cubicBezTo>
                    <a:pt x="501" y="7506"/>
                    <a:pt x="1135" y="8307"/>
                    <a:pt x="1969" y="8940"/>
                  </a:cubicBezTo>
                  <a:cubicBezTo>
                    <a:pt x="3460" y="10120"/>
                    <a:pt x="5242" y="10694"/>
                    <a:pt x="7011" y="10694"/>
                  </a:cubicBezTo>
                  <a:cubicBezTo>
                    <a:pt x="9395" y="10694"/>
                    <a:pt x="11754" y="9650"/>
                    <a:pt x="13344" y="7639"/>
                  </a:cubicBezTo>
                  <a:lnTo>
                    <a:pt x="17480" y="2469"/>
                  </a:lnTo>
                  <a:cubicBezTo>
                    <a:pt x="17813" y="2035"/>
                    <a:pt x="17480" y="1135"/>
                    <a:pt x="166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3" name="Google Shape;1213;p7"/>
            <p:cNvSpPr/>
            <p:nvPr/>
          </p:nvSpPr>
          <p:spPr>
            <a:xfrm>
              <a:off x="1648850" y="3869750"/>
              <a:ext cx="291900" cy="220450"/>
            </a:xfrm>
            <a:custGeom>
              <a:avLst/>
              <a:gdLst/>
              <a:ahLst/>
              <a:cxnLst/>
              <a:rect l="l" t="t" r="r" b="b"/>
              <a:pathLst>
                <a:path w="11676" h="8818" extrusionOk="0">
                  <a:moveTo>
                    <a:pt x="1136" y="1"/>
                  </a:moveTo>
                  <a:cubicBezTo>
                    <a:pt x="876" y="1"/>
                    <a:pt x="681" y="67"/>
                    <a:pt x="568" y="206"/>
                  </a:cubicBezTo>
                  <a:cubicBezTo>
                    <a:pt x="0" y="973"/>
                    <a:pt x="1835" y="3475"/>
                    <a:pt x="4737" y="5776"/>
                  </a:cubicBezTo>
                  <a:cubicBezTo>
                    <a:pt x="7116" y="7614"/>
                    <a:pt x="9428" y="8817"/>
                    <a:pt x="10522" y="8817"/>
                  </a:cubicBezTo>
                  <a:cubicBezTo>
                    <a:pt x="10778" y="8817"/>
                    <a:pt x="10967" y="8751"/>
                    <a:pt x="11075" y="8612"/>
                  </a:cubicBezTo>
                  <a:cubicBezTo>
                    <a:pt x="11675" y="7845"/>
                    <a:pt x="9807" y="5376"/>
                    <a:pt x="6905" y="3041"/>
                  </a:cubicBezTo>
                  <a:cubicBezTo>
                    <a:pt x="4554" y="1203"/>
                    <a:pt x="2246" y="1"/>
                    <a:pt x="11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4" name="Google Shape;1214;p7"/>
            <p:cNvSpPr/>
            <p:nvPr/>
          </p:nvSpPr>
          <p:spPr>
            <a:xfrm>
              <a:off x="1648850" y="3870725"/>
              <a:ext cx="281900" cy="219475"/>
            </a:xfrm>
            <a:custGeom>
              <a:avLst/>
              <a:gdLst/>
              <a:ahLst/>
              <a:cxnLst/>
              <a:rect l="l" t="t" r="r" b="b"/>
              <a:pathLst>
                <a:path w="11276" h="8779" extrusionOk="0">
                  <a:moveTo>
                    <a:pt x="868" y="0"/>
                  </a:moveTo>
                  <a:cubicBezTo>
                    <a:pt x="768" y="67"/>
                    <a:pt x="634" y="100"/>
                    <a:pt x="568" y="167"/>
                  </a:cubicBezTo>
                  <a:cubicBezTo>
                    <a:pt x="0" y="934"/>
                    <a:pt x="1868" y="3402"/>
                    <a:pt x="4737" y="5737"/>
                  </a:cubicBezTo>
                  <a:cubicBezTo>
                    <a:pt x="7116" y="7575"/>
                    <a:pt x="9428" y="8778"/>
                    <a:pt x="10522" y="8778"/>
                  </a:cubicBezTo>
                  <a:cubicBezTo>
                    <a:pt x="10778" y="8778"/>
                    <a:pt x="10967" y="8712"/>
                    <a:pt x="11075" y="8573"/>
                  </a:cubicBezTo>
                  <a:cubicBezTo>
                    <a:pt x="11275" y="8339"/>
                    <a:pt x="11208" y="7939"/>
                    <a:pt x="10975" y="7405"/>
                  </a:cubicBezTo>
                  <a:cubicBezTo>
                    <a:pt x="10895" y="7425"/>
                    <a:pt x="10804" y="7434"/>
                    <a:pt x="10704" y="7434"/>
                  </a:cubicBezTo>
                  <a:cubicBezTo>
                    <a:pt x="9593" y="7434"/>
                    <a:pt x="7293" y="6269"/>
                    <a:pt x="4937" y="4403"/>
                  </a:cubicBezTo>
                  <a:cubicBezTo>
                    <a:pt x="2936" y="2802"/>
                    <a:pt x="1435" y="1134"/>
                    <a:pt x="8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5" name="Google Shape;1215;p7"/>
            <p:cNvSpPr/>
            <p:nvPr/>
          </p:nvSpPr>
          <p:spPr>
            <a:xfrm>
              <a:off x="1378650" y="4372750"/>
              <a:ext cx="512900" cy="46725"/>
            </a:xfrm>
            <a:custGeom>
              <a:avLst/>
              <a:gdLst/>
              <a:ahLst/>
              <a:cxnLst/>
              <a:rect l="l" t="t" r="r" b="b"/>
              <a:pathLst>
                <a:path w="20516" h="1869" extrusionOk="0">
                  <a:moveTo>
                    <a:pt x="10275" y="0"/>
                  </a:moveTo>
                  <a:cubicBezTo>
                    <a:pt x="4604" y="0"/>
                    <a:pt x="1" y="367"/>
                    <a:pt x="1" y="834"/>
                  </a:cubicBezTo>
                  <a:lnTo>
                    <a:pt x="1" y="1868"/>
                  </a:lnTo>
                  <a:lnTo>
                    <a:pt x="20515" y="1868"/>
                  </a:lnTo>
                  <a:lnTo>
                    <a:pt x="20515" y="834"/>
                  </a:lnTo>
                  <a:cubicBezTo>
                    <a:pt x="20515" y="367"/>
                    <a:pt x="15912" y="0"/>
                    <a:pt x="102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6" name="Google Shape;1216;p7"/>
            <p:cNvSpPr/>
            <p:nvPr/>
          </p:nvSpPr>
          <p:spPr>
            <a:xfrm>
              <a:off x="1378650" y="4395250"/>
              <a:ext cx="512900" cy="24225"/>
            </a:xfrm>
            <a:custGeom>
              <a:avLst/>
              <a:gdLst/>
              <a:ahLst/>
              <a:cxnLst/>
              <a:rect l="l" t="t" r="r" b="b"/>
              <a:pathLst>
                <a:path w="20516" h="969" extrusionOk="0">
                  <a:moveTo>
                    <a:pt x="1" y="1"/>
                  </a:moveTo>
                  <a:lnTo>
                    <a:pt x="1" y="968"/>
                  </a:lnTo>
                  <a:lnTo>
                    <a:pt x="20515" y="968"/>
                  </a:lnTo>
                  <a:lnTo>
                    <a:pt x="205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7" name="Google Shape;1217;p7"/>
            <p:cNvSpPr/>
            <p:nvPr/>
          </p:nvSpPr>
          <p:spPr>
            <a:xfrm>
              <a:off x="1520425" y="4186775"/>
              <a:ext cx="133450" cy="188500"/>
            </a:xfrm>
            <a:custGeom>
              <a:avLst/>
              <a:gdLst/>
              <a:ahLst/>
              <a:cxnLst/>
              <a:rect l="l" t="t" r="r" b="b"/>
              <a:pathLst>
                <a:path w="5338" h="7540" fill="none" extrusionOk="0">
                  <a:moveTo>
                    <a:pt x="2669" y="7539"/>
                  </a:moveTo>
                  <a:cubicBezTo>
                    <a:pt x="2669" y="7539"/>
                    <a:pt x="0" y="2769"/>
                    <a:pt x="5338" y="0"/>
                  </a:cubicBezTo>
                </a:path>
              </a:pathLst>
            </a:custGeom>
            <a:solidFill>
              <a:schemeClr val="lt1"/>
            </a:solidFill>
            <a:ln w="37525" cap="rnd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8" name="Google Shape;1218;p7"/>
            <p:cNvSpPr/>
            <p:nvPr/>
          </p:nvSpPr>
          <p:spPr>
            <a:xfrm>
              <a:off x="1498750" y="3989125"/>
              <a:ext cx="91750" cy="176825"/>
            </a:xfrm>
            <a:custGeom>
              <a:avLst/>
              <a:gdLst/>
              <a:ahLst/>
              <a:cxnLst/>
              <a:rect l="l" t="t" r="r" b="b"/>
              <a:pathLst>
                <a:path w="3670" h="7073" extrusionOk="0">
                  <a:moveTo>
                    <a:pt x="3669" y="1"/>
                  </a:moveTo>
                  <a:cubicBezTo>
                    <a:pt x="867" y="935"/>
                    <a:pt x="0" y="4537"/>
                    <a:pt x="968" y="7072"/>
                  </a:cubicBezTo>
                  <a:cubicBezTo>
                    <a:pt x="867" y="4404"/>
                    <a:pt x="1435" y="1702"/>
                    <a:pt x="3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19" name="Google Shape;1219;p7"/>
          <p:cNvGrpSpPr/>
          <p:nvPr/>
        </p:nvGrpSpPr>
        <p:grpSpPr>
          <a:xfrm>
            <a:off x="67" y="-176233"/>
            <a:ext cx="1109524" cy="7074157"/>
            <a:chOff x="1440600" y="197825"/>
            <a:chExt cx="990175" cy="3797050"/>
          </a:xfrm>
        </p:grpSpPr>
        <p:sp>
          <p:nvSpPr>
            <p:cNvPr id="1220" name="Google Shape;1220;p7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1" name="Google Shape;1221;p7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2" name="Google Shape;1222;p7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3" name="Google Shape;1223;p7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4" name="Google Shape;1224;p7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5" name="Google Shape;1225;p7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6" name="Google Shape;1226;p7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7" name="Google Shape;1227;p7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8" name="Google Shape;1228;p7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29" name="Google Shape;1229;p7"/>
          <p:cNvGrpSpPr/>
          <p:nvPr/>
        </p:nvGrpSpPr>
        <p:grpSpPr>
          <a:xfrm flipH="1">
            <a:off x="11092391" y="-176233"/>
            <a:ext cx="1109524" cy="7074157"/>
            <a:chOff x="1440600" y="197825"/>
            <a:chExt cx="990175" cy="3797050"/>
          </a:xfrm>
        </p:grpSpPr>
        <p:sp>
          <p:nvSpPr>
            <p:cNvPr id="1230" name="Google Shape;1230;p7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1" name="Google Shape;1231;p7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2" name="Google Shape;1232;p7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3" name="Google Shape;1233;p7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4" name="Google Shape;1234;p7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5" name="Google Shape;1235;p7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6" name="Google Shape;1236;p7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7" name="Google Shape;1237;p7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8" name="Google Shape;1238;p7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39" name="Google Shape;1239;p7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1240" name="Google Shape;1240;p7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1" name="Google Shape;1241;p7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2" name="Google Shape;1242;p7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3" name="Google Shape;1243;p7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4" name="Google Shape;1244;p7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5" name="Google Shape;1245;p7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6" name="Google Shape;1246;p7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7" name="Google Shape;1247;p7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8" name="Google Shape;1248;p7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9" name="Google Shape;1249;p7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0" name="Google Shape;1250;p7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1" name="Google Shape;1251;p7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2" name="Google Shape;1252;p7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3" name="Google Shape;1253;p7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4" name="Google Shape;1254;p7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5" name="Google Shape;1255;p7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6" name="Google Shape;1256;p7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7" name="Google Shape;1257;p7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8" name="Google Shape;1258;p7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9" name="Google Shape;1259;p7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0" name="Google Shape;1260;p7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1" name="Google Shape;1261;p7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2" name="Google Shape;1262;p7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3" name="Google Shape;1263;p7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4" name="Google Shape;1264;p7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5" name="Google Shape;1265;p7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6" name="Google Shape;1266;p7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7" name="Google Shape;1267;p7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8" name="Google Shape;1268;p7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9" name="Google Shape;1269;p7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0" name="Google Shape;1270;p7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1" name="Google Shape;1271;p7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2" name="Google Shape;1272;p7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3" name="Google Shape;1273;p7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4" name="Google Shape;1274;p7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5" name="Google Shape;1275;p7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6" name="Google Shape;1276;p7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77" name="Google Shape;1277;p7"/>
          <p:cNvGrpSpPr/>
          <p:nvPr/>
        </p:nvGrpSpPr>
        <p:grpSpPr>
          <a:xfrm>
            <a:off x="-26" y="6151028"/>
            <a:ext cx="12191577" cy="2172125"/>
            <a:chOff x="429225" y="4417075"/>
            <a:chExt cx="6749600" cy="1202550"/>
          </a:xfrm>
        </p:grpSpPr>
        <p:sp>
          <p:nvSpPr>
            <p:cNvPr id="1278" name="Google Shape;1278;p7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9" name="Google Shape;1279;p7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0" name="Google Shape;1280;p7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1" name="Google Shape;1281;p7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2" name="Google Shape;1282;p7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3" name="Google Shape;1283;p7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4" name="Google Shape;1284;p7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5" name="Google Shape;1285;p7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6" name="Google Shape;1286;p7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7" name="Google Shape;1287;p7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8" name="Google Shape;1288;p7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9" name="Google Shape;1289;p7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0" name="Google Shape;1290;p7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1" name="Google Shape;1291;p7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2" name="Google Shape;1292;p7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3" name="Google Shape;1293;p7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4" name="Google Shape;1294;p7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5" name="Google Shape;1295;p7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6" name="Google Shape;1296;p7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7" name="Google Shape;1297;p7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8" name="Google Shape;1298;p7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9" name="Google Shape;1299;p7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0" name="Google Shape;1300;p7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1" name="Google Shape;1301;p7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2" name="Google Shape;1302;p7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3" name="Google Shape;1303;p7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4" name="Google Shape;1304;p7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5" name="Google Shape;1305;p7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6" name="Google Shape;1306;p7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7" name="Google Shape;1307;p7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8" name="Google Shape;1308;p7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9" name="Google Shape;1309;p7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0" name="Google Shape;1310;p7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1" name="Google Shape;1311;p7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2" name="Google Shape;1312;p7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3" name="Google Shape;1313;p7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4" name="Google Shape;1314;p7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5" name="Google Shape;1315;p7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6" name="Google Shape;1316;p7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7" name="Google Shape;1317;p7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8" name="Google Shape;1318;p7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9" name="Google Shape;1319;p7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0" name="Google Shape;1320;p7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1" name="Google Shape;1321;p7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2" name="Google Shape;1322;p7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3" name="Google Shape;1323;p7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4" name="Google Shape;1324;p7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5" name="Google Shape;1325;p7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6" name="Google Shape;1326;p7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7" name="Google Shape;1327;p7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8" name="Google Shape;1328;p7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9" name="Google Shape;1329;p7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0" name="Google Shape;1330;p7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1" name="Google Shape;1331;p7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2" name="Google Shape;1332;p7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3" name="Google Shape;1333;p7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4" name="Google Shape;1334;p7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5" name="Google Shape;1335;p7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6" name="Google Shape;1336;p7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7" name="Google Shape;1337;p7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8" name="Google Shape;1338;p7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9" name="Google Shape;1339;p7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0" name="Google Shape;1340;p7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1" name="Google Shape;1341;p7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2" name="Google Shape;1342;p7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3" name="Google Shape;1343;p7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4" name="Google Shape;1344;p7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5" name="Google Shape;1345;p7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6" name="Google Shape;1346;p7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7" name="Google Shape;1347;p7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8" name="Google Shape;1348;p7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9" name="Google Shape;1349;p7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0" name="Google Shape;1350;p7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1" name="Google Shape;1351;p7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2" name="Google Shape;1352;p7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3" name="Google Shape;1353;p7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4" name="Google Shape;1354;p7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5" name="Google Shape;1355;p7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6" name="Google Shape;1356;p7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7" name="Google Shape;1357;p7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8" name="Google Shape;1358;p7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9" name="Google Shape;1359;p7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0" name="Google Shape;1360;p7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1" name="Google Shape;1361;p7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2" name="Google Shape;1362;p7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3" name="Google Shape;1363;p7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4" name="Google Shape;1364;p7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5" name="Google Shape;1365;p7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6" name="Google Shape;1366;p7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7" name="Google Shape;1367;p7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8" name="Google Shape;1368;p7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9" name="Google Shape;1369;p7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0" name="Google Shape;1370;p7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1" name="Google Shape;1371;p7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2" name="Google Shape;1372;p7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3" name="Google Shape;1373;p7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4" name="Google Shape;1374;p7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5" name="Google Shape;1375;p7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6" name="Google Shape;1376;p7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7" name="Google Shape;1377;p7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8" name="Google Shape;1378;p7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9" name="Google Shape;1379;p7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0" name="Google Shape;1380;p7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1" name="Google Shape;1381;p7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2" name="Google Shape;1382;p7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3" name="Google Shape;1383;p7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4" name="Google Shape;1384;p7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5" name="Google Shape;1385;p7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6" name="Google Shape;1386;p7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7" name="Google Shape;1387;p7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8" name="Google Shape;1388;p7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9" name="Google Shape;1389;p7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0" name="Google Shape;1390;p7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1" name="Google Shape;1391;p7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2" name="Google Shape;1392;p7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3" name="Google Shape;1393;p7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4" name="Google Shape;1394;p7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5" name="Google Shape;1395;p7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6" name="Google Shape;1396;p7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7" name="Google Shape;1397;p7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8" name="Google Shape;1398;p7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9" name="Google Shape;1399;p7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0" name="Google Shape;1400;p7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1" name="Google Shape;1401;p7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2" name="Google Shape;1402;p7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3" name="Google Shape;1403;p7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4" name="Google Shape;1404;p7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5" name="Google Shape;1405;p7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6" name="Google Shape;1406;p7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7" name="Google Shape;1407;p7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8" name="Google Shape;1408;p7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9" name="Google Shape;1409;p7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0" name="Google Shape;1410;p7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1" name="Google Shape;1411;p7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2" name="Google Shape;1412;p7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3" name="Google Shape;1413;p7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4" name="Google Shape;1414;p7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5" name="Google Shape;1415;p7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6" name="Google Shape;1416;p7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7" name="Google Shape;1417;p7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8" name="Google Shape;1418;p7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9" name="Google Shape;1419;p7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0" name="Google Shape;1420;p7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1" name="Google Shape;1421;p7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2" name="Google Shape;1422;p7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3" name="Google Shape;1423;p7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4" name="Google Shape;1424;p7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5" name="Google Shape;1425;p7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6" name="Google Shape;1426;p7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7" name="Google Shape;1427;p7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8" name="Google Shape;1428;p7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9" name="Google Shape;1429;p7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0" name="Google Shape;1430;p7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1" name="Google Shape;1431;p7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2" name="Google Shape;1432;p7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3" name="Google Shape;1433;p7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4" name="Google Shape;1434;p7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5" name="Google Shape;1435;p7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6" name="Google Shape;1436;p7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7" name="Google Shape;1437;p7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8" name="Google Shape;1438;p7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9" name="Google Shape;1439;p7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0" name="Google Shape;1440;p7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1" name="Google Shape;1441;p7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2" name="Google Shape;1442;p7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3" name="Google Shape;1443;p7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4" name="Google Shape;1444;p7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5" name="Google Shape;1445;p7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6" name="Google Shape;1446;p7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7" name="Google Shape;1447;p7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8" name="Google Shape;1448;p7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49" name="Google Shape;1449;p7"/>
          <p:cNvSpPr txBox="1">
            <a:spLocks noGrp="1"/>
          </p:cNvSpPr>
          <p:nvPr>
            <p:ph type="title"/>
          </p:nvPr>
        </p:nvSpPr>
        <p:spPr>
          <a:xfrm>
            <a:off x="960000" y="806084"/>
            <a:ext cx="102720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50" name="Google Shape;1450;p7"/>
          <p:cNvSpPr txBox="1">
            <a:spLocks noGrp="1"/>
          </p:cNvSpPr>
          <p:nvPr>
            <p:ph type="body" idx="1"/>
          </p:nvPr>
        </p:nvSpPr>
        <p:spPr>
          <a:xfrm>
            <a:off x="3584400" y="1848500"/>
            <a:ext cx="6490400" cy="32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★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14856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733"/>
            </a:lvl3pPr>
            <a:lvl4pPr marL="2438339" lvl="3" indent="-414856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733"/>
            </a:lvl4pPr>
            <a:lvl5pPr marL="3047924" lvl="4" indent="-414856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733"/>
            </a:lvl5pPr>
            <a:lvl6pPr marL="3657509" lvl="5" indent="-414856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733"/>
            </a:lvl6pPr>
            <a:lvl7pPr marL="4267093" lvl="6" indent="-414856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733"/>
            </a:lvl7pPr>
            <a:lvl8pPr marL="4876678" lvl="7" indent="-414856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733"/>
            </a:lvl8pPr>
            <a:lvl9pPr marL="5486263" lvl="8" indent="-414856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122334"/>
      </p:ext>
    </p:extLst>
  </p:cSld>
  <p:clrMapOvr>
    <a:masterClrMapping/>
  </p:clrMapOvr>
  <p:transition spd="slow">
    <p:wip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p8"/>
          <p:cNvSpPr/>
          <p:nvPr/>
        </p:nvSpPr>
        <p:spPr>
          <a:xfrm>
            <a:off x="-9567" y="5346767"/>
            <a:ext cx="12211600" cy="155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53" name="Google Shape;1453;p8"/>
          <p:cNvGrpSpPr/>
          <p:nvPr/>
        </p:nvGrpSpPr>
        <p:grpSpPr>
          <a:xfrm flipH="1">
            <a:off x="3568500" y="516501"/>
            <a:ext cx="8636267" cy="5821884"/>
            <a:chOff x="-1323575" y="346100"/>
            <a:chExt cx="6477200" cy="4366413"/>
          </a:xfrm>
        </p:grpSpPr>
        <p:sp>
          <p:nvSpPr>
            <p:cNvPr id="1454" name="Google Shape;1454;p8"/>
            <p:cNvSpPr/>
            <p:nvPr/>
          </p:nvSpPr>
          <p:spPr>
            <a:xfrm>
              <a:off x="-1323575" y="346100"/>
              <a:ext cx="6345125" cy="4202000"/>
            </a:xfrm>
            <a:custGeom>
              <a:avLst/>
              <a:gdLst/>
              <a:ahLst/>
              <a:cxnLst/>
              <a:rect l="l" t="t" r="r" b="b"/>
              <a:pathLst>
                <a:path w="253805" h="168080" extrusionOk="0">
                  <a:moveTo>
                    <a:pt x="253805" y="162914"/>
                  </a:moveTo>
                  <a:lnTo>
                    <a:pt x="574" y="0"/>
                  </a:lnTo>
                  <a:lnTo>
                    <a:pt x="0" y="131708"/>
                  </a:lnTo>
                  <a:lnTo>
                    <a:pt x="246631" y="168080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1455" name="Google Shape;1455;p8"/>
            <p:cNvGrpSpPr/>
            <p:nvPr/>
          </p:nvGrpSpPr>
          <p:grpSpPr>
            <a:xfrm flipH="1">
              <a:off x="4793350" y="4364763"/>
              <a:ext cx="360275" cy="347750"/>
              <a:chOff x="1618825" y="2930900"/>
              <a:chExt cx="360275" cy="347750"/>
            </a:xfrm>
          </p:grpSpPr>
          <p:sp>
            <p:nvSpPr>
              <p:cNvPr id="1456" name="Google Shape;1456;p8"/>
              <p:cNvSpPr/>
              <p:nvPr/>
            </p:nvSpPr>
            <p:spPr>
              <a:xfrm>
                <a:off x="1670525" y="2930900"/>
                <a:ext cx="308575" cy="281975"/>
              </a:xfrm>
              <a:custGeom>
                <a:avLst/>
                <a:gdLst/>
                <a:ahLst/>
                <a:cxnLst/>
                <a:rect l="l" t="t" r="r" b="b"/>
                <a:pathLst>
                  <a:path w="12343" h="11279" extrusionOk="0">
                    <a:moveTo>
                      <a:pt x="4663" y="0"/>
                    </a:moveTo>
                    <a:cubicBezTo>
                      <a:pt x="4463" y="0"/>
                      <a:pt x="4317" y="54"/>
                      <a:pt x="4237" y="166"/>
                    </a:cubicBezTo>
                    <a:lnTo>
                      <a:pt x="1735" y="3302"/>
                    </a:lnTo>
                    <a:cubicBezTo>
                      <a:pt x="1" y="5403"/>
                      <a:pt x="368" y="8506"/>
                      <a:pt x="2503" y="10207"/>
                    </a:cubicBezTo>
                    <a:cubicBezTo>
                      <a:pt x="3408" y="10929"/>
                      <a:pt x="4483" y="11278"/>
                      <a:pt x="5552" y="11278"/>
                    </a:cubicBezTo>
                    <a:cubicBezTo>
                      <a:pt x="7002" y="11278"/>
                      <a:pt x="8442" y="10635"/>
                      <a:pt x="9441" y="9406"/>
                    </a:cubicBezTo>
                    <a:lnTo>
                      <a:pt x="11943" y="6304"/>
                    </a:lnTo>
                    <a:cubicBezTo>
                      <a:pt x="12343" y="5737"/>
                      <a:pt x="10975" y="3902"/>
                      <a:pt x="8840" y="2234"/>
                    </a:cubicBezTo>
                    <a:cubicBezTo>
                      <a:pt x="7156" y="871"/>
                      <a:pt x="5472" y="0"/>
                      <a:pt x="46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7" name="Google Shape;1457;p8"/>
              <p:cNvSpPr/>
              <p:nvPr/>
            </p:nvSpPr>
            <p:spPr>
              <a:xfrm>
                <a:off x="1703050" y="3050950"/>
                <a:ext cx="27022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10809" h="6477" extrusionOk="0">
                    <a:moveTo>
                      <a:pt x="10108" y="1"/>
                    </a:moveTo>
                    <a:lnTo>
                      <a:pt x="10108" y="1"/>
                    </a:lnTo>
                    <a:cubicBezTo>
                      <a:pt x="10375" y="435"/>
                      <a:pt x="10475" y="835"/>
                      <a:pt x="10308" y="1035"/>
                    </a:cubicBezTo>
                    <a:lnTo>
                      <a:pt x="7806" y="4171"/>
                    </a:lnTo>
                    <a:cubicBezTo>
                      <a:pt x="6827" y="5380"/>
                      <a:pt x="5384" y="6026"/>
                      <a:pt x="3929" y="6026"/>
                    </a:cubicBezTo>
                    <a:cubicBezTo>
                      <a:pt x="2855" y="6026"/>
                      <a:pt x="1774" y="5674"/>
                      <a:pt x="868" y="4938"/>
                    </a:cubicBezTo>
                    <a:cubicBezTo>
                      <a:pt x="534" y="4671"/>
                      <a:pt x="268" y="4371"/>
                      <a:pt x="1" y="4037"/>
                    </a:cubicBezTo>
                    <a:lnTo>
                      <a:pt x="1" y="4037"/>
                    </a:lnTo>
                    <a:cubicBezTo>
                      <a:pt x="301" y="4537"/>
                      <a:pt x="701" y="5038"/>
                      <a:pt x="1168" y="5405"/>
                    </a:cubicBezTo>
                    <a:cubicBezTo>
                      <a:pt x="2074" y="6127"/>
                      <a:pt x="3148" y="6476"/>
                      <a:pt x="4215" y="6476"/>
                    </a:cubicBezTo>
                    <a:cubicBezTo>
                      <a:pt x="5661" y="6476"/>
                      <a:pt x="7094" y="5833"/>
                      <a:pt x="8073" y="4604"/>
                    </a:cubicBezTo>
                    <a:lnTo>
                      <a:pt x="10575" y="1502"/>
                    </a:lnTo>
                    <a:cubicBezTo>
                      <a:pt x="10808" y="1235"/>
                      <a:pt x="10575" y="635"/>
                      <a:pt x="101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8" name="Google Shape;1458;p8"/>
              <p:cNvSpPr/>
              <p:nvPr/>
            </p:nvSpPr>
            <p:spPr>
              <a:xfrm>
                <a:off x="1783100" y="2944200"/>
                <a:ext cx="177675" cy="133475"/>
              </a:xfrm>
              <a:custGeom>
                <a:avLst/>
                <a:gdLst/>
                <a:ahLst/>
                <a:cxnLst/>
                <a:rect l="l" t="t" r="r" b="b"/>
                <a:pathLst>
                  <a:path w="7107" h="5339" extrusionOk="0">
                    <a:moveTo>
                      <a:pt x="740" y="1"/>
                    </a:moveTo>
                    <a:cubicBezTo>
                      <a:pt x="573" y="1"/>
                      <a:pt x="446" y="44"/>
                      <a:pt x="368" y="135"/>
                    </a:cubicBezTo>
                    <a:cubicBezTo>
                      <a:pt x="1" y="602"/>
                      <a:pt x="1168" y="2103"/>
                      <a:pt x="2936" y="3504"/>
                    </a:cubicBezTo>
                    <a:cubicBezTo>
                      <a:pt x="4333" y="4605"/>
                      <a:pt x="5708" y="5339"/>
                      <a:pt x="6400" y="5339"/>
                    </a:cubicBezTo>
                    <a:cubicBezTo>
                      <a:pt x="6567" y="5339"/>
                      <a:pt x="6695" y="5296"/>
                      <a:pt x="6772" y="5205"/>
                    </a:cubicBezTo>
                    <a:cubicBezTo>
                      <a:pt x="7106" y="4805"/>
                      <a:pt x="5972" y="3237"/>
                      <a:pt x="4204" y="1836"/>
                    </a:cubicBezTo>
                    <a:cubicBezTo>
                      <a:pt x="2807" y="734"/>
                      <a:pt x="1432" y="1"/>
                      <a:pt x="7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9" name="Google Shape;1459;p8"/>
              <p:cNvSpPr/>
              <p:nvPr/>
            </p:nvSpPr>
            <p:spPr>
              <a:xfrm>
                <a:off x="1783100" y="2945050"/>
                <a:ext cx="171000" cy="134050"/>
              </a:xfrm>
              <a:custGeom>
                <a:avLst/>
                <a:gdLst/>
                <a:ahLst/>
                <a:cxnLst/>
                <a:rect l="l" t="t" r="r" b="b"/>
                <a:pathLst>
                  <a:path w="6840" h="5362" extrusionOk="0">
                    <a:moveTo>
                      <a:pt x="568" y="1"/>
                    </a:moveTo>
                    <a:cubicBezTo>
                      <a:pt x="468" y="1"/>
                      <a:pt x="435" y="67"/>
                      <a:pt x="401" y="134"/>
                    </a:cubicBezTo>
                    <a:cubicBezTo>
                      <a:pt x="1" y="601"/>
                      <a:pt x="1168" y="2102"/>
                      <a:pt x="2936" y="3503"/>
                    </a:cubicBezTo>
                    <a:cubicBezTo>
                      <a:pt x="4336" y="4660"/>
                      <a:pt x="5757" y="5362"/>
                      <a:pt x="6429" y="5362"/>
                    </a:cubicBezTo>
                    <a:cubicBezTo>
                      <a:pt x="6590" y="5362"/>
                      <a:pt x="6708" y="5321"/>
                      <a:pt x="6772" y="5238"/>
                    </a:cubicBezTo>
                    <a:cubicBezTo>
                      <a:pt x="6839" y="5071"/>
                      <a:pt x="6806" y="4804"/>
                      <a:pt x="6672" y="4504"/>
                    </a:cubicBezTo>
                    <a:cubicBezTo>
                      <a:pt x="6619" y="4519"/>
                      <a:pt x="6557" y="4527"/>
                      <a:pt x="6487" y="4527"/>
                    </a:cubicBezTo>
                    <a:cubicBezTo>
                      <a:pt x="5815" y="4527"/>
                      <a:pt x="4423" y="3817"/>
                      <a:pt x="3003" y="2669"/>
                    </a:cubicBezTo>
                    <a:cubicBezTo>
                      <a:pt x="1802" y="1735"/>
                      <a:pt x="902" y="734"/>
                      <a:pt x="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0" name="Google Shape;1460;p8"/>
              <p:cNvSpPr/>
              <p:nvPr/>
            </p:nvSpPr>
            <p:spPr>
              <a:xfrm>
                <a:off x="1619650" y="3249425"/>
                <a:ext cx="311100" cy="28400"/>
              </a:xfrm>
              <a:custGeom>
                <a:avLst/>
                <a:gdLst/>
                <a:ahLst/>
                <a:cxnLst/>
                <a:rect l="l" t="t" r="r" b="b"/>
                <a:pathLst>
                  <a:path w="12444" h="1136" extrusionOk="0">
                    <a:moveTo>
                      <a:pt x="6205" y="1"/>
                    </a:moveTo>
                    <a:cubicBezTo>
                      <a:pt x="2770" y="1"/>
                      <a:pt x="1" y="201"/>
                      <a:pt x="1" y="501"/>
                    </a:cubicBezTo>
                    <a:lnTo>
                      <a:pt x="1" y="1135"/>
                    </a:lnTo>
                    <a:lnTo>
                      <a:pt x="12443" y="1135"/>
                    </a:lnTo>
                    <a:lnTo>
                      <a:pt x="12443" y="501"/>
                    </a:lnTo>
                    <a:cubicBezTo>
                      <a:pt x="12443" y="201"/>
                      <a:pt x="9641" y="1"/>
                      <a:pt x="62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1" name="Google Shape;1461;p8"/>
              <p:cNvSpPr/>
              <p:nvPr/>
            </p:nvSpPr>
            <p:spPr>
              <a:xfrm>
                <a:off x="1618825" y="3264450"/>
                <a:ext cx="311075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12443" h="568" extrusionOk="0">
                    <a:moveTo>
                      <a:pt x="1" y="0"/>
                    </a:moveTo>
                    <a:lnTo>
                      <a:pt x="1" y="567"/>
                    </a:lnTo>
                    <a:lnTo>
                      <a:pt x="12443" y="567"/>
                    </a:lnTo>
                    <a:lnTo>
                      <a:pt x="124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2" name="Google Shape;1462;p8"/>
              <p:cNvSpPr/>
              <p:nvPr/>
            </p:nvSpPr>
            <p:spPr>
              <a:xfrm>
                <a:off x="1705550" y="3136850"/>
                <a:ext cx="8092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4604" fill="none" extrusionOk="0">
                    <a:moveTo>
                      <a:pt x="1602" y="4604"/>
                    </a:moveTo>
                    <a:cubicBezTo>
                      <a:pt x="1602" y="4604"/>
                      <a:pt x="1" y="1669"/>
                      <a:pt x="3236" y="1"/>
                    </a:cubicBezTo>
                  </a:path>
                </a:pathLst>
              </a:custGeom>
              <a:solidFill>
                <a:schemeClr val="lt1"/>
              </a:solidFill>
              <a:ln w="22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3" name="Google Shape;1463;p8"/>
              <p:cNvSpPr/>
              <p:nvPr/>
            </p:nvSpPr>
            <p:spPr>
              <a:xfrm>
                <a:off x="1691375" y="3016775"/>
                <a:ext cx="55900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2236" h="4304" extrusionOk="0">
                    <a:moveTo>
                      <a:pt x="2236" y="0"/>
                    </a:moveTo>
                    <a:lnTo>
                      <a:pt x="2236" y="0"/>
                    </a:lnTo>
                    <a:cubicBezTo>
                      <a:pt x="568" y="601"/>
                      <a:pt x="1" y="2769"/>
                      <a:pt x="601" y="4303"/>
                    </a:cubicBezTo>
                    <a:cubicBezTo>
                      <a:pt x="568" y="2702"/>
                      <a:pt x="901" y="1034"/>
                      <a:pt x="22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464" name="Google Shape;1464;p8"/>
          <p:cNvGrpSpPr/>
          <p:nvPr/>
        </p:nvGrpSpPr>
        <p:grpSpPr>
          <a:xfrm flipH="1">
            <a:off x="1721601" y="-927799"/>
            <a:ext cx="10770100" cy="7663884"/>
            <a:chOff x="-97475" y="-719175"/>
            <a:chExt cx="8077575" cy="5747913"/>
          </a:xfrm>
        </p:grpSpPr>
        <p:sp>
          <p:nvSpPr>
            <p:cNvPr id="1465" name="Google Shape;1465;p8"/>
            <p:cNvSpPr/>
            <p:nvPr/>
          </p:nvSpPr>
          <p:spPr>
            <a:xfrm>
              <a:off x="-97475" y="-719175"/>
              <a:ext cx="7816800" cy="5460950"/>
            </a:xfrm>
            <a:custGeom>
              <a:avLst/>
              <a:gdLst/>
              <a:ahLst/>
              <a:cxnLst/>
              <a:rect l="l" t="t" r="r" b="b"/>
              <a:pathLst>
                <a:path w="312672" h="218438" extrusionOk="0">
                  <a:moveTo>
                    <a:pt x="312672" y="208242"/>
                  </a:moveTo>
                  <a:lnTo>
                    <a:pt x="0" y="0"/>
                  </a:lnTo>
                  <a:lnTo>
                    <a:pt x="3612" y="140676"/>
                  </a:lnTo>
                  <a:lnTo>
                    <a:pt x="304905" y="218438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1466" name="Google Shape;1466;p8"/>
            <p:cNvGrpSpPr/>
            <p:nvPr/>
          </p:nvGrpSpPr>
          <p:grpSpPr>
            <a:xfrm flipH="1">
              <a:off x="7387975" y="4456863"/>
              <a:ext cx="592125" cy="571875"/>
              <a:chOff x="1378650" y="3847600"/>
              <a:chExt cx="592125" cy="571875"/>
            </a:xfrm>
          </p:grpSpPr>
          <p:sp>
            <p:nvSpPr>
              <p:cNvPr id="1467" name="Google Shape;1467;p8"/>
              <p:cNvSpPr/>
              <p:nvPr/>
            </p:nvSpPr>
            <p:spPr>
              <a:xfrm>
                <a:off x="1463725" y="3847600"/>
                <a:ext cx="507050" cy="464750"/>
              </a:xfrm>
              <a:custGeom>
                <a:avLst/>
                <a:gdLst/>
                <a:ahLst/>
                <a:cxnLst/>
                <a:rect l="l" t="t" r="r" b="b"/>
                <a:pathLst>
                  <a:path w="20282" h="18590" extrusionOk="0">
                    <a:moveTo>
                      <a:pt x="7602" y="0"/>
                    </a:moveTo>
                    <a:cubicBezTo>
                      <a:pt x="7280" y="0"/>
                      <a:pt x="7041" y="83"/>
                      <a:pt x="6905" y="258"/>
                    </a:cubicBezTo>
                    <a:lnTo>
                      <a:pt x="2769" y="5428"/>
                    </a:lnTo>
                    <a:cubicBezTo>
                      <a:pt x="0" y="8931"/>
                      <a:pt x="567" y="14034"/>
                      <a:pt x="4070" y="16836"/>
                    </a:cubicBezTo>
                    <a:cubicBezTo>
                      <a:pt x="5561" y="18016"/>
                      <a:pt x="7343" y="18590"/>
                      <a:pt x="9112" y="18590"/>
                    </a:cubicBezTo>
                    <a:cubicBezTo>
                      <a:pt x="11496" y="18590"/>
                      <a:pt x="13855" y="17546"/>
                      <a:pt x="15445" y="15535"/>
                    </a:cubicBezTo>
                    <a:lnTo>
                      <a:pt x="19581" y="10365"/>
                    </a:lnTo>
                    <a:cubicBezTo>
                      <a:pt x="20281" y="9431"/>
                      <a:pt x="18046" y="6496"/>
                      <a:pt x="14544" y="3694"/>
                    </a:cubicBezTo>
                    <a:cubicBezTo>
                      <a:pt x="11721" y="1435"/>
                      <a:pt x="8941" y="0"/>
                      <a:pt x="76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8" name="Google Shape;1468;p8"/>
              <p:cNvSpPr/>
              <p:nvPr/>
            </p:nvSpPr>
            <p:spPr>
              <a:xfrm>
                <a:off x="1516250" y="4045000"/>
                <a:ext cx="445350" cy="267350"/>
              </a:xfrm>
              <a:custGeom>
                <a:avLst/>
                <a:gdLst/>
                <a:ahLst/>
                <a:cxnLst/>
                <a:rect l="l" t="t" r="r" b="b"/>
                <a:pathLst>
                  <a:path w="17814" h="10694" extrusionOk="0">
                    <a:moveTo>
                      <a:pt x="16646" y="1"/>
                    </a:moveTo>
                    <a:lnTo>
                      <a:pt x="16646" y="1"/>
                    </a:lnTo>
                    <a:cubicBezTo>
                      <a:pt x="17113" y="801"/>
                      <a:pt x="17246" y="1368"/>
                      <a:pt x="16979" y="1702"/>
                    </a:cubicBezTo>
                    <a:lnTo>
                      <a:pt x="12843" y="6872"/>
                    </a:lnTo>
                    <a:cubicBezTo>
                      <a:pt x="11251" y="8886"/>
                      <a:pt x="8888" y="9940"/>
                      <a:pt x="6500" y="9940"/>
                    </a:cubicBezTo>
                    <a:cubicBezTo>
                      <a:pt x="4735" y="9940"/>
                      <a:pt x="2957" y="9364"/>
                      <a:pt x="1468" y="8173"/>
                    </a:cubicBezTo>
                    <a:cubicBezTo>
                      <a:pt x="935" y="7706"/>
                      <a:pt x="434" y="7206"/>
                      <a:pt x="1" y="6672"/>
                    </a:cubicBezTo>
                    <a:lnTo>
                      <a:pt x="1" y="6672"/>
                    </a:lnTo>
                    <a:cubicBezTo>
                      <a:pt x="501" y="7506"/>
                      <a:pt x="1135" y="8307"/>
                      <a:pt x="1969" y="8940"/>
                    </a:cubicBezTo>
                    <a:cubicBezTo>
                      <a:pt x="3460" y="10120"/>
                      <a:pt x="5242" y="10694"/>
                      <a:pt x="7011" y="10694"/>
                    </a:cubicBezTo>
                    <a:cubicBezTo>
                      <a:pt x="9395" y="10694"/>
                      <a:pt x="11754" y="9650"/>
                      <a:pt x="13344" y="7639"/>
                    </a:cubicBezTo>
                    <a:lnTo>
                      <a:pt x="17480" y="2469"/>
                    </a:lnTo>
                    <a:cubicBezTo>
                      <a:pt x="17813" y="2035"/>
                      <a:pt x="17480" y="1135"/>
                      <a:pt x="1664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9" name="Google Shape;1469;p8"/>
              <p:cNvSpPr/>
              <p:nvPr/>
            </p:nvSpPr>
            <p:spPr>
              <a:xfrm>
                <a:off x="1648850" y="3869750"/>
                <a:ext cx="291900" cy="220450"/>
              </a:xfrm>
              <a:custGeom>
                <a:avLst/>
                <a:gdLst/>
                <a:ahLst/>
                <a:cxnLst/>
                <a:rect l="l" t="t" r="r" b="b"/>
                <a:pathLst>
                  <a:path w="11676" h="8818" extrusionOk="0">
                    <a:moveTo>
                      <a:pt x="1136" y="1"/>
                    </a:moveTo>
                    <a:cubicBezTo>
                      <a:pt x="876" y="1"/>
                      <a:pt x="681" y="67"/>
                      <a:pt x="568" y="206"/>
                    </a:cubicBezTo>
                    <a:cubicBezTo>
                      <a:pt x="0" y="973"/>
                      <a:pt x="1835" y="3475"/>
                      <a:pt x="4737" y="5776"/>
                    </a:cubicBezTo>
                    <a:cubicBezTo>
                      <a:pt x="7116" y="7614"/>
                      <a:pt x="9428" y="8817"/>
                      <a:pt x="10522" y="8817"/>
                    </a:cubicBezTo>
                    <a:cubicBezTo>
                      <a:pt x="10778" y="8817"/>
                      <a:pt x="10967" y="8751"/>
                      <a:pt x="11075" y="8612"/>
                    </a:cubicBezTo>
                    <a:cubicBezTo>
                      <a:pt x="11675" y="7845"/>
                      <a:pt x="9807" y="5376"/>
                      <a:pt x="6905" y="3041"/>
                    </a:cubicBezTo>
                    <a:cubicBezTo>
                      <a:pt x="4554" y="1203"/>
                      <a:pt x="2246" y="1"/>
                      <a:pt x="11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0" name="Google Shape;1470;p8"/>
              <p:cNvSpPr/>
              <p:nvPr/>
            </p:nvSpPr>
            <p:spPr>
              <a:xfrm>
                <a:off x="1648850" y="3870725"/>
                <a:ext cx="281900" cy="219475"/>
              </a:xfrm>
              <a:custGeom>
                <a:avLst/>
                <a:gdLst/>
                <a:ahLst/>
                <a:cxnLst/>
                <a:rect l="l" t="t" r="r" b="b"/>
                <a:pathLst>
                  <a:path w="11276" h="8779" extrusionOk="0">
                    <a:moveTo>
                      <a:pt x="868" y="0"/>
                    </a:moveTo>
                    <a:cubicBezTo>
                      <a:pt x="768" y="67"/>
                      <a:pt x="634" y="100"/>
                      <a:pt x="568" y="167"/>
                    </a:cubicBezTo>
                    <a:cubicBezTo>
                      <a:pt x="0" y="934"/>
                      <a:pt x="1868" y="3402"/>
                      <a:pt x="4737" y="5737"/>
                    </a:cubicBezTo>
                    <a:cubicBezTo>
                      <a:pt x="7116" y="7575"/>
                      <a:pt x="9428" y="8778"/>
                      <a:pt x="10522" y="8778"/>
                    </a:cubicBezTo>
                    <a:cubicBezTo>
                      <a:pt x="10778" y="8778"/>
                      <a:pt x="10967" y="8712"/>
                      <a:pt x="11075" y="8573"/>
                    </a:cubicBezTo>
                    <a:cubicBezTo>
                      <a:pt x="11275" y="8339"/>
                      <a:pt x="11208" y="7939"/>
                      <a:pt x="10975" y="7405"/>
                    </a:cubicBezTo>
                    <a:cubicBezTo>
                      <a:pt x="10895" y="7425"/>
                      <a:pt x="10804" y="7434"/>
                      <a:pt x="10704" y="7434"/>
                    </a:cubicBezTo>
                    <a:cubicBezTo>
                      <a:pt x="9593" y="7434"/>
                      <a:pt x="7293" y="6269"/>
                      <a:pt x="4937" y="4403"/>
                    </a:cubicBezTo>
                    <a:cubicBezTo>
                      <a:pt x="2936" y="2802"/>
                      <a:pt x="1435" y="1134"/>
                      <a:pt x="8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1" name="Google Shape;1471;p8"/>
              <p:cNvSpPr/>
              <p:nvPr/>
            </p:nvSpPr>
            <p:spPr>
              <a:xfrm>
                <a:off x="1378650" y="4372750"/>
                <a:ext cx="512900" cy="46725"/>
              </a:xfrm>
              <a:custGeom>
                <a:avLst/>
                <a:gdLst/>
                <a:ahLst/>
                <a:cxnLst/>
                <a:rect l="l" t="t" r="r" b="b"/>
                <a:pathLst>
                  <a:path w="20516" h="1869" extrusionOk="0">
                    <a:moveTo>
                      <a:pt x="10275" y="0"/>
                    </a:moveTo>
                    <a:cubicBezTo>
                      <a:pt x="4604" y="0"/>
                      <a:pt x="1" y="367"/>
                      <a:pt x="1" y="834"/>
                    </a:cubicBezTo>
                    <a:lnTo>
                      <a:pt x="1" y="1868"/>
                    </a:lnTo>
                    <a:lnTo>
                      <a:pt x="20515" y="1868"/>
                    </a:lnTo>
                    <a:lnTo>
                      <a:pt x="20515" y="834"/>
                    </a:lnTo>
                    <a:cubicBezTo>
                      <a:pt x="20515" y="367"/>
                      <a:pt x="15912" y="0"/>
                      <a:pt x="102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2" name="Google Shape;1472;p8"/>
              <p:cNvSpPr/>
              <p:nvPr/>
            </p:nvSpPr>
            <p:spPr>
              <a:xfrm>
                <a:off x="1378650" y="4395250"/>
                <a:ext cx="512900" cy="24225"/>
              </a:xfrm>
              <a:custGeom>
                <a:avLst/>
                <a:gdLst/>
                <a:ahLst/>
                <a:cxnLst/>
                <a:rect l="l" t="t" r="r" b="b"/>
                <a:pathLst>
                  <a:path w="20516" h="969" extrusionOk="0">
                    <a:moveTo>
                      <a:pt x="1" y="1"/>
                    </a:moveTo>
                    <a:lnTo>
                      <a:pt x="1" y="968"/>
                    </a:lnTo>
                    <a:lnTo>
                      <a:pt x="20515" y="968"/>
                    </a:lnTo>
                    <a:lnTo>
                      <a:pt x="205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3" name="Google Shape;1473;p8"/>
              <p:cNvSpPr/>
              <p:nvPr/>
            </p:nvSpPr>
            <p:spPr>
              <a:xfrm>
                <a:off x="1520425" y="4186775"/>
                <a:ext cx="133450" cy="188500"/>
              </a:xfrm>
              <a:custGeom>
                <a:avLst/>
                <a:gdLst/>
                <a:ahLst/>
                <a:cxnLst/>
                <a:rect l="l" t="t" r="r" b="b"/>
                <a:pathLst>
                  <a:path w="5338" h="7540" fill="none" extrusionOk="0">
                    <a:moveTo>
                      <a:pt x="2669" y="7539"/>
                    </a:moveTo>
                    <a:cubicBezTo>
                      <a:pt x="2669" y="7539"/>
                      <a:pt x="0" y="2769"/>
                      <a:pt x="5338" y="0"/>
                    </a:cubicBezTo>
                  </a:path>
                </a:pathLst>
              </a:custGeom>
              <a:solidFill>
                <a:schemeClr val="lt1"/>
              </a:solidFill>
              <a:ln w="37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4" name="Google Shape;1474;p8"/>
              <p:cNvSpPr/>
              <p:nvPr/>
            </p:nvSpPr>
            <p:spPr>
              <a:xfrm>
                <a:off x="1498750" y="3989125"/>
                <a:ext cx="91750" cy="176825"/>
              </a:xfrm>
              <a:custGeom>
                <a:avLst/>
                <a:gdLst/>
                <a:ahLst/>
                <a:cxnLst/>
                <a:rect l="l" t="t" r="r" b="b"/>
                <a:pathLst>
                  <a:path w="3670" h="7073" extrusionOk="0">
                    <a:moveTo>
                      <a:pt x="3669" y="1"/>
                    </a:moveTo>
                    <a:cubicBezTo>
                      <a:pt x="867" y="935"/>
                      <a:pt x="0" y="4537"/>
                      <a:pt x="968" y="7072"/>
                    </a:cubicBezTo>
                    <a:cubicBezTo>
                      <a:pt x="867" y="4404"/>
                      <a:pt x="1435" y="1702"/>
                      <a:pt x="36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475" name="Google Shape;1475;p8"/>
          <p:cNvSpPr txBox="1">
            <a:spLocks noGrp="1"/>
          </p:cNvSpPr>
          <p:nvPr>
            <p:ph type="title"/>
          </p:nvPr>
        </p:nvSpPr>
        <p:spPr>
          <a:xfrm>
            <a:off x="1337700" y="1605200"/>
            <a:ext cx="7481200" cy="355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  <p:grpSp>
        <p:nvGrpSpPr>
          <p:cNvPr id="1476" name="Google Shape;1476;p8"/>
          <p:cNvGrpSpPr/>
          <p:nvPr/>
        </p:nvGrpSpPr>
        <p:grpSpPr>
          <a:xfrm>
            <a:off x="-557144" y="-1097534"/>
            <a:ext cx="13305029" cy="7995451"/>
            <a:chOff x="-417858" y="-823150"/>
            <a:chExt cx="9978772" cy="5996588"/>
          </a:xfrm>
        </p:grpSpPr>
        <p:grpSp>
          <p:nvGrpSpPr>
            <p:cNvPr id="1477" name="Google Shape;1477;p8"/>
            <p:cNvGrpSpPr/>
            <p:nvPr/>
          </p:nvGrpSpPr>
          <p:grpSpPr>
            <a:xfrm>
              <a:off x="23" y="-132180"/>
              <a:ext cx="1291188" cy="5305618"/>
              <a:chOff x="1440600" y="197825"/>
              <a:chExt cx="990175" cy="3797050"/>
            </a:xfrm>
          </p:grpSpPr>
          <p:sp>
            <p:nvSpPr>
              <p:cNvPr id="1478" name="Google Shape;1478;p8"/>
              <p:cNvSpPr/>
              <p:nvPr/>
            </p:nvSpPr>
            <p:spPr>
              <a:xfrm>
                <a:off x="1440600" y="197825"/>
                <a:ext cx="9901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9607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219" y="75593"/>
                    </a:lnTo>
                    <a:cubicBezTo>
                      <a:pt x="21405" y="75593"/>
                      <a:pt x="38652" y="42074"/>
                      <a:pt x="39606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9" name="Google Shape;1479;p8"/>
              <p:cNvSpPr/>
              <p:nvPr/>
            </p:nvSpPr>
            <p:spPr>
              <a:xfrm>
                <a:off x="1440600" y="2105050"/>
                <a:ext cx="590825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3633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3633" y="75593"/>
                    </a:lnTo>
                    <a:cubicBezTo>
                      <a:pt x="23056" y="33659"/>
                      <a:pt x="12712" y="23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0" name="Google Shape;1480;p8"/>
              <p:cNvSpPr/>
              <p:nvPr/>
            </p:nvSpPr>
            <p:spPr>
              <a:xfrm>
                <a:off x="1440600" y="197825"/>
                <a:ext cx="8588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4355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79" y="75593"/>
                    </a:lnTo>
                    <a:cubicBezTo>
                      <a:pt x="18560" y="75593"/>
                      <a:pt x="33539" y="42074"/>
                      <a:pt x="343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1" name="Google Shape;1481;p8"/>
              <p:cNvSpPr/>
              <p:nvPr/>
            </p:nvSpPr>
            <p:spPr>
              <a:xfrm>
                <a:off x="1440600" y="197825"/>
                <a:ext cx="644550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25782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39" y="75593"/>
                    </a:lnTo>
                    <a:cubicBezTo>
                      <a:pt x="13905" y="75593"/>
                      <a:pt x="25144" y="42074"/>
                      <a:pt x="2578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2" name="Google Shape;1482;p8"/>
              <p:cNvSpPr/>
              <p:nvPr/>
            </p:nvSpPr>
            <p:spPr>
              <a:xfrm>
                <a:off x="1526125" y="471350"/>
                <a:ext cx="341675" cy="1616325"/>
              </a:xfrm>
              <a:custGeom>
                <a:avLst/>
                <a:gdLst/>
                <a:ahLst/>
                <a:cxnLst/>
                <a:rect l="l" t="t" r="r" b="b"/>
                <a:pathLst>
                  <a:path w="13667" h="64653" extrusionOk="0">
                    <a:moveTo>
                      <a:pt x="5690" y="1"/>
                    </a:moveTo>
                    <a:cubicBezTo>
                      <a:pt x="5690" y="1"/>
                      <a:pt x="8177" y="38215"/>
                      <a:pt x="1" y="64652"/>
                    </a:cubicBezTo>
                    <a:cubicBezTo>
                      <a:pt x="13508" y="46788"/>
                      <a:pt x="13667" y="1"/>
                      <a:pt x="136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3" name="Google Shape;1483;p8"/>
              <p:cNvSpPr/>
              <p:nvPr/>
            </p:nvSpPr>
            <p:spPr>
              <a:xfrm>
                <a:off x="1440600" y="2105050"/>
                <a:ext cx="5127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0510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0509" y="75593"/>
                    </a:lnTo>
                    <a:cubicBezTo>
                      <a:pt x="20012" y="33659"/>
                      <a:pt x="11021" y="239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4" name="Google Shape;1484;p8"/>
              <p:cNvSpPr/>
              <p:nvPr/>
            </p:nvSpPr>
            <p:spPr>
              <a:xfrm>
                <a:off x="1440600" y="2105050"/>
                <a:ext cx="3844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15378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15377" y="75593"/>
                    </a:lnTo>
                    <a:cubicBezTo>
                      <a:pt x="14999" y="33659"/>
                      <a:pt x="8256" y="239"/>
                      <a:pt x="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5" name="Google Shape;1485;p8"/>
              <p:cNvSpPr/>
              <p:nvPr/>
            </p:nvSpPr>
            <p:spPr>
              <a:xfrm>
                <a:off x="1440600" y="2197550"/>
                <a:ext cx="214850" cy="1797325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71893" extrusionOk="0">
                    <a:moveTo>
                      <a:pt x="4317" y="0"/>
                    </a:moveTo>
                    <a:lnTo>
                      <a:pt x="0" y="617"/>
                    </a:lnTo>
                    <a:lnTo>
                      <a:pt x="0" y="71893"/>
                    </a:lnTo>
                    <a:lnTo>
                      <a:pt x="8594" y="71893"/>
                    </a:lnTo>
                    <a:cubicBezTo>
                      <a:pt x="8594" y="21902"/>
                      <a:pt x="4317" y="0"/>
                      <a:pt x="43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6" name="Google Shape;1486;p8"/>
              <p:cNvSpPr/>
              <p:nvPr/>
            </p:nvSpPr>
            <p:spPr>
              <a:xfrm>
                <a:off x="1440600" y="2035925"/>
                <a:ext cx="214850" cy="206400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8256" extrusionOk="0">
                    <a:moveTo>
                      <a:pt x="0" y="0"/>
                    </a:moveTo>
                    <a:lnTo>
                      <a:pt x="0" y="7082"/>
                    </a:lnTo>
                    <a:lnTo>
                      <a:pt x="8594" y="8256"/>
                    </a:lnTo>
                    <a:lnTo>
                      <a:pt x="8594" y="2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487" name="Google Shape;1487;p8"/>
            <p:cNvGrpSpPr/>
            <p:nvPr/>
          </p:nvGrpSpPr>
          <p:grpSpPr>
            <a:xfrm flipH="1">
              <a:off x="7860239" y="-132180"/>
              <a:ext cx="1291188" cy="5305618"/>
              <a:chOff x="1440600" y="197825"/>
              <a:chExt cx="990175" cy="3797050"/>
            </a:xfrm>
          </p:grpSpPr>
          <p:sp>
            <p:nvSpPr>
              <p:cNvPr id="1488" name="Google Shape;1488;p8"/>
              <p:cNvSpPr/>
              <p:nvPr/>
            </p:nvSpPr>
            <p:spPr>
              <a:xfrm>
                <a:off x="1440600" y="197825"/>
                <a:ext cx="9901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9607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219" y="75593"/>
                    </a:lnTo>
                    <a:cubicBezTo>
                      <a:pt x="21405" y="75593"/>
                      <a:pt x="38652" y="42074"/>
                      <a:pt x="39606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9" name="Google Shape;1489;p8"/>
              <p:cNvSpPr/>
              <p:nvPr/>
            </p:nvSpPr>
            <p:spPr>
              <a:xfrm>
                <a:off x="1440600" y="2105050"/>
                <a:ext cx="590825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3633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3633" y="75593"/>
                    </a:lnTo>
                    <a:cubicBezTo>
                      <a:pt x="23056" y="33659"/>
                      <a:pt x="12712" y="23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0" name="Google Shape;1490;p8"/>
              <p:cNvSpPr/>
              <p:nvPr/>
            </p:nvSpPr>
            <p:spPr>
              <a:xfrm>
                <a:off x="1440600" y="197825"/>
                <a:ext cx="8588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4355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79" y="75593"/>
                    </a:lnTo>
                    <a:cubicBezTo>
                      <a:pt x="18560" y="75593"/>
                      <a:pt x="33539" y="42074"/>
                      <a:pt x="343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1" name="Google Shape;1491;p8"/>
              <p:cNvSpPr/>
              <p:nvPr/>
            </p:nvSpPr>
            <p:spPr>
              <a:xfrm>
                <a:off x="1440600" y="197825"/>
                <a:ext cx="644550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25782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39" y="75593"/>
                    </a:lnTo>
                    <a:cubicBezTo>
                      <a:pt x="13905" y="75593"/>
                      <a:pt x="25144" y="42074"/>
                      <a:pt x="257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2" name="Google Shape;1492;p8"/>
              <p:cNvSpPr/>
              <p:nvPr/>
            </p:nvSpPr>
            <p:spPr>
              <a:xfrm>
                <a:off x="1526125" y="471350"/>
                <a:ext cx="341675" cy="1616325"/>
              </a:xfrm>
              <a:custGeom>
                <a:avLst/>
                <a:gdLst/>
                <a:ahLst/>
                <a:cxnLst/>
                <a:rect l="l" t="t" r="r" b="b"/>
                <a:pathLst>
                  <a:path w="13667" h="64653" extrusionOk="0">
                    <a:moveTo>
                      <a:pt x="5690" y="1"/>
                    </a:moveTo>
                    <a:cubicBezTo>
                      <a:pt x="5690" y="1"/>
                      <a:pt x="8177" y="38215"/>
                      <a:pt x="1" y="64652"/>
                    </a:cubicBezTo>
                    <a:cubicBezTo>
                      <a:pt x="13508" y="46788"/>
                      <a:pt x="13667" y="1"/>
                      <a:pt x="136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3" name="Google Shape;1493;p8"/>
              <p:cNvSpPr/>
              <p:nvPr/>
            </p:nvSpPr>
            <p:spPr>
              <a:xfrm>
                <a:off x="1440600" y="2105050"/>
                <a:ext cx="5127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0510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0509" y="75593"/>
                    </a:lnTo>
                    <a:cubicBezTo>
                      <a:pt x="20012" y="33659"/>
                      <a:pt x="11021" y="239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4" name="Google Shape;1494;p8"/>
              <p:cNvSpPr/>
              <p:nvPr/>
            </p:nvSpPr>
            <p:spPr>
              <a:xfrm>
                <a:off x="1440600" y="2105050"/>
                <a:ext cx="3844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15378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15377" y="75593"/>
                    </a:lnTo>
                    <a:cubicBezTo>
                      <a:pt x="14999" y="33659"/>
                      <a:pt x="8256" y="23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5" name="Google Shape;1495;p8"/>
              <p:cNvSpPr/>
              <p:nvPr/>
            </p:nvSpPr>
            <p:spPr>
              <a:xfrm>
                <a:off x="1440600" y="2197550"/>
                <a:ext cx="214850" cy="1797325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71893" extrusionOk="0">
                    <a:moveTo>
                      <a:pt x="4317" y="0"/>
                    </a:moveTo>
                    <a:lnTo>
                      <a:pt x="0" y="617"/>
                    </a:lnTo>
                    <a:lnTo>
                      <a:pt x="0" y="71893"/>
                    </a:lnTo>
                    <a:lnTo>
                      <a:pt x="8594" y="71893"/>
                    </a:lnTo>
                    <a:cubicBezTo>
                      <a:pt x="8594" y="21902"/>
                      <a:pt x="4317" y="0"/>
                      <a:pt x="43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6" name="Google Shape;1496;p8"/>
              <p:cNvSpPr/>
              <p:nvPr/>
            </p:nvSpPr>
            <p:spPr>
              <a:xfrm>
                <a:off x="1440600" y="2035925"/>
                <a:ext cx="214850" cy="206400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8256" extrusionOk="0">
                    <a:moveTo>
                      <a:pt x="0" y="0"/>
                    </a:moveTo>
                    <a:lnTo>
                      <a:pt x="0" y="7082"/>
                    </a:lnTo>
                    <a:lnTo>
                      <a:pt x="8594" y="8256"/>
                    </a:lnTo>
                    <a:lnTo>
                      <a:pt x="8594" y="2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497" name="Google Shape;1497;p8"/>
            <p:cNvGrpSpPr/>
            <p:nvPr/>
          </p:nvGrpSpPr>
          <p:grpSpPr>
            <a:xfrm>
              <a:off x="-417858" y="-823150"/>
              <a:ext cx="9978772" cy="1382075"/>
              <a:chOff x="193475" y="-693375"/>
              <a:chExt cx="7221575" cy="1382075"/>
            </a:xfrm>
          </p:grpSpPr>
          <p:sp>
            <p:nvSpPr>
              <p:cNvPr id="1498" name="Google Shape;1498;p8"/>
              <p:cNvSpPr/>
              <p:nvPr/>
            </p:nvSpPr>
            <p:spPr>
              <a:xfrm>
                <a:off x="363575" y="384325"/>
                <a:ext cx="6883875" cy="304375"/>
              </a:xfrm>
              <a:custGeom>
                <a:avLst/>
                <a:gdLst/>
                <a:ahLst/>
                <a:cxnLst/>
                <a:rect l="l" t="t" r="r" b="b"/>
                <a:pathLst>
                  <a:path w="275355" h="12175" extrusionOk="0">
                    <a:moveTo>
                      <a:pt x="0" y="0"/>
                    </a:moveTo>
                    <a:lnTo>
                      <a:pt x="0" y="9390"/>
                    </a:lnTo>
                    <a:lnTo>
                      <a:pt x="0" y="10782"/>
                    </a:lnTo>
                    <a:lnTo>
                      <a:pt x="14522" y="10782"/>
                    </a:lnTo>
                    <a:lnTo>
                      <a:pt x="14522" y="9370"/>
                    </a:lnTo>
                    <a:lnTo>
                      <a:pt x="16869" y="9370"/>
                    </a:lnTo>
                    <a:lnTo>
                      <a:pt x="16869" y="12175"/>
                    </a:lnTo>
                    <a:lnTo>
                      <a:pt x="30913" y="12175"/>
                    </a:lnTo>
                    <a:lnTo>
                      <a:pt x="30913" y="9370"/>
                    </a:lnTo>
                    <a:lnTo>
                      <a:pt x="33261" y="9370"/>
                    </a:lnTo>
                    <a:lnTo>
                      <a:pt x="33261" y="10782"/>
                    </a:lnTo>
                    <a:lnTo>
                      <a:pt x="47782" y="10782"/>
                    </a:lnTo>
                    <a:lnTo>
                      <a:pt x="47782" y="9370"/>
                    </a:lnTo>
                    <a:lnTo>
                      <a:pt x="50110" y="9370"/>
                    </a:lnTo>
                    <a:lnTo>
                      <a:pt x="50110" y="12175"/>
                    </a:lnTo>
                    <a:lnTo>
                      <a:pt x="64632" y="12175"/>
                    </a:lnTo>
                    <a:lnTo>
                      <a:pt x="64632" y="9370"/>
                    </a:lnTo>
                    <a:lnTo>
                      <a:pt x="66979" y="9370"/>
                    </a:lnTo>
                    <a:lnTo>
                      <a:pt x="66979" y="10782"/>
                    </a:lnTo>
                    <a:lnTo>
                      <a:pt x="81023" y="10782"/>
                    </a:lnTo>
                    <a:lnTo>
                      <a:pt x="81023" y="9370"/>
                    </a:lnTo>
                    <a:lnTo>
                      <a:pt x="83370" y="9370"/>
                    </a:lnTo>
                    <a:lnTo>
                      <a:pt x="83370" y="12175"/>
                    </a:lnTo>
                    <a:lnTo>
                      <a:pt x="97892" y="12175"/>
                    </a:lnTo>
                    <a:lnTo>
                      <a:pt x="97892" y="9370"/>
                    </a:lnTo>
                    <a:lnTo>
                      <a:pt x="101174" y="9370"/>
                    </a:lnTo>
                    <a:lnTo>
                      <a:pt x="101174" y="10782"/>
                    </a:lnTo>
                    <a:lnTo>
                      <a:pt x="115656" y="10782"/>
                    </a:lnTo>
                    <a:lnTo>
                      <a:pt x="115656" y="9370"/>
                    </a:lnTo>
                    <a:lnTo>
                      <a:pt x="118481" y="9370"/>
                    </a:lnTo>
                    <a:lnTo>
                      <a:pt x="118481" y="12175"/>
                    </a:lnTo>
                    <a:lnTo>
                      <a:pt x="133460" y="12175"/>
                    </a:lnTo>
                    <a:lnTo>
                      <a:pt x="133460" y="9370"/>
                    </a:lnTo>
                    <a:lnTo>
                      <a:pt x="136285" y="9370"/>
                    </a:lnTo>
                    <a:lnTo>
                      <a:pt x="136285" y="10782"/>
                    </a:lnTo>
                    <a:lnTo>
                      <a:pt x="151722" y="10782"/>
                    </a:lnTo>
                    <a:lnTo>
                      <a:pt x="151722" y="9370"/>
                    </a:lnTo>
                    <a:lnTo>
                      <a:pt x="154527" y="9370"/>
                    </a:lnTo>
                    <a:lnTo>
                      <a:pt x="154527" y="12175"/>
                    </a:lnTo>
                    <a:lnTo>
                      <a:pt x="169048" y="12175"/>
                    </a:lnTo>
                    <a:lnTo>
                      <a:pt x="169048" y="9370"/>
                    </a:lnTo>
                    <a:lnTo>
                      <a:pt x="172331" y="9370"/>
                    </a:lnTo>
                    <a:lnTo>
                      <a:pt x="172331" y="10782"/>
                    </a:lnTo>
                    <a:lnTo>
                      <a:pt x="186852" y="10782"/>
                    </a:lnTo>
                    <a:lnTo>
                      <a:pt x="186852" y="9370"/>
                    </a:lnTo>
                    <a:lnTo>
                      <a:pt x="190115" y="9370"/>
                    </a:lnTo>
                    <a:lnTo>
                      <a:pt x="190115" y="12175"/>
                    </a:lnTo>
                    <a:lnTo>
                      <a:pt x="204636" y="12175"/>
                    </a:lnTo>
                    <a:lnTo>
                      <a:pt x="204636" y="9370"/>
                    </a:lnTo>
                    <a:lnTo>
                      <a:pt x="207441" y="9370"/>
                    </a:lnTo>
                    <a:lnTo>
                      <a:pt x="207441" y="12175"/>
                    </a:lnTo>
                    <a:lnTo>
                      <a:pt x="222440" y="12175"/>
                    </a:lnTo>
                    <a:lnTo>
                      <a:pt x="222440" y="9370"/>
                    </a:lnTo>
                    <a:lnTo>
                      <a:pt x="225722" y="9370"/>
                    </a:lnTo>
                    <a:lnTo>
                      <a:pt x="225722" y="10782"/>
                    </a:lnTo>
                    <a:lnTo>
                      <a:pt x="240224" y="10782"/>
                    </a:lnTo>
                    <a:lnTo>
                      <a:pt x="240224" y="9370"/>
                    </a:lnTo>
                    <a:lnTo>
                      <a:pt x="243507" y="9370"/>
                    </a:lnTo>
                    <a:lnTo>
                      <a:pt x="243507" y="12175"/>
                    </a:lnTo>
                    <a:lnTo>
                      <a:pt x="257551" y="12175"/>
                    </a:lnTo>
                    <a:lnTo>
                      <a:pt x="257551" y="9370"/>
                    </a:lnTo>
                    <a:lnTo>
                      <a:pt x="260833" y="9370"/>
                    </a:lnTo>
                    <a:lnTo>
                      <a:pt x="260833" y="10782"/>
                    </a:lnTo>
                    <a:lnTo>
                      <a:pt x="275355" y="10782"/>
                    </a:lnTo>
                    <a:lnTo>
                      <a:pt x="27535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9" name="Google Shape;1499;p8"/>
              <p:cNvSpPr/>
              <p:nvPr/>
            </p:nvSpPr>
            <p:spPr>
              <a:xfrm>
                <a:off x="363575" y="-634175"/>
                <a:ext cx="6695900" cy="1158775"/>
              </a:xfrm>
              <a:custGeom>
                <a:avLst/>
                <a:gdLst/>
                <a:ahLst/>
                <a:cxnLst/>
                <a:rect l="l" t="t" r="r" b="b"/>
                <a:pathLst>
                  <a:path w="267836" h="46351" extrusionOk="0">
                    <a:moveTo>
                      <a:pt x="0" y="0"/>
                    </a:moveTo>
                    <a:lnTo>
                      <a:pt x="0" y="46350"/>
                    </a:lnTo>
                    <a:lnTo>
                      <a:pt x="267835" y="46350"/>
                    </a:lnTo>
                    <a:lnTo>
                      <a:pt x="267835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0" name="Google Shape;1500;p8"/>
              <p:cNvSpPr/>
              <p:nvPr/>
            </p:nvSpPr>
            <p:spPr>
              <a:xfrm>
                <a:off x="363575" y="-634175"/>
                <a:ext cx="3630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2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1" name="Google Shape;1501;p8"/>
              <p:cNvSpPr/>
              <p:nvPr/>
            </p:nvSpPr>
            <p:spPr>
              <a:xfrm>
                <a:off x="434175" y="-634175"/>
                <a:ext cx="21090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6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2" name="Google Shape;1502;p8"/>
              <p:cNvSpPr/>
              <p:nvPr/>
            </p:nvSpPr>
            <p:spPr>
              <a:xfrm>
                <a:off x="785300" y="-634175"/>
                <a:ext cx="3511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045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044" y="49155"/>
                    </a:lnTo>
                    <a:lnTo>
                      <a:pt x="14044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3" name="Google Shape;1503;p8"/>
              <p:cNvSpPr/>
              <p:nvPr/>
            </p:nvSpPr>
            <p:spPr>
              <a:xfrm>
                <a:off x="867350" y="-634175"/>
                <a:ext cx="1870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481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7480" y="49155"/>
                    </a:lnTo>
                    <a:lnTo>
                      <a:pt x="7480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4" name="Google Shape;1504;p8"/>
              <p:cNvSpPr/>
              <p:nvPr/>
            </p:nvSpPr>
            <p:spPr>
              <a:xfrm>
                <a:off x="119507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5" name="Google Shape;1505;p8"/>
              <p:cNvSpPr/>
              <p:nvPr/>
            </p:nvSpPr>
            <p:spPr>
              <a:xfrm>
                <a:off x="1277150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7957" y="47782"/>
                    </a:lnTo>
                    <a:lnTo>
                      <a:pt x="7957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6" name="Google Shape;1506;p8"/>
              <p:cNvSpPr/>
              <p:nvPr/>
            </p:nvSpPr>
            <p:spPr>
              <a:xfrm>
                <a:off x="1616300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523" y="49155"/>
                    </a:lnTo>
                    <a:lnTo>
                      <a:pt x="14523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7" name="Google Shape;1507;p8"/>
              <p:cNvSpPr/>
              <p:nvPr/>
            </p:nvSpPr>
            <p:spPr>
              <a:xfrm>
                <a:off x="1698375" y="-634175"/>
                <a:ext cx="2108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8435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8435" y="49155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8" name="Google Shape;1508;p8"/>
              <p:cNvSpPr/>
              <p:nvPr/>
            </p:nvSpPr>
            <p:spPr>
              <a:xfrm>
                <a:off x="2038025" y="-634175"/>
                <a:ext cx="3511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046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4045" y="47782"/>
                    </a:lnTo>
                    <a:lnTo>
                      <a:pt x="14045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9" name="Google Shape;1509;p8"/>
              <p:cNvSpPr/>
              <p:nvPr/>
            </p:nvSpPr>
            <p:spPr>
              <a:xfrm>
                <a:off x="2108150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7958" y="47782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0" name="Google Shape;1510;p8"/>
              <p:cNvSpPr/>
              <p:nvPr/>
            </p:nvSpPr>
            <p:spPr>
              <a:xfrm>
                <a:off x="2447825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522" y="49155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1" name="Google Shape;1511;p8"/>
              <p:cNvSpPr/>
              <p:nvPr/>
            </p:nvSpPr>
            <p:spPr>
              <a:xfrm>
                <a:off x="2529375" y="-634175"/>
                <a:ext cx="19895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958" y="49155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2" name="Google Shape;1512;p8"/>
              <p:cNvSpPr/>
              <p:nvPr/>
            </p:nvSpPr>
            <p:spPr>
              <a:xfrm>
                <a:off x="289292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3" name="Google Shape;1513;p8"/>
              <p:cNvSpPr/>
              <p:nvPr/>
            </p:nvSpPr>
            <p:spPr>
              <a:xfrm>
                <a:off x="2973975" y="-634175"/>
                <a:ext cx="21090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6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4" name="Google Shape;1514;p8"/>
              <p:cNvSpPr/>
              <p:nvPr/>
            </p:nvSpPr>
            <p:spPr>
              <a:xfrm>
                <a:off x="3325600" y="-634175"/>
                <a:ext cx="37450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980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979" y="49155"/>
                    </a:lnTo>
                    <a:lnTo>
                      <a:pt x="14979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5" name="Google Shape;1515;p8"/>
              <p:cNvSpPr/>
              <p:nvPr/>
            </p:nvSpPr>
            <p:spPr>
              <a:xfrm>
                <a:off x="3407650" y="-634175"/>
                <a:ext cx="2103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8415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8415" y="49155"/>
                    </a:lnTo>
                    <a:lnTo>
                      <a:pt x="841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6" name="Google Shape;1516;p8"/>
              <p:cNvSpPr/>
              <p:nvPr/>
            </p:nvSpPr>
            <p:spPr>
              <a:xfrm>
                <a:off x="3770675" y="-634175"/>
                <a:ext cx="385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543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5438" y="47782"/>
                    </a:lnTo>
                    <a:lnTo>
                      <a:pt x="15438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7" name="Google Shape;1517;p8"/>
              <p:cNvSpPr/>
              <p:nvPr/>
            </p:nvSpPr>
            <p:spPr>
              <a:xfrm>
                <a:off x="3864175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7958" y="47782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8" name="Google Shape;1518;p8"/>
              <p:cNvSpPr/>
              <p:nvPr/>
            </p:nvSpPr>
            <p:spPr>
              <a:xfrm>
                <a:off x="4226725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522" y="49155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9" name="Google Shape;1519;p8"/>
              <p:cNvSpPr/>
              <p:nvPr/>
            </p:nvSpPr>
            <p:spPr>
              <a:xfrm>
                <a:off x="4308775" y="-634175"/>
                <a:ext cx="1870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481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481" y="49155"/>
                    </a:lnTo>
                    <a:lnTo>
                      <a:pt x="7481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0" name="Google Shape;1520;p8"/>
              <p:cNvSpPr/>
              <p:nvPr/>
            </p:nvSpPr>
            <p:spPr>
              <a:xfrm>
                <a:off x="467182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1" name="Google Shape;1521;p8"/>
              <p:cNvSpPr/>
              <p:nvPr/>
            </p:nvSpPr>
            <p:spPr>
              <a:xfrm>
                <a:off x="4741950" y="-634175"/>
                <a:ext cx="2108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5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2" name="Google Shape;1522;p8"/>
              <p:cNvSpPr/>
              <p:nvPr/>
            </p:nvSpPr>
            <p:spPr>
              <a:xfrm>
                <a:off x="5116425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522" y="49155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3" name="Google Shape;1523;p8"/>
              <p:cNvSpPr/>
              <p:nvPr/>
            </p:nvSpPr>
            <p:spPr>
              <a:xfrm>
                <a:off x="5198475" y="-634175"/>
                <a:ext cx="19895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958" y="49155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4" name="Google Shape;1524;p8"/>
              <p:cNvSpPr/>
              <p:nvPr/>
            </p:nvSpPr>
            <p:spPr>
              <a:xfrm>
                <a:off x="5549600" y="-634175"/>
                <a:ext cx="37500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5000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999" y="49155"/>
                    </a:lnTo>
                    <a:lnTo>
                      <a:pt x="14999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5" name="Google Shape;1525;p8"/>
              <p:cNvSpPr/>
              <p:nvPr/>
            </p:nvSpPr>
            <p:spPr>
              <a:xfrm>
                <a:off x="5631650" y="-634175"/>
                <a:ext cx="19895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7957" y="49155"/>
                    </a:lnTo>
                    <a:lnTo>
                      <a:pt x="7957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6" name="Google Shape;1526;p8"/>
              <p:cNvSpPr/>
              <p:nvPr/>
            </p:nvSpPr>
            <p:spPr>
              <a:xfrm>
                <a:off x="600662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7" name="Google Shape;1527;p8"/>
              <p:cNvSpPr/>
              <p:nvPr/>
            </p:nvSpPr>
            <p:spPr>
              <a:xfrm>
                <a:off x="6076750" y="-634175"/>
                <a:ext cx="2108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5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8" name="Google Shape;1528;p8"/>
              <p:cNvSpPr/>
              <p:nvPr/>
            </p:nvSpPr>
            <p:spPr>
              <a:xfrm>
                <a:off x="6451225" y="-634175"/>
                <a:ext cx="3511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045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045" y="49155"/>
                    </a:lnTo>
                    <a:lnTo>
                      <a:pt x="14045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9" name="Google Shape;1529;p8"/>
              <p:cNvSpPr/>
              <p:nvPr/>
            </p:nvSpPr>
            <p:spPr>
              <a:xfrm>
                <a:off x="6532775" y="-634175"/>
                <a:ext cx="1875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501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501" y="49155"/>
                    </a:lnTo>
                    <a:lnTo>
                      <a:pt x="7501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0" name="Google Shape;1530;p8"/>
              <p:cNvSpPr/>
              <p:nvPr/>
            </p:nvSpPr>
            <p:spPr>
              <a:xfrm>
                <a:off x="6884400" y="-634175"/>
                <a:ext cx="3630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2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1" name="Google Shape;1531;p8"/>
              <p:cNvSpPr/>
              <p:nvPr/>
            </p:nvSpPr>
            <p:spPr>
              <a:xfrm>
                <a:off x="6978375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7958" y="47782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2" name="Google Shape;1532;p8"/>
              <p:cNvSpPr/>
              <p:nvPr/>
            </p:nvSpPr>
            <p:spPr>
              <a:xfrm>
                <a:off x="211400" y="-634175"/>
                <a:ext cx="70942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3770" h="1" fill="none" extrusionOk="0">
                    <a:moveTo>
                      <a:pt x="0" y="0"/>
                    </a:moveTo>
                    <a:lnTo>
                      <a:pt x="283769" y="0"/>
                    </a:lnTo>
                  </a:path>
                </a:pathLst>
              </a:custGeom>
              <a:noFill/>
              <a:ln w="46750" cap="flat" cmpd="sng">
                <a:solidFill>
                  <a:srgbClr val="FFB726"/>
                </a:solidFill>
                <a:prstDash val="solid"/>
                <a:miter lim="1989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3" name="Google Shape;1533;p8"/>
              <p:cNvSpPr/>
              <p:nvPr/>
            </p:nvSpPr>
            <p:spPr>
              <a:xfrm>
                <a:off x="7287225" y="-693375"/>
                <a:ext cx="127825" cy="128350"/>
              </a:xfrm>
              <a:custGeom>
                <a:avLst/>
                <a:gdLst/>
                <a:ahLst/>
                <a:cxnLst/>
                <a:rect l="l" t="t" r="r" b="b"/>
                <a:pathLst>
                  <a:path w="5113" h="5134" extrusionOk="0">
                    <a:moveTo>
                      <a:pt x="2566" y="1"/>
                    </a:moveTo>
                    <a:cubicBezTo>
                      <a:pt x="1134" y="1"/>
                      <a:pt x="0" y="1155"/>
                      <a:pt x="0" y="2567"/>
                    </a:cubicBezTo>
                    <a:cubicBezTo>
                      <a:pt x="0" y="3979"/>
                      <a:pt x="1134" y="5133"/>
                      <a:pt x="2566" y="5133"/>
                    </a:cubicBezTo>
                    <a:cubicBezTo>
                      <a:pt x="3979" y="5133"/>
                      <a:pt x="5113" y="3979"/>
                      <a:pt x="5113" y="2567"/>
                    </a:cubicBezTo>
                    <a:cubicBezTo>
                      <a:pt x="5113" y="1155"/>
                      <a:pt x="3979" y="1"/>
                      <a:pt x="2566" y="1"/>
                    </a:cubicBezTo>
                    <a:close/>
                  </a:path>
                </a:pathLst>
              </a:custGeom>
              <a:solidFill>
                <a:srgbClr val="FFB7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4" name="Google Shape;1534;p8"/>
              <p:cNvSpPr/>
              <p:nvPr/>
            </p:nvSpPr>
            <p:spPr>
              <a:xfrm>
                <a:off x="193475" y="-693375"/>
                <a:ext cx="128350" cy="128350"/>
              </a:xfrm>
              <a:custGeom>
                <a:avLst/>
                <a:gdLst/>
                <a:ahLst/>
                <a:cxnLst/>
                <a:rect l="l" t="t" r="r" b="b"/>
                <a:pathLst>
                  <a:path w="5134" h="5134" extrusionOk="0">
                    <a:moveTo>
                      <a:pt x="2567" y="1"/>
                    </a:moveTo>
                    <a:cubicBezTo>
                      <a:pt x="1155" y="1"/>
                      <a:pt x="1" y="1155"/>
                      <a:pt x="1" y="2567"/>
                    </a:cubicBezTo>
                    <a:cubicBezTo>
                      <a:pt x="1" y="3979"/>
                      <a:pt x="1155" y="5133"/>
                      <a:pt x="2567" y="5133"/>
                    </a:cubicBezTo>
                    <a:cubicBezTo>
                      <a:pt x="3979" y="5133"/>
                      <a:pt x="5133" y="3979"/>
                      <a:pt x="5133" y="2567"/>
                    </a:cubicBezTo>
                    <a:cubicBezTo>
                      <a:pt x="5133" y="1155"/>
                      <a:pt x="3979" y="1"/>
                      <a:pt x="2567" y="1"/>
                    </a:cubicBezTo>
                    <a:close/>
                  </a:path>
                </a:pathLst>
              </a:custGeom>
              <a:solidFill>
                <a:srgbClr val="FFB7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74553758"/>
      </p:ext>
    </p:extLst>
  </p:cSld>
  <p:clrMapOvr>
    <a:masterClrMapping/>
  </p:clrMapOvr>
  <p:transition spd="slow">
    <p:wip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p9"/>
          <p:cNvSpPr/>
          <p:nvPr/>
        </p:nvSpPr>
        <p:spPr>
          <a:xfrm>
            <a:off x="-9567" y="5638800"/>
            <a:ext cx="12211600" cy="1259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37" name="Google Shape;1537;p9"/>
          <p:cNvGrpSpPr/>
          <p:nvPr/>
        </p:nvGrpSpPr>
        <p:grpSpPr>
          <a:xfrm>
            <a:off x="-57399" y="-822567"/>
            <a:ext cx="6928900" cy="7105917"/>
            <a:chOff x="-43050" y="-616925"/>
            <a:chExt cx="5196675" cy="5329438"/>
          </a:xfrm>
        </p:grpSpPr>
        <p:sp>
          <p:nvSpPr>
            <p:cNvPr id="1538" name="Google Shape;1538;p9"/>
            <p:cNvSpPr/>
            <p:nvPr/>
          </p:nvSpPr>
          <p:spPr>
            <a:xfrm>
              <a:off x="-43050" y="-616925"/>
              <a:ext cx="5064600" cy="5165025"/>
            </a:xfrm>
            <a:custGeom>
              <a:avLst/>
              <a:gdLst/>
              <a:ahLst/>
              <a:cxnLst/>
              <a:rect l="l" t="t" r="r" b="b"/>
              <a:pathLst>
                <a:path w="202584" h="206601" extrusionOk="0">
                  <a:moveTo>
                    <a:pt x="202584" y="201435"/>
                  </a:moveTo>
                  <a:lnTo>
                    <a:pt x="0" y="0"/>
                  </a:lnTo>
                  <a:lnTo>
                    <a:pt x="2285" y="176941"/>
                  </a:lnTo>
                  <a:lnTo>
                    <a:pt x="195410" y="206601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1539" name="Google Shape;1539;p9"/>
            <p:cNvGrpSpPr/>
            <p:nvPr/>
          </p:nvGrpSpPr>
          <p:grpSpPr>
            <a:xfrm flipH="1">
              <a:off x="4793350" y="4364763"/>
              <a:ext cx="360275" cy="347750"/>
              <a:chOff x="1618825" y="2930900"/>
              <a:chExt cx="360275" cy="347750"/>
            </a:xfrm>
          </p:grpSpPr>
          <p:sp>
            <p:nvSpPr>
              <p:cNvPr id="1540" name="Google Shape;1540;p9"/>
              <p:cNvSpPr/>
              <p:nvPr/>
            </p:nvSpPr>
            <p:spPr>
              <a:xfrm>
                <a:off x="1670525" y="2930900"/>
                <a:ext cx="308575" cy="281975"/>
              </a:xfrm>
              <a:custGeom>
                <a:avLst/>
                <a:gdLst/>
                <a:ahLst/>
                <a:cxnLst/>
                <a:rect l="l" t="t" r="r" b="b"/>
                <a:pathLst>
                  <a:path w="12343" h="11279" extrusionOk="0">
                    <a:moveTo>
                      <a:pt x="4663" y="0"/>
                    </a:moveTo>
                    <a:cubicBezTo>
                      <a:pt x="4463" y="0"/>
                      <a:pt x="4317" y="54"/>
                      <a:pt x="4237" y="166"/>
                    </a:cubicBezTo>
                    <a:lnTo>
                      <a:pt x="1735" y="3302"/>
                    </a:lnTo>
                    <a:cubicBezTo>
                      <a:pt x="1" y="5403"/>
                      <a:pt x="368" y="8506"/>
                      <a:pt x="2503" y="10207"/>
                    </a:cubicBezTo>
                    <a:cubicBezTo>
                      <a:pt x="3408" y="10929"/>
                      <a:pt x="4483" y="11278"/>
                      <a:pt x="5552" y="11278"/>
                    </a:cubicBezTo>
                    <a:cubicBezTo>
                      <a:pt x="7002" y="11278"/>
                      <a:pt x="8442" y="10635"/>
                      <a:pt x="9441" y="9406"/>
                    </a:cubicBezTo>
                    <a:lnTo>
                      <a:pt x="11943" y="6304"/>
                    </a:lnTo>
                    <a:cubicBezTo>
                      <a:pt x="12343" y="5737"/>
                      <a:pt x="10975" y="3902"/>
                      <a:pt x="8840" y="2234"/>
                    </a:cubicBezTo>
                    <a:cubicBezTo>
                      <a:pt x="7156" y="871"/>
                      <a:pt x="5472" y="0"/>
                      <a:pt x="46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1" name="Google Shape;1541;p9"/>
              <p:cNvSpPr/>
              <p:nvPr/>
            </p:nvSpPr>
            <p:spPr>
              <a:xfrm>
                <a:off x="1703050" y="3050950"/>
                <a:ext cx="27022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10809" h="6477" extrusionOk="0">
                    <a:moveTo>
                      <a:pt x="10108" y="1"/>
                    </a:moveTo>
                    <a:lnTo>
                      <a:pt x="10108" y="1"/>
                    </a:lnTo>
                    <a:cubicBezTo>
                      <a:pt x="10375" y="435"/>
                      <a:pt x="10475" y="835"/>
                      <a:pt x="10308" y="1035"/>
                    </a:cubicBezTo>
                    <a:lnTo>
                      <a:pt x="7806" y="4171"/>
                    </a:lnTo>
                    <a:cubicBezTo>
                      <a:pt x="6827" y="5380"/>
                      <a:pt x="5384" y="6026"/>
                      <a:pt x="3929" y="6026"/>
                    </a:cubicBezTo>
                    <a:cubicBezTo>
                      <a:pt x="2855" y="6026"/>
                      <a:pt x="1774" y="5674"/>
                      <a:pt x="868" y="4938"/>
                    </a:cubicBezTo>
                    <a:cubicBezTo>
                      <a:pt x="534" y="4671"/>
                      <a:pt x="268" y="4371"/>
                      <a:pt x="1" y="4037"/>
                    </a:cubicBezTo>
                    <a:lnTo>
                      <a:pt x="1" y="4037"/>
                    </a:lnTo>
                    <a:cubicBezTo>
                      <a:pt x="301" y="4537"/>
                      <a:pt x="701" y="5038"/>
                      <a:pt x="1168" y="5405"/>
                    </a:cubicBezTo>
                    <a:cubicBezTo>
                      <a:pt x="2074" y="6127"/>
                      <a:pt x="3148" y="6476"/>
                      <a:pt x="4215" y="6476"/>
                    </a:cubicBezTo>
                    <a:cubicBezTo>
                      <a:pt x="5661" y="6476"/>
                      <a:pt x="7094" y="5833"/>
                      <a:pt x="8073" y="4604"/>
                    </a:cubicBezTo>
                    <a:lnTo>
                      <a:pt x="10575" y="1502"/>
                    </a:lnTo>
                    <a:cubicBezTo>
                      <a:pt x="10808" y="1235"/>
                      <a:pt x="10575" y="635"/>
                      <a:pt x="101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2" name="Google Shape;1542;p9"/>
              <p:cNvSpPr/>
              <p:nvPr/>
            </p:nvSpPr>
            <p:spPr>
              <a:xfrm>
                <a:off x="1783100" y="2944200"/>
                <a:ext cx="177675" cy="133475"/>
              </a:xfrm>
              <a:custGeom>
                <a:avLst/>
                <a:gdLst/>
                <a:ahLst/>
                <a:cxnLst/>
                <a:rect l="l" t="t" r="r" b="b"/>
                <a:pathLst>
                  <a:path w="7107" h="5339" extrusionOk="0">
                    <a:moveTo>
                      <a:pt x="740" y="1"/>
                    </a:moveTo>
                    <a:cubicBezTo>
                      <a:pt x="573" y="1"/>
                      <a:pt x="446" y="44"/>
                      <a:pt x="368" y="135"/>
                    </a:cubicBezTo>
                    <a:cubicBezTo>
                      <a:pt x="1" y="602"/>
                      <a:pt x="1168" y="2103"/>
                      <a:pt x="2936" y="3504"/>
                    </a:cubicBezTo>
                    <a:cubicBezTo>
                      <a:pt x="4333" y="4605"/>
                      <a:pt x="5708" y="5339"/>
                      <a:pt x="6400" y="5339"/>
                    </a:cubicBezTo>
                    <a:cubicBezTo>
                      <a:pt x="6567" y="5339"/>
                      <a:pt x="6695" y="5296"/>
                      <a:pt x="6772" y="5205"/>
                    </a:cubicBezTo>
                    <a:cubicBezTo>
                      <a:pt x="7106" y="4805"/>
                      <a:pt x="5972" y="3237"/>
                      <a:pt x="4204" y="1836"/>
                    </a:cubicBezTo>
                    <a:cubicBezTo>
                      <a:pt x="2807" y="734"/>
                      <a:pt x="1432" y="1"/>
                      <a:pt x="7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3" name="Google Shape;1543;p9"/>
              <p:cNvSpPr/>
              <p:nvPr/>
            </p:nvSpPr>
            <p:spPr>
              <a:xfrm>
                <a:off x="1783100" y="2945050"/>
                <a:ext cx="171000" cy="134050"/>
              </a:xfrm>
              <a:custGeom>
                <a:avLst/>
                <a:gdLst/>
                <a:ahLst/>
                <a:cxnLst/>
                <a:rect l="l" t="t" r="r" b="b"/>
                <a:pathLst>
                  <a:path w="6840" h="5362" extrusionOk="0">
                    <a:moveTo>
                      <a:pt x="568" y="1"/>
                    </a:moveTo>
                    <a:cubicBezTo>
                      <a:pt x="468" y="1"/>
                      <a:pt x="435" y="67"/>
                      <a:pt x="401" y="134"/>
                    </a:cubicBezTo>
                    <a:cubicBezTo>
                      <a:pt x="1" y="601"/>
                      <a:pt x="1168" y="2102"/>
                      <a:pt x="2936" y="3503"/>
                    </a:cubicBezTo>
                    <a:cubicBezTo>
                      <a:pt x="4336" y="4660"/>
                      <a:pt x="5757" y="5362"/>
                      <a:pt x="6429" y="5362"/>
                    </a:cubicBezTo>
                    <a:cubicBezTo>
                      <a:pt x="6590" y="5362"/>
                      <a:pt x="6708" y="5321"/>
                      <a:pt x="6772" y="5238"/>
                    </a:cubicBezTo>
                    <a:cubicBezTo>
                      <a:pt x="6839" y="5071"/>
                      <a:pt x="6806" y="4804"/>
                      <a:pt x="6672" y="4504"/>
                    </a:cubicBezTo>
                    <a:cubicBezTo>
                      <a:pt x="6619" y="4519"/>
                      <a:pt x="6557" y="4527"/>
                      <a:pt x="6487" y="4527"/>
                    </a:cubicBezTo>
                    <a:cubicBezTo>
                      <a:pt x="5815" y="4527"/>
                      <a:pt x="4423" y="3817"/>
                      <a:pt x="3003" y="2669"/>
                    </a:cubicBezTo>
                    <a:cubicBezTo>
                      <a:pt x="1802" y="1735"/>
                      <a:pt x="902" y="734"/>
                      <a:pt x="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4" name="Google Shape;1544;p9"/>
              <p:cNvSpPr/>
              <p:nvPr/>
            </p:nvSpPr>
            <p:spPr>
              <a:xfrm>
                <a:off x="1619650" y="3249425"/>
                <a:ext cx="311100" cy="28400"/>
              </a:xfrm>
              <a:custGeom>
                <a:avLst/>
                <a:gdLst/>
                <a:ahLst/>
                <a:cxnLst/>
                <a:rect l="l" t="t" r="r" b="b"/>
                <a:pathLst>
                  <a:path w="12444" h="1136" extrusionOk="0">
                    <a:moveTo>
                      <a:pt x="6205" y="1"/>
                    </a:moveTo>
                    <a:cubicBezTo>
                      <a:pt x="2770" y="1"/>
                      <a:pt x="1" y="201"/>
                      <a:pt x="1" y="501"/>
                    </a:cubicBezTo>
                    <a:lnTo>
                      <a:pt x="1" y="1135"/>
                    </a:lnTo>
                    <a:lnTo>
                      <a:pt x="12443" y="1135"/>
                    </a:lnTo>
                    <a:lnTo>
                      <a:pt x="12443" y="501"/>
                    </a:lnTo>
                    <a:cubicBezTo>
                      <a:pt x="12443" y="201"/>
                      <a:pt x="9641" y="1"/>
                      <a:pt x="62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5" name="Google Shape;1545;p9"/>
              <p:cNvSpPr/>
              <p:nvPr/>
            </p:nvSpPr>
            <p:spPr>
              <a:xfrm>
                <a:off x="1618825" y="3264450"/>
                <a:ext cx="311075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12443" h="568" extrusionOk="0">
                    <a:moveTo>
                      <a:pt x="1" y="0"/>
                    </a:moveTo>
                    <a:lnTo>
                      <a:pt x="1" y="567"/>
                    </a:lnTo>
                    <a:lnTo>
                      <a:pt x="12443" y="567"/>
                    </a:lnTo>
                    <a:lnTo>
                      <a:pt x="124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6" name="Google Shape;1546;p9"/>
              <p:cNvSpPr/>
              <p:nvPr/>
            </p:nvSpPr>
            <p:spPr>
              <a:xfrm>
                <a:off x="1705550" y="3136850"/>
                <a:ext cx="8092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4604" fill="none" extrusionOk="0">
                    <a:moveTo>
                      <a:pt x="1602" y="4604"/>
                    </a:moveTo>
                    <a:cubicBezTo>
                      <a:pt x="1602" y="4604"/>
                      <a:pt x="1" y="1669"/>
                      <a:pt x="3236" y="1"/>
                    </a:cubicBezTo>
                  </a:path>
                </a:pathLst>
              </a:custGeom>
              <a:solidFill>
                <a:schemeClr val="lt1"/>
              </a:solidFill>
              <a:ln w="22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7" name="Google Shape;1547;p9"/>
              <p:cNvSpPr/>
              <p:nvPr/>
            </p:nvSpPr>
            <p:spPr>
              <a:xfrm>
                <a:off x="1691375" y="3016775"/>
                <a:ext cx="55900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2236" h="4304" extrusionOk="0">
                    <a:moveTo>
                      <a:pt x="2236" y="0"/>
                    </a:moveTo>
                    <a:lnTo>
                      <a:pt x="2236" y="0"/>
                    </a:lnTo>
                    <a:cubicBezTo>
                      <a:pt x="568" y="601"/>
                      <a:pt x="1" y="2769"/>
                      <a:pt x="601" y="4303"/>
                    </a:cubicBezTo>
                    <a:cubicBezTo>
                      <a:pt x="568" y="2702"/>
                      <a:pt x="901" y="1034"/>
                      <a:pt x="22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548" name="Google Shape;1548;p9"/>
          <p:cNvGrpSpPr/>
          <p:nvPr/>
        </p:nvGrpSpPr>
        <p:grpSpPr>
          <a:xfrm>
            <a:off x="-9566" y="-1023433"/>
            <a:ext cx="10649700" cy="7728417"/>
            <a:chOff x="-7175" y="-767575"/>
            <a:chExt cx="7987275" cy="5796313"/>
          </a:xfrm>
        </p:grpSpPr>
        <p:sp>
          <p:nvSpPr>
            <p:cNvPr id="1549" name="Google Shape;1549;p9"/>
            <p:cNvSpPr/>
            <p:nvPr/>
          </p:nvSpPr>
          <p:spPr>
            <a:xfrm>
              <a:off x="-7175" y="-767575"/>
              <a:ext cx="7726500" cy="5509350"/>
            </a:xfrm>
            <a:custGeom>
              <a:avLst/>
              <a:gdLst/>
              <a:ahLst/>
              <a:cxnLst/>
              <a:rect l="l" t="t" r="r" b="b"/>
              <a:pathLst>
                <a:path w="309060" h="220374" extrusionOk="0">
                  <a:moveTo>
                    <a:pt x="309060" y="210178"/>
                  </a:moveTo>
                  <a:lnTo>
                    <a:pt x="40746" y="0"/>
                  </a:lnTo>
                  <a:lnTo>
                    <a:pt x="0" y="142612"/>
                  </a:lnTo>
                  <a:lnTo>
                    <a:pt x="301293" y="220374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1550" name="Google Shape;1550;p9"/>
            <p:cNvGrpSpPr/>
            <p:nvPr/>
          </p:nvGrpSpPr>
          <p:grpSpPr>
            <a:xfrm flipH="1">
              <a:off x="7387975" y="4456863"/>
              <a:ext cx="592125" cy="571875"/>
              <a:chOff x="1378650" y="3847600"/>
              <a:chExt cx="592125" cy="571875"/>
            </a:xfrm>
          </p:grpSpPr>
          <p:sp>
            <p:nvSpPr>
              <p:cNvPr id="1551" name="Google Shape;1551;p9"/>
              <p:cNvSpPr/>
              <p:nvPr/>
            </p:nvSpPr>
            <p:spPr>
              <a:xfrm>
                <a:off x="1463725" y="3847600"/>
                <a:ext cx="507050" cy="464750"/>
              </a:xfrm>
              <a:custGeom>
                <a:avLst/>
                <a:gdLst/>
                <a:ahLst/>
                <a:cxnLst/>
                <a:rect l="l" t="t" r="r" b="b"/>
                <a:pathLst>
                  <a:path w="20282" h="18590" extrusionOk="0">
                    <a:moveTo>
                      <a:pt x="7602" y="0"/>
                    </a:moveTo>
                    <a:cubicBezTo>
                      <a:pt x="7280" y="0"/>
                      <a:pt x="7041" y="83"/>
                      <a:pt x="6905" y="258"/>
                    </a:cubicBezTo>
                    <a:lnTo>
                      <a:pt x="2769" y="5428"/>
                    </a:lnTo>
                    <a:cubicBezTo>
                      <a:pt x="0" y="8931"/>
                      <a:pt x="567" y="14034"/>
                      <a:pt x="4070" y="16836"/>
                    </a:cubicBezTo>
                    <a:cubicBezTo>
                      <a:pt x="5561" y="18016"/>
                      <a:pt x="7343" y="18590"/>
                      <a:pt x="9112" y="18590"/>
                    </a:cubicBezTo>
                    <a:cubicBezTo>
                      <a:pt x="11496" y="18590"/>
                      <a:pt x="13855" y="17546"/>
                      <a:pt x="15445" y="15535"/>
                    </a:cubicBezTo>
                    <a:lnTo>
                      <a:pt x="19581" y="10365"/>
                    </a:lnTo>
                    <a:cubicBezTo>
                      <a:pt x="20281" y="9431"/>
                      <a:pt x="18046" y="6496"/>
                      <a:pt x="14544" y="3694"/>
                    </a:cubicBezTo>
                    <a:cubicBezTo>
                      <a:pt x="11721" y="1435"/>
                      <a:pt x="8941" y="0"/>
                      <a:pt x="76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2" name="Google Shape;1552;p9"/>
              <p:cNvSpPr/>
              <p:nvPr/>
            </p:nvSpPr>
            <p:spPr>
              <a:xfrm>
                <a:off x="1516250" y="4045000"/>
                <a:ext cx="445350" cy="267350"/>
              </a:xfrm>
              <a:custGeom>
                <a:avLst/>
                <a:gdLst/>
                <a:ahLst/>
                <a:cxnLst/>
                <a:rect l="l" t="t" r="r" b="b"/>
                <a:pathLst>
                  <a:path w="17814" h="10694" extrusionOk="0">
                    <a:moveTo>
                      <a:pt x="16646" y="1"/>
                    </a:moveTo>
                    <a:lnTo>
                      <a:pt x="16646" y="1"/>
                    </a:lnTo>
                    <a:cubicBezTo>
                      <a:pt x="17113" y="801"/>
                      <a:pt x="17246" y="1368"/>
                      <a:pt x="16979" y="1702"/>
                    </a:cubicBezTo>
                    <a:lnTo>
                      <a:pt x="12843" y="6872"/>
                    </a:lnTo>
                    <a:cubicBezTo>
                      <a:pt x="11251" y="8886"/>
                      <a:pt x="8888" y="9940"/>
                      <a:pt x="6500" y="9940"/>
                    </a:cubicBezTo>
                    <a:cubicBezTo>
                      <a:pt x="4735" y="9940"/>
                      <a:pt x="2957" y="9364"/>
                      <a:pt x="1468" y="8173"/>
                    </a:cubicBezTo>
                    <a:cubicBezTo>
                      <a:pt x="935" y="7706"/>
                      <a:pt x="434" y="7206"/>
                      <a:pt x="1" y="6672"/>
                    </a:cubicBezTo>
                    <a:lnTo>
                      <a:pt x="1" y="6672"/>
                    </a:lnTo>
                    <a:cubicBezTo>
                      <a:pt x="501" y="7506"/>
                      <a:pt x="1135" y="8307"/>
                      <a:pt x="1969" y="8940"/>
                    </a:cubicBezTo>
                    <a:cubicBezTo>
                      <a:pt x="3460" y="10120"/>
                      <a:pt x="5242" y="10694"/>
                      <a:pt x="7011" y="10694"/>
                    </a:cubicBezTo>
                    <a:cubicBezTo>
                      <a:pt x="9395" y="10694"/>
                      <a:pt x="11754" y="9650"/>
                      <a:pt x="13344" y="7639"/>
                    </a:cubicBezTo>
                    <a:lnTo>
                      <a:pt x="17480" y="2469"/>
                    </a:lnTo>
                    <a:cubicBezTo>
                      <a:pt x="17813" y="2035"/>
                      <a:pt x="17480" y="1135"/>
                      <a:pt x="1664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3" name="Google Shape;1553;p9"/>
              <p:cNvSpPr/>
              <p:nvPr/>
            </p:nvSpPr>
            <p:spPr>
              <a:xfrm>
                <a:off x="1648850" y="3869750"/>
                <a:ext cx="291900" cy="220450"/>
              </a:xfrm>
              <a:custGeom>
                <a:avLst/>
                <a:gdLst/>
                <a:ahLst/>
                <a:cxnLst/>
                <a:rect l="l" t="t" r="r" b="b"/>
                <a:pathLst>
                  <a:path w="11676" h="8818" extrusionOk="0">
                    <a:moveTo>
                      <a:pt x="1136" y="1"/>
                    </a:moveTo>
                    <a:cubicBezTo>
                      <a:pt x="876" y="1"/>
                      <a:pt x="681" y="67"/>
                      <a:pt x="568" y="206"/>
                    </a:cubicBezTo>
                    <a:cubicBezTo>
                      <a:pt x="0" y="973"/>
                      <a:pt x="1835" y="3475"/>
                      <a:pt x="4737" y="5776"/>
                    </a:cubicBezTo>
                    <a:cubicBezTo>
                      <a:pt x="7116" y="7614"/>
                      <a:pt x="9428" y="8817"/>
                      <a:pt x="10522" y="8817"/>
                    </a:cubicBezTo>
                    <a:cubicBezTo>
                      <a:pt x="10778" y="8817"/>
                      <a:pt x="10967" y="8751"/>
                      <a:pt x="11075" y="8612"/>
                    </a:cubicBezTo>
                    <a:cubicBezTo>
                      <a:pt x="11675" y="7845"/>
                      <a:pt x="9807" y="5376"/>
                      <a:pt x="6905" y="3041"/>
                    </a:cubicBezTo>
                    <a:cubicBezTo>
                      <a:pt x="4554" y="1203"/>
                      <a:pt x="2246" y="1"/>
                      <a:pt x="11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4" name="Google Shape;1554;p9"/>
              <p:cNvSpPr/>
              <p:nvPr/>
            </p:nvSpPr>
            <p:spPr>
              <a:xfrm>
                <a:off x="1648850" y="3870725"/>
                <a:ext cx="281900" cy="219475"/>
              </a:xfrm>
              <a:custGeom>
                <a:avLst/>
                <a:gdLst/>
                <a:ahLst/>
                <a:cxnLst/>
                <a:rect l="l" t="t" r="r" b="b"/>
                <a:pathLst>
                  <a:path w="11276" h="8779" extrusionOk="0">
                    <a:moveTo>
                      <a:pt x="868" y="0"/>
                    </a:moveTo>
                    <a:cubicBezTo>
                      <a:pt x="768" y="67"/>
                      <a:pt x="634" y="100"/>
                      <a:pt x="568" y="167"/>
                    </a:cubicBezTo>
                    <a:cubicBezTo>
                      <a:pt x="0" y="934"/>
                      <a:pt x="1868" y="3402"/>
                      <a:pt x="4737" y="5737"/>
                    </a:cubicBezTo>
                    <a:cubicBezTo>
                      <a:pt x="7116" y="7575"/>
                      <a:pt x="9428" y="8778"/>
                      <a:pt x="10522" y="8778"/>
                    </a:cubicBezTo>
                    <a:cubicBezTo>
                      <a:pt x="10778" y="8778"/>
                      <a:pt x="10967" y="8712"/>
                      <a:pt x="11075" y="8573"/>
                    </a:cubicBezTo>
                    <a:cubicBezTo>
                      <a:pt x="11275" y="8339"/>
                      <a:pt x="11208" y="7939"/>
                      <a:pt x="10975" y="7405"/>
                    </a:cubicBezTo>
                    <a:cubicBezTo>
                      <a:pt x="10895" y="7425"/>
                      <a:pt x="10804" y="7434"/>
                      <a:pt x="10704" y="7434"/>
                    </a:cubicBezTo>
                    <a:cubicBezTo>
                      <a:pt x="9593" y="7434"/>
                      <a:pt x="7293" y="6269"/>
                      <a:pt x="4937" y="4403"/>
                    </a:cubicBezTo>
                    <a:cubicBezTo>
                      <a:pt x="2936" y="2802"/>
                      <a:pt x="1435" y="1134"/>
                      <a:pt x="8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5" name="Google Shape;1555;p9"/>
              <p:cNvSpPr/>
              <p:nvPr/>
            </p:nvSpPr>
            <p:spPr>
              <a:xfrm>
                <a:off x="1378650" y="4372750"/>
                <a:ext cx="512900" cy="46725"/>
              </a:xfrm>
              <a:custGeom>
                <a:avLst/>
                <a:gdLst/>
                <a:ahLst/>
                <a:cxnLst/>
                <a:rect l="l" t="t" r="r" b="b"/>
                <a:pathLst>
                  <a:path w="20516" h="1869" extrusionOk="0">
                    <a:moveTo>
                      <a:pt x="10275" y="0"/>
                    </a:moveTo>
                    <a:cubicBezTo>
                      <a:pt x="4604" y="0"/>
                      <a:pt x="1" y="367"/>
                      <a:pt x="1" y="834"/>
                    </a:cubicBezTo>
                    <a:lnTo>
                      <a:pt x="1" y="1868"/>
                    </a:lnTo>
                    <a:lnTo>
                      <a:pt x="20515" y="1868"/>
                    </a:lnTo>
                    <a:lnTo>
                      <a:pt x="20515" y="834"/>
                    </a:lnTo>
                    <a:cubicBezTo>
                      <a:pt x="20515" y="367"/>
                      <a:pt x="15912" y="0"/>
                      <a:pt x="102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6" name="Google Shape;1556;p9"/>
              <p:cNvSpPr/>
              <p:nvPr/>
            </p:nvSpPr>
            <p:spPr>
              <a:xfrm>
                <a:off x="1378650" y="4395250"/>
                <a:ext cx="512900" cy="24225"/>
              </a:xfrm>
              <a:custGeom>
                <a:avLst/>
                <a:gdLst/>
                <a:ahLst/>
                <a:cxnLst/>
                <a:rect l="l" t="t" r="r" b="b"/>
                <a:pathLst>
                  <a:path w="20516" h="969" extrusionOk="0">
                    <a:moveTo>
                      <a:pt x="1" y="1"/>
                    </a:moveTo>
                    <a:lnTo>
                      <a:pt x="1" y="968"/>
                    </a:lnTo>
                    <a:lnTo>
                      <a:pt x="20515" y="968"/>
                    </a:lnTo>
                    <a:lnTo>
                      <a:pt x="205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7" name="Google Shape;1557;p9"/>
              <p:cNvSpPr/>
              <p:nvPr/>
            </p:nvSpPr>
            <p:spPr>
              <a:xfrm>
                <a:off x="1520425" y="4186775"/>
                <a:ext cx="133450" cy="188500"/>
              </a:xfrm>
              <a:custGeom>
                <a:avLst/>
                <a:gdLst/>
                <a:ahLst/>
                <a:cxnLst/>
                <a:rect l="l" t="t" r="r" b="b"/>
                <a:pathLst>
                  <a:path w="5338" h="7540" fill="none" extrusionOk="0">
                    <a:moveTo>
                      <a:pt x="2669" y="7539"/>
                    </a:moveTo>
                    <a:cubicBezTo>
                      <a:pt x="2669" y="7539"/>
                      <a:pt x="0" y="2769"/>
                      <a:pt x="5338" y="0"/>
                    </a:cubicBezTo>
                  </a:path>
                </a:pathLst>
              </a:custGeom>
              <a:solidFill>
                <a:schemeClr val="lt1"/>
              </a:solidFill>
              <a:ln w="37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8" name="Google Shape;1558;p9"/>
              <p:cNvSpPr/>
              <p:nvPr/>
            </p:nvSpPr>
            <p:spPr>
              <a:xfrm>
                <a:off x="1498750" y="3989125"/>
                <a:ext cx="91750" cy="176825"/>
              </a:xfrm>
              <a:custGeom>
                <a:avLst/>
                <a:gdLst/>
                <a:ahLst/>
                <a:cxnLst/>
                <a:rect l="l" t="t" r="r" b="b"/>
                <a:pathLst>
                  <a:path w="3670" h="7073" extrusionOk="0">
                    <a:moveTo>
                      <a:pt x="3669" y="1"/>
                    </a:moveTo>
                    <a:cubicBezTo>
                      <a:pt x="867" y="935"/>
                      <a:pt x="0" y="4537"/>
                      <a:pt x="968" y="7072"/>
                    </a:cubicBezTo>
                    <a:cubicBezTo>
                      <a:pt x="867" y="4404"/>
                      <a:pt x="1435" y="1702"/>
                      <a:pt x="36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559" name="Google Shape;1559;p9"/>
          <p:cNvGrpSpPr/>
          <p:nvPr/>
        </p:nvGrpSpPr>
        <p:grpSpPr>
          <a:xfrm>
            <a:off x="473702" y="5371857"/>
            <a:ext cx="4426237" cy="1554432"/>
            <a:chOff x="355276" y="4028893"/>
            <a:chExt cx="3319678" cy="1165824"/>
          </a:xfrm>
        </p:grpSpPr>
        <p:grpSp>
          <p:nvGrpSpPr>
            <p:cNvPr id="1560" name="Google Shape;1560;p9"/>
            <p:cNvGrpSpPr/>
            <p:nvPr/>
          </p:nvGrpSpPr>
          <p:grpSpPr>
            <a:xfrm>
              <a:off x="355276" y="4196643"/>
              <a:ext cx="3319678" cy="998074"/>
              <a:chOff x="1951575" y="2613150"/>
              <a:chExt cx="3658450" cy="2837050"/>
            </a:xfrm>
          </p:grpSpPr>
          <p:sp>
            <p:nvSpPr>
              <p:cNvPr id="1561" name="Google Shape;1561;p9"/>
              <p:cNvSpPr/>
              <p:nvPr/>
            </p:nvSpPr>
            <p:spPr>
              <a:xfrm>
                <a:off x="1951575" y="2613150"/>
                <a:ext cx="3658450" cy="2837050"/>
              </a:xfrm>
              <a:custGeom>
                <a:avLst/>
                <a:gdLst/>
                <a:ahLst/>
                <a:cxnLst/>
                <a:rect l="l" t="t" r="r" b="b"/>
                <a:pathLst>
                  <a:path w="146338" h="113482" extrusionOk="0">
                    <a:moveTo>
                      <a:pt x="51403" y="0"/>
                    </a:moveTo>
                    <a:lnTo>
                      <a:pt x="0" y="113482"/>
                    </a:lnTo>
                    <a:lnTo>
                      <a:pt x="146338" y="113482"/>
                    </a:lnTo>
                    <a:lnTo>
                      <a:pt x="9997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2" name="Google Shape;1562;p9"/>
              <p:cNvSpPr/>
              <p:nvPr/>
            </p:nvSpPr>
            <p:spPr>
              <a:xfrm>
                <a:off x="2161725" y="2613150"/>
                <a:ext cx="1188375" cy="2837050"/>
              </a:xfrm>
              <a:custGeom>
                <a:avLst/>
                <a:gdLst/>
                <a:ahLst/>
                <a:cxnLst/>
                <a:rect l="l" t="t" r="r" b="b"/>
                <a:pathLst>
                  <a:path w="47535" h="113482" fill="none" extrusionOk="0">
                    <a:moveTo>
                      <a:pt x="47534" y="0"/>
                    </a:moveTo>
                    <a:lnTo>
                      <a:pt x="0" y="113482"/>
                    </a:lnTo>
                  </a:path>
                </a:pathLst>
              </a:custGeom>
              <a:noFill/>
              <a:ln w="10850" cap="flat" cmpd="sng">
                <a:solidFill>
                  <a:schemeClr val="accent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3" name="Google Shape;1563;p9"/>
              <p:cNvSpPr/>
              <p:nvPr/>
            </p:nvSpPr>
            <p:spPr>
              <a:xfrm>
                <a:off x="4330775" y="2613150"/>
                <a:ext cx="1104975" cy="2837050"/>
              </a:xfrm>
              <a:custGeom>
                <a:avLst/>
                <a:gdLst/>
                <a:ahLst/>
                <a:cxnLst/>
                <a:rect l="l" t="t" r="r" b="b"/>
                <a:pathLst>
                  <a:path w="44199" h="113482" fill="none" extrusionOk="0">
                    <a:moveTo>
                      <a:pt x="0" y="0"/>
                    </a:moveTo>
                    <a:lnTo>
                      <a:pt x="44198" y="113482"/>
                    </a:lnTo>
                  </a:path>
                </a:pathLst>
              </a:custGeom>
              <a:noFill/>
              <a:ln w="10850" cap="flat" cmpd="sng">
                <a:solidFill>
                  <a:schemeClr val="accent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564" name="Google Shape;1564;p9"/>
            <p:cNvSpPr/>
            <p:nvPr/>
          </p:nvSpPr>
          <p:spPr>
            <a:xfrm>
              <a:off x="989006" y="4031522"/>
              <a:ext cx="2120058" cy="210279"/>
            </a:xfrm>
            <a:custGeom>
              <a:avLst/>
              <a:gdLst/>
              <a:ahLst/>
              <a:cxnLst/>
              <a:rect l="l" t="t" r="r" b="b"/>
              <a:pathLst>
                <a:path w="122529" h="9419" extrusionOk="0">
                  <a:moveTo>
                    <a:pt x="1" y="1"/>
                  </a:moveTo>
                  <a:lnTo>
                    <a:pt x="122528" y="1"/>
                  </a:lnTo>
                  <a:lnTo>
                    <a:pt x="122528" y="9419"/>
                  </a:lnTo>
                  <a:lnTo>
                    <a:pt x="1" y="941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5" name="Google Shape;1565;p9"/>
            <p:cNvSpPr/>
            <p:nvPr/>
          </p:nvSpPr>
          <p:spPr>
            <a:xfrm>
              <a:off x="1468800" y="4031525"/>
              <a:ext cx="1201538" cy="210279"/>
            </a:xfrm>
            <a:custGeom>
              <a:avLst/>
              <a:gdLst/>
              <a:ahLst/>
              <a:cxnLst/>
              <a:rect l="l" t="t" r="r" b="b"/>
              <a:pathLst>
                <a:path w="54984" h="9419" extrusionOk="0">
                  <a:moveTo>
                    <a:pt x="1" y="1"/>
                  </a:moveTo>
                  <a:lnTo>
                    <a:pt x="1" y="9419"/>
                  </a:lnTo>
                  <a:lnTo>
                    <a:pt x="54984" y="9419"/>
                  </a:lnTo>
                  <a:lnTo>
                    <a:pt x="5498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1566" name="Google Shape;1566;p9"/>
            <p:cNvCxnSpPr/>
            <p:nvPr/>
          </p:nvCxnSpPr>
          <p:spPr>
            <a:xfrm>
              <a:off x="2558300" y="4028893"/>
              <a:ext cx="1800" cy="21270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7" name="Google Shape;1567;p9"/>
            <p:cNvCxnSpPr/>
            <p:nvPr/>
          </p:nvCxnSpPr>
          <p:spPr>
            <a:xfrm>
              <a:off x="1568325" y="4030306"/>
              <a:ext cx="1800" cy="21270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568" name="Google Shape;1568;p9"/>
          <p:cNvGrpSpPr/>
          <p:nvPr/>
        </p:nvGrpSpPr>
        <p:grpSpPr>
          <a:xfrm>
            <a:off x="-557144" y="-1097533"/>
            <a:ext cx="13305029" cy="7995457"/>
            <a:chOff x="-417858" y="-823150"/>
            <a:chExt cx="9978772" cy="5996593"/>
          </a:xfrm>
        </p:grpSpPr>
        <p:grpSp>
          <p:nvGrpSpPr>
            <p:cNvPr id="1569" name="Google Shape;1569;p9"/>
            <p:cNvGrpSpPr/>
            <p:nvPr/>
          </p:nvGrpSpPr>
          <p:grpSpPr>
            <a:xfrm flipH="1">
              <a:off x="7860239" y="-132175"/>
              <a:ext cx="1291188" cy="5305618"/>
              <a:chOff x="1440600" y="197825"/>
              <a:chExt cx="990175" cy="3797050"/>
            </a:xfrm>
          </p:grpSpPr>
          <p:sp>
            <p:nvSpPr>
              <p:cNvPr id="1570" name="Google Shape;1570;p9"/>
              <p:cNvSpPr/>
              <p:nvPr/>
            </p:nvSpPr>
            <p:spPr>
              <a:xfrm>
                <a:off x="1440600" y="197825"/>
                <a:ext cx="9901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9607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219" y="75593"/>
                    </a:lnTo>
                    <a:cubicBezTo>
                      <a:pt x="21405" y="75593"/>
                      <a:pt x="38652" y="42074"/>
                      <a:pt x="39606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1" name="Google Shape;1571;p9"/>
              <p:cNvSpPr/>
              <p:nvPr/>
            </p:nvSpPr>
            <p:spPr>
              <a:xfrm>
                <a:off x="1440600" y="2105050"/>
                <a:ext cx="590825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3633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3633" y="75593"/>
                    </a:lnTo>
                    <a:cubicBezTo>
                      <a:pt x="23056" y="33659"/>
                      <a:pt x="12712" y="23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2" name="Google Shape;1572;p9"/>
              <p:cNvSpPr/>
              <p:nvPr/>
            </p:nvSpPr>
            <p:spPr>
              <a:xfrm>
                <a:off x="1440600" y="197825"/>
                <a:ext cx="8588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4355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79" y="75593"/>
                    </a:lnTo>
                    <a:cubicBezTo>
                      <a:pt x="18560" y="75593"/>
                      <a:pt x="33539" y="42074"/>
                      <a:pt x="343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3" name="Google Shape;1573;p9"/>
              <p:cNvSpPr/>
              <p:nvPr/>
            </p:nvSpPr>
            <p:spPr>
              <a:xfrm>
                <a:off x="1440600" y="197825"/>
                <a:ext cx="644550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25782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39" y="75593"/>
                    </a:lnTo>
                    <a:cubicBezTo>
                      <a:pt x="13905" y="75593"/>
                      <a:pt x="25144" y="42074"/>
                      <a:pt x="257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4" name="Google Shape;1574;p9"/>
              <p:cNvSpPr/>
              <p:nvPr/>
            </p:nvSpPr>
            <p:spPr>
              <a:xfrm>
                <a:off x="1526125" y="471350"/>
                <a:ext cx="341675" cy="1616325"/>
              </a:xfrm>
              <a:custGeom>
                <a:avLst/>
                <a:gdLst/>
                <a:ahLst/>
                <a:cxnLst/>
                <a:rect l="l" t="t" r="r" b="b"/>
                <a:pathLst>
                  <a:path w="13667" h="64653" extrusionOk="0">
                    <a:moveTo>
                      <a:pt x="5690" y="1"/>
                    </a:moveTo>
                    <a:cubicBezTo>
                      <a:pt x="5690" y="1"/>
                      <a:pt x="8177" y="38215"/>
                      <a:pt x="1" y="64652"/>
                    </a:cubicBezTo>
                    <a:cubicBezTo>
                      <a:pt x="13508" y="46788"/>
                      <a:pt x="13667" y="1"/>
                      <a:pt x="136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5" name="Google Shape;1575;p9"/>
              <p:cNvSpPr/>
              <p:nvPr/>
            </p:nvSpPr>
            <p:spPr>
              <a:xfrm>
                <a:off x="1440600" y="2105050"/>
                <a:ext cx="5127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0510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0509" y="75593"/>
                    </a:lnTo>
                    <a:cubicBezTo>
                      <a:pt x="20012" y="33659"/>
                      <a:pt x="11021" y="239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6" name="Google Shape;1576;p9"/>
              <p:cNvSpPr/>
              <p:nvPr/>
            </p:nvSpPr>
            <p:spPr>
              <a:xfrm>
                <a:off x="1440600" y="2105050"/>
                <a:ext cx="3844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15378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15377" y="75593"/>
                    </a:lnTo>
                    <a:cubicBezTo>
                      <a:pt x="14999" y="33659"/>
                      <a:pt x="8256" y="23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7" name="Google Shape;1577;p9"/>
              <p:cNvSpPr/>
              <p:nvPr/>
            </p:nvSpPr>
            <p:spPr>
              <a:xfrm>
                <a:off x="1440600" y="2197550"/>
                <a:ext cx="214850" cy="1797325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71893" extrusionOk="0">
                    <a:moveTo>
                      <a:pt x="4317" y="0"/>
                    </a:moveTo>
                    <a:lnTo>
                      <a:pt x="0" y="617"/>
                    </a:lnTo>
                    <a:lnTo>
                      <a:pt x="0" y="71893"/>
                    </a:lnTo>
                    <a:lnTo>
                      <a:pt x="8594" y="71893"/>
                    </a:lnTo>
                    <a:cubicBezTo>
                      <a:pt x="8594" y="21902"/>
                      <a:pt x="4317" y="0"/>
                      <a:pt x="43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8" name="Google Shape;1578;p9"/>
              <p:cNvSpPr/>
              <p:nvPr/>
            </p:nvSpPr>
            <p:spPr>
              <a:xfrm>
                <a:off x="1440600" y="2035925"/>
                <a:ext cx="214850" cy="206400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8256" extrusionOk="0">
                    <a:moveTo>
                      <a:pt x="0" y="0"/>
                    </a:moveTo>
                    <a:lnTo>
                      <a:pt x="0" y="7082"/>
                    </a:lnTo>
                    <a:lnTo>
                      <a:pt x="8594" y="8256"/>
                    </a:lnTo>
                    <a:lnTo>
                      <a:pt x="8594" y="2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79" name="Google Shape;1579;p9"/>
            <p:cNvGrpSpPr/>
            <p:nvPr/>
          </p:nvGrpSpPr>
          <p:grpSpPr>
            <a:xfrm>
              <a:off x="23" y="-132175"/>
              <a:ext cx="1291188" cy="5305618"/>
              <a:chOff x="1440600" y="197825"/>
              <a:chExt cx="990175" cy="3797050"/>
            </a:xfrm>
          </p:grpSpPr>
          <p:sp>
            <p:nvSpPr>
              <p:cNvPr id="1580" name="Google Shape;1580;p9"/>
              <p:cNvSpPr/>
              <p:nvPr/>
            </p:nvSpPr>
            <p:spPr>
              <a:xfrm>
                <a:off x="1440600" y="197825"/>
                <a:ext cx="9901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9607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219" y="75593"/>
                    </a:lnTo>
                    <a:cubicBezTo>
                      <a:pt x="21405" y="75593"/>
                      <a:pt x="38652" y="42074"/>
                      <a:pt x="39606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1" name="Google Shape;1581;p9"/>
              <p:cNvSpPr/>
              <p:nvPr/>
            </p:nvSpPr>
            <p:spPr>
              <a:xfrm>
                <a:off x="1440600" y="2105050"/>
                <a:ext cx="590825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3633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3633" y="75593"/>
                    </a:lnTo>
                    <a:cubicBezTo>
                      <a:pt x="23056" y="33659"/>
                      <a:pt x="12712" y="23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2" name="Google Shape;1582;p9"/>
              <p:cNvSpPr/>
              <p:nvPr/>
            </p:nvSpPr>
            <p:spPr>
              <a:xfrm>
                <a:off x="1440600" y="197825"/>
                <a:ext cx="8588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4355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79" y="75593"/>
                    </a:lnTo>
                    <a:cubicBezTo>
                      <a:pt x="18560" y="75593"/>
                      <a:pt x="33539" y="42074"/>
                      <a:pt x="343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3" name="Google Shape;1583;p9"/>
              <p:cNvSpPr/>
              <p:nvPr/>
            </p:nvSpPr>
            <p:spPr>
              <a:xfrm>
                <a:off x="1440600" y="197825"/>
                <a:ext cx="644550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25782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39" y="75593"/>
                    </a:lnTo>
                    <a:cubicBezTo>
                      <a:pt x="13905" y="75593"/>
                      <a:pt x="25144" y="42074"/>
                      <a:pt x="2578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4" name="Google Shape;1584;p9"/>
              <p:cNvSpPr/>
              <p:nvPr/>
            </p:nvSpPr>
            <p:spPr>
              <a:xfrm>
                <a:off x="1526125" y="471350"/>
                <a:ext cx="341675" cy="1616325"/>
              </a:xfrm>
              <a:custGeom>
                <a:avLst/>
                <a:gdLst/>
                <a:ahLst/>
                <a:cxnLst/>
                <a:rect l="l" t="t" r="r" b="b"/>
                <a:pathLst>
                  <a:path w="13667" h="64653" extrusionOk="0">
                    <a:moveTo>
                      <a:pt x="5690" y="1"/>
                    </a:moveTo>
                    <a:cubicBezTo>
                      <a:pt x="5690" y="1"/>
                      <a:pt x="8177" y="38215"/>
                      <a:pt x="1" y="64652"/>
                    </a:cubicBezTo>
                    <a:cubicBezTo>
                      <a:pt x="13508" y="46788"/>
                      <a:pt x="13667" y="1"/>
                      <a:pt x="136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5" name="Google Shape;1585;p9"/>
              <p:cNvSpPr/>
              <p:nvPr/>
            </p:nvSpPr>
            <p:spPr>
              <a:xfrm>
                <a:off x="1440600" y="2105050"/>
                <a:ext cx="5127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0510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0509" y="75593"/>
                    </a:lnTo>
                    <a:cubicBezTo>
                      <a:pt x="20012" y="33659"/>
                      <a:pt x="11021" y="239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6" name="Google Shape;1586;p9"/>
              <p:cNvSpPr/>
              <p:nvPr/>
            </p:nvSpPr>
            <p:spPr>
              <a:xfrm>
                <a:off x="1440600" y="2105050"/>
                <a:ext cx="3844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15378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15377" y="75593"/>
                    </a:lnTo>
                    <a:cubicBezTo>
                      <a:pt x="14999" y="33659"/>
                      <a:pt x="8256" y="239"/>
                      <a:pt x="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7" name="Google Shape;1587;p9"/>
              <p:cNvSpPr/>
              <p:nvPr/>
            </p:nvSpPr>
            <p:spPr>
              <a:xfrm>
                <a:off x="1440600" y="2197550"/>
                <a:ext cx="214850" cy="1797325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71893" extrusionOk="0">
                    <a:moveTo>
                      <a:pt x="4317" y="0"/>
                    </a:moveTo>
                    <a:lnTo>
                      <a:pt x="0" y="617"/>
                    </a:lnTo>
                    <a:lnTo>
                      <a:pt x="0" y="71893"/>
                    </a:lnTo>
                    <a:lnTo>
                      <a:pt x="8594" y="71893"/>
                    </a:lnTo>
                    <a:cubicBezTo>
                      <a:pt x="8594" y="21902"/>
                      <a:pt x="4317" y="0"/>
                      <a:pt x="43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8" name="Google Shape;1588;p9"/>
              <p:cNvSpPr/>
              <p:nvPr/>
            </p:nvSpPr>
            <p:spPr>
              <a:xfrm>
                <a:off x="1440600" y="2035925"/>
                <a:ext cx="214850" cy="206400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8256" extrusionOk="0">
                    <a:moveTo>
                      <a:pt x="0" y="0"/>
                    </a:moveTo>
                    <a:lnTo>
                      <a:pt x="0" y="7082"/>
                    </a:lnTo>
                    <a:lnTo>
                      <a:pt x="8594" y="8256"/>
                    </a:lnTo>
                    <a:lnTo>
                      <a:pt x="8594" y="2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89" name="Google Shape;1589;p9"/>
            <p:cNvGrpSpPr/>
            <p:nvPr/>
          </p:nvGrpSpPr>
          <p:grpSpPr>
            <a:xfrm>
              <a:off x="-417858" y="-823150"/>
              <a:ext cx="9978772" cy="1382075"/>
              <a:chOff x="193475" y="-693375"/>
              <a:chExt cx="7221575" cy="1382075"/>
            </a:xfrm>
          </p:grpSpPr>
          <p:sp>
            <p:nvSpPr>
              <p:cNvPr id="1590" name="Google Shape;1590;p9"/>
              <p:cNvSpPr/>
              <p:nvPr/>
            </p:nvSpPr>
            <p:spPr>
              <a:xfrm>
                <a:off x="363575" y="384325"/>
                <a:ext cx="6883875" cy="304375"/>
              </a:xfrm>
              <a:custGeom>
                <a:avLst/>
                <a:gdLst/>
                <a:ahLst/>
                <a:cxnLst/>
                <a:rect l="l" t="t" r="r" b="b"/>
                <a:pathLst>
                  <a:path w="275355" h="12175" extrusionOk="0">
                    <a:moveTo>
                      <a:pt x="0" y="0"/>
                    </a:moveTo>
                    <a:lnTo>
                      <a:pt x="0" y="9390"/>
                    </a:lnTo>
                    <a:lnTo>
                      <a:pt x="0" y="10782"/>
                    </a:lnTo>
                    <a:lnTo>
                      <a:pt x="14522" y="10782"/>
                    </a:lnTo>
                    <a:lnTo>
                      <a:pt x="14522" y="9370"/>
                    </a:lnTo>
                    <a:lnTo>
                      <a:pt x="16869" y="9370"/>
                    </a:lnTo>
                    <a:lnTo>
                      <a:pt x="16869" y="12175"/>
                    </a:lnTo>
                    <a:lnTo>
                      <a:pt x="30913" y="12175"/>
                    </a:lnTo>
                    <a:lnTo>
                      <a:pt x="30913" y="9370"/>
                    </a:lnTo>
                    <a:lnTo>
                      <a:pt x="33261" y="9370"/>
                    </a:lnTo>
                    <a:lnTo>
                      <a:pt x="33261" y="10782"/>
                    </a:lnTo>
                    <a:lnTo>
                      <a:pt x="47782" y="10782"/>
                    </a:lnTo>
                    <a:lnTo>
                      <a:pt x="47782" y="9370"/>
                    </a:lnTo>
                    <a:lnTo>
                      <a:pt x="50110" y="9370"/>
                    </a:lnTo>
                    <a:lnTo>
                      <a:pt x="50110" y="12175"/>
                    </a:lnTo>
                    <a:lnTo>
                      <a:pt x="64632" y="12175"/>
                    </a:lnTo>
                    <a:lnTo>
                      <a:pt x="64632" y="9370"/>
                    </a:lnTo>
                    <a:lnTo>
                      <a:pt x="66979" y="9370"/>
                    </a:lnTo>
                    <a:lnTo>
                      <a:pt x="66979" y="10782"/>
                    </a:lnTo>
                    <a:lnTo>
                      <a:pt x="81023" y="10782"/>
                    </a:lnTo>
                    <a:lnTo>
                      <a:pt x="81023" y="9370"/>
                    </a:lnTo>
                    <a:lnTo>
                      <a:pt x="83370" y="9370"/>
                    </a:lnTo>
                    <a:lnTo>
                      <a:pt x="83370" y="12175"/>
                    </a:lnTo>
                    <a:lnTo>
                      <a:pt x="97892" y="12175"/>
                    </a:lnTo>
                    <a:lnTo>
                      <a:pt x="97892" y="9370"/>
                    </a:lnTo>
                    <a:lnTo>
                      <a:pt x="101174" y="9370"/>
                    </a:lnTo>
                    <a:lnTo>
                      <a:pt x="101174" y="10782"/>
                    </a:lnTo>
                    <a:lnTo>
                      <a:pt x="115656" y="10782"/>
                    </a:lnTo>
                    <a:lnTo>
                      <a:pt x="115656" y="9370"/>
                    </a:lnTo>
                    <a:lnTo>
                      <a:pt x="118481" y="9370"/>
                    </a:lnTo>
                    <a:lnTo>
                      <a:pt x="118481" y="12175"/>
                    </a:lnTo>
                    <a:lnTo>
                      <a:pt x="133460" y="12175"/>
                    </a:lnTo>
                    <a:lnTo>
                      <a:pt x="133460" y="9370"/>
                    </a:lnTo>
                    <a:lnTo>
                      <a:pt x="136285" y="9370"/>
                    </a:lnTo>
                    <a:lnTo>
                      <a:pt x="136285" y="10782"/>
                    </a:lnTo>
                    <a:lnTo>
                      <a:pt x="151722" y="10782"/>
                    </a:lnTo>
                    <a:lnTo>
                      <a:pt x="151722" y="9370"/>
                    </a:lnTo>
                    <a:lnTo>
                      <a:pt x="154527" y="9370"/>
                    </a:lnTo>
                    <a:lnTo>
                      <a:pt x="154527" y="12175"/>
                    </a:lnTo>
                    <a:lnTo>
                      <a:pt x="169048" y="12175"/>
                    </a:lnTo>
                    <a:lnTo>
                      <a:pt x="169048" y="9370"/>
                    </a:lnTo>
                    <a:lnTo>
                      <a:pt x="172331" y="9370"/>
                    </a:lnTo>
                    <a:lnTo>
                      <a:pt x="172331" y="10782"/>
                    </a:lnTo>
                    <a:lnTo>
                      <a:pt x="186852" y="10782"/>
                    </a:lnTo>
                    <a:lnTo>
                      <a:pt x="186852" y="9370"/>
                    </a:lnTo>
                    <a:lnTo>
                      <a:pt x="190115" y="9370"/>
                    </a:lnTo>
                    <a:lnTo>
                      <a:pt x="190115" y="12175"/>
                    </a:lnTo>
                    <a:lnTo>
                      <a:pt x="204636" y="12175"/>
                    </a:lnTo>
                    <a:lnTo>
                      <a:pt x="204636" y="9370"/>
                    </a:lnTo>
                    <a:lnTo>
                      <a:pt x="207441" y="9370"/>
                    </a:lnTo>
                    <a:lnTo>
                      <a:pt x="207441" y="12175"/>
                    </a:lnTo>
                    <a:lnTo>
                      <a:pt x="222440" y="12175"/>
                    </a:lnTo>
                    <a:lnTo>
                      <a:pt x="222440" y="9370"/>
                    </a:lnTo>
                    <a:lnTo>
                      <a:pt x="225722" y="9370"/>
                    </a:lnTo>
                    <a:lnTo>
                      <a:pt x="225722" y="10782"/>
                    </a:lnTo>
                    <a:lnTo>
                      <a:pt x="240224" y="10782"/>
                    </a:lnTo>
                    <a:lnTo>
                      <a:pt x="240224" y="9370"/>
                    </a:lnTo>
                    <a:lnTo>
                      <a:pt x="243507" y="9370"/>
                    </a:lnTo>
                    <a:lnTo>
                      <a:pt x="243507" y="12175"/>
                    </a:lnTo>
                    <a:lnTo>
                      <a:pt x="257551" y="12175"/>
                    </a:lnTo>
                    <a:lnTo>
                      <a:pt x="257551" y="9370"/>
                    </a:lnTo>
                    <a:lnTo>
                      <a:pt x="260833" y="9370"/>
                    </a:lnTo>
                    <a:lnTo>
                      <a:pt x="260833" y="10782"/>
                    </a:lnTo>
                    <a:lnTo>
                      <a:pt x="275355" y="10782"/>
                    </a:lnTo>
                    <a:lnTo>
                      <a:pt x="27535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1" name="Google Shape;1591;p9"/>
              <p:cNvSpPr/>
              <p:nvPr/>
            </p:nvSpPr>
            <p:spPr>
              <a:xfrm>
                <a:off x="363575" y="-634175"/>
                <a:ext cx="6695900" cy="1158775"/>
              </a:xfrm>
              <a:custGeom>
                <a:avLst/>
                <a:gdLst/>
                <a:ahLst/>
                <a:cxnLst/>
                <a:rect l="l" t="t" r="r" b="b"/>
                <a:pathLst>
                  <a:path w="267836" h="46351" extrusionOk="0">
                    <a:moveTo>
                      <a:pt x="0" y="0"/>
                    </a:moveTo>
                    <a:lnTo>
                      <a:pt x="0" y="46350"/>
                    </a:lnTo>
                    <a:lnTo>
                      <a:pt x="267835" y="46350"/>
                    </a:lnTo>
                    <a:lnTo>
                      <a:pt x="267835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2" name="Google Shape;1592;p9"/>
              <p:cNvSpPr/>
              <p:nvPr/>
            </p:nvSpPr>
            <p:spPr>
              <a:xfrm>
                <a:off x="363575" y="-634175"/>
                <a:ext cx="3630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2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3" name="Google Shape;1593;p9"/>
              <p:cNvSpPr/>
              <p:nvPr/>
            </p:nvSpPr>
            <p:spPr>
              <a:xfrm>
                <a:off x="434175" y="-634175"/>
                <a:ext cx="21090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6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4" name="Google Shape;1594;p9"/>
              <p:cNvSpPr/>
              <p:nvPr/>
            </p:nvSpPr>
            <p:spPr>
              <a:xfrm>
                <a:off x="785300" y="-634175"/>
                <a:ext cx="3511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045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044" y="49155"/>
                    </a:lnTo>
                    <a:lnTo>
                      <a:pt x="14044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5" name="Google Shape;1595;p9"/>
              <p:cNvSpPr/>
              <p:nvPr/>
            </p:nvSpPr>
            <p:spPr>
              <a:xfrm>
                <a:off x="867350" y="-634175"/>
                <a:ext cx="1870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481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7480" y="49155"/>
                    </a:lnTo>
                    <a:lnTo>
                      <a:pt x="7480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6" name="Google Shape;1596;p9"/>
              <p:cNvSpPr/>
              <p:nvPr/>
            </p:nvSpPr>
            <p:spPr>
              <a:xfrm>
                <a:off x="119507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7" name="Google Shape;1597;p9"/>
              <p:cNvSpPr/>
              <p:nvPr/>
            </p:nvSpPr>
            <p:spPr>
              <a:xfrm>
                <a:off x="1277150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7957" y="47782"/>
                    </a:lnTo>
                    <a:lnTo>
                      <a:pt x="7957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8" name="Google Shape;1598;p9"/>
              <p:cNvSpPr/>
              <p:nvPr/>
            </p:nvSpPr>
            <p:spPr>
              <a:xfrm>
                <a:off x="1616300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523" y="49155"/>
                    </a:lnTo>
                    <a:lnTo>
                      <a:pt x="14523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9" name="Google Shape;1599;p9"/>
              <p:cNvSpPr/>
              <p:nvPr/>
            </p:nvSpPr>
            <p:spPr>
              <a:xfrm>
                <a:off x="1698375" y="-634175"/>
                <a:ext cx="2108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8435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8435" y="49155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0" name="Google Shape;1600;p9"/>
              <p:cNvSpPr/>
              <p:nvPr/>
            </p:nvSpPr>
            <p:spPr>
              <a:xfrm>
                <a:off x="2038025" y="-634175"/>
                <a:ext cx="3511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046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4045" y="47782"/>
                    </a:lnTo>
                    <a:lnTo>
                      <a:pt x="14045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1" name="Google Shape;1601;p9"/>
              <p:cNvSpPr/>
              <p:nvPr/>
            </p:nvSpPr>
            <p:spPr>
              <a:xfrm>
                <a:off x="2108150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7958" y="47782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2" name="Google Shape;1602;p9"/>
              <p:cNvSpPr/>
              <p:nvPr/>
            </p:nvSpPr>
            <p:spPr>
              <a:xfrm>
                <a:off x="2447825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522" y="49155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3" name="Google Shape;1603;p9"/>
              <p:cNvSpPr/>
              <p:nvPr/>
            </p:nvSpPr>
            <p:spPr>
              <a:xfrm>
                <a:off x="2529375" y="-634175"/>
                <a:ext cx="19895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958" y="49155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4" name="Google Shape;1604;p9"/>
              <p:cNvSpPr/>
              <p:nvPr/>
            </p:nvSpPr>
            <p:spPr>
              <a:xfrm>
                <a:off x="289292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5" name="Google Shape;1605;p9"/>
              <p:cNvSpPr/>
              <p:nvPr/>
            </p:nvSpPr>
            <p:spPr>
              <a:xfrm>
                <a:off x="2973975" y="-634175"/>
                <a:ext cx="21090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6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6" name="Google Shape;1606;p9"/>
              <p:cNvSpPr/>
              <p:nvPr/>
            </p:nvSpPr>
            <p:spPr>
              <a:xfrm>
                <a:off x="3325600" y="-634175"/>
                <a:ext cx="37450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980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979" y="49155"/>
                    </a:lnTo>
                    <a:lnTo>
                      <a:pt x="14979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7" name="Google Shape;1607;p9"/>
              <p:cNvSpPr/>
              <p:nvPr/>
            </p:nvSpPr>
            <p:spPr>
              <a:xfrm>
                <a:off x="3407650" y="-634175"/>
                <a:ext cx="2103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8415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8415" y="49155"/>
                    </a:lnTo>
                    <a:lnTo>
                      <a:pt x="841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8" name="Google Shape;1608;p9"/>
              <p:cNvSpPr/>
              <p:nvPr/>
            </p:nvSpPr>
            <p:spPr>
              <a:xfrm>
                <a:off x="3770675" y="-634175"/>
                <a:ext cx="385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543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5438" y="47782"/>
                    </a:lnTo>
                    <a:lnTo>
                      <a:pt x="15438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9" name="Google Shape;1609;p9"/>
              <p:cNvSpPr/>
              <p:nvPr/>
            </p:nvSpPr>
            <p:spPr>
              <a:xfrm>
                <a:off x="3864175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7958" y="47782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0" name="Google Shape;1610;p9"/>
              <p:cNvSpPr/>
              <p:nvPr/>
            </p:nvSpPr>
            <p:spPr>
              <a:xfrm>
                <a:off x="4226725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522" y="49155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1" name="Google Shape;1611;p9"/>
              <p:cNvSpPr/>
              <p:nvPr/>
            </p:nvSpPr>
            <p:spPr>
              <a:xfrm>
                <a:off x="4308775" y="-634175"/>
                <a:ext cx="1870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481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481" y="49155"/>
                    </a:lnTo>
                    <a:lnTo>
                      <a:pt x="7481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2" name="Google Shape;1612;p9"/>
              <p:cNvSpPr/>
              <p:nvPr/>
            </p:nvSpPr>
            <p:spPr>
              <a:xfrm>
                <a:off x="467182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3" name="Google Shape;1613;p9"/>
              <p:cNvSpPr/>
              <p:nvPr/>
            </p:nvSpPr>
            <p:spPr>
              <a:xfrm>
                <a:off x="4741950" y="-634175"/>
                <a:ext cx="2108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5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4" name="Google Shape;1614;p9"/>
              <p:cNvSpPr/>
              <p:nvPr/>
            </p:nvSpPr>
            <p:spPr>
              <a:xfrm>
                <a:off x="5116425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522" y="49155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5" name="Google Shape;1615;p9"/>
              <p:cNvSpPr/>
              <p:nvPr/>
            </p:nvSpPr>
            <p:spPr>
              <a:xfrm>
                <a:off x="5198475" y="-634175"/>
                <a:ext cx="19895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958" y="49155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6" name="Google Shape;1616;p9"/>
              <p:cNvSpPr/>
              <p:nvPr/>
            </p:nvSpPr>
            <p:spPr>
              <a:xfrm>
                <a:off x="5549600" y="-634175"/>
                <a:ext cx="37500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5000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999" y="49155"/>
                    </a:lnTo>
                    <a:lnTo>
                      <a:pt x="14999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7" name="Google Shape;1617;p9"/>
              <p:cNvSpPr/>
              <p:nvPr/>
            </p:nvSpPr>
            <p:spPr>
              <a:xfrm>
                <a:off x="5631650" y="-634175"/>
                <a:ext cx="19895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7957" y="49155"/>
                    </a:lnTo>
                    <a:lnTo>
                      <a:pt x="7957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8" name="Google Shape;1618;p9"/>
              <p:cNvSpPr/>
              <p:nvPr/>
            </p:nvSpPr>
            <p:spPr>
              <a:xfrm>
                <a:off x="600662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9" name="Google Shape;1619;p9"/>
              <p:cNvSpPr/>
              <p:nvPr/>
            </p:nvSpPr>
            <p:spPr>
              <a:xfrm>
                <a:off x="6076750" y="-634175"/>
                <a:ext cx="2108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5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0" name="Google Shape;1620;p9"/>
              <p:cNvSpPr/>
              <p:nvPr/>
            </p:nvSpPr>
            <p:spPr>
              <a:xfrm>
                <a:off x="6451225" y="-634175"/>
                <a:ext cx="3511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045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045" y="49155"/>
                    </a:lnTo>
                    <a:lnTo>
                      <a:pt x="14045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1" name="Google Shape;1621;p9"/>
              <p:cNvSpPr/>
              <p:nvPr/>
            </p:nvSpPr>
            <p:spPr>
              <a:xfrm>
                <a:off x="6532775" y="-634175"/>
                <a:ext cx="1875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501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501" y="49155"/>
                    </a:lnTo>
                    <a:lnTo>
                      <a:pt x="7501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2" name="Google Shape;1622;p9"/>
              <p:cNvSpPr/>
              <p:nvPr/>
            </p:nvSpPr>
            <p:spPr>
              <a:xfrm>
                <a:off x="6884400" y="-634175"/>
                <a:ext cx="3630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2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3" name="Google Shape;1623;p9"/>
              <p:cNvSpPr/>
              <p:nvPr/>
            </p:nvSpPr>
            <p:spPr>
              <a:xfrm>
                <a:off x="6978375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7958" y="47782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4" name="Google Shape;1624;p9"/>
              <p:cNvSpPr/>
              <p:nvPr/>
            </p:nvSpPr>
            <p:spPr>
              <a:xfrm>
                <a:off x="211400" y="-634175"/>
                <a:ext cx="70942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3770" h="1" fill="none" extrusionOk="0">
                    <a:moveTo>
                      <a:pt x="0" y="0"/>
                    </a:moveTo>
                    <a:lnTo>
                      <a:pt x="283769" y="0"/>
                    </a:lnTo>
                  </a:path>
                </a:pathLst>
              </a:custGeom>
              <a:noFill/>
              <a:ln w="46750" cap="flat" cmpd="sng">
                <a:solidFill>
                  <a:srgbClr val="FFB726"/>
                </a:solidFill>
                <a:prstDash val="solid"/>
                <a:miter lim="1989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5" name="Google Shape;1625;p9"/>
              <p:cNvSpPr/>
              <p:nvPr/>
            </p:nvSpPr>
            <p:spPr>
              <a:xfrm>
                <a:off x="7287225" y="-693375"/>
                <a:ext cx="127825" cy="128350"/>
              </a:xfrm>
              <a:custGeom>
                <a:avLst/>
                <a:gdLst/>
                <a:ahLst/>
                <a:cxnLst/>
                <a:rect l="l" t="t" r="r" b="b"/>
                <a:pathLst>
                  <a:path w="5113" h="5134" extrusionOk="0">
                    <a:moveTo>
                      <a:pt x="2566" y="1"/>
                    </a:moveTo>
                    <a:cubicBezTo>
                      <a:pt x="1134" y="1"/>
                      <a:pt x="0" y="1155"/>
                      <a:pt x="0" y="2567"/>
                    </a:cubicBezTo>
                    <a:cubicBezTo>
                      <a:pt x="0" y="3979"/>
                      <a:pt x="1134" y="5133"/>
                      <a:pt x="2566" y="5133"/>
                    </a:cubicBezTo>
                    <a:cubicBezTo>
                      <a:pt x="3979" y="5133"/>
                      <a:pt x="5113" y="3979"/>
                      <a:pt x="5113" y="2567"/>
                    </a:cubicBezTo>
                    <a:cubicBezTo>
                      <a:pt x="5113" y="1155"/>
                      <a:pt x="3979" y="1"/>
                      <a:pt x="2566" y="1"/>
                    </a:cubicBezTo>
                    <a:close/>
                  </a:path>
                </a:pathLst>
              </a:custGeom>
              <a:solidFill>
                <a:srgbClr val="FFB7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6" name="Google Shape;1626;p9"/>
              <p:cNvSpPr/>
              <p:nvPr/>
            </p:nvSpPr>
            <p:spPr>
              <a:xfrm>
                <a:off x="193475" y="-693375"/>
                <a:ext cx="128350" cy="128350"/>
              </a:xfrm>
              <a:custGeom>
                <a:avLst/>
                <a:gdLst/>
                <a:ahLst/>
                <a:cxnLst/>
                <a:rect l="l" t="t" r="r" b="b"/>
                <a:pathLst>
                  <a:path w="5134" h="5134" extrusionOk="0">
                    <a:moveTo>
                      <a:pt x="2567" y="1"/>
                    </a:moveTo>
                    <a:cubicBezTo>
                      <a:pt x="1155" y="1"/>
                      <a:pt x="1" y="1155"/>
                      <a:pt x="1" y="2567"/>
                    </a:cubicBezTo>
                    <a:cubicBezTo>
                      <a:pt x="1" y="3979"/>
                      <a:pt x="1155" y="5133"/>
                      <a:pt x="2567" y="5133"/>
                    </a:cubicBezTo>
                    <a:cubicBezTo>
                      <a:pt x="3979" y="5133"/>
                      <a:pt x="5133" y="3979"/>
                      <a:pt x="5133" y="2567"/>
                    </a:cubicBezTo>
                    <a:cubicBezTo>
                      <a:pt x="5133" y="1155"/>
                      <a:pt x="3979" y="1"/>
                      <a:pt x="2567" y="1"/>
                    </a:cubicBezTo>
                    <a:close/>
                  </a:path>
                </a:pathLst>
              </a:custGeom>
              <a:solidFill>
                <a:srgbClr val="FFB7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627" name="Google Shape;1627;p9"/>
          <p:cNvSpPr txBox="1">
            <a:spLocks noGrp="1"/>
          </p:cNvSpPr>
          <p:nvPr>
            <p:ph type="title"/>
          </p:nvPr>
        </p:nvSpPr>
        <p:spPr>
          <a:xfrm>
            <a:off x="5045400" y="1941676"/>
            <a:ext cx="5962000" cy="140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28" name="Google Shape;1628;p9"/>
          <p:cNvSpPr txBox="1">
            <a:spLocks noGrp="1"/>
          </p:cNvSpPr>
          <p:nvPr>
            <p:ph type="subTitle" idx="1"/>
          </p:nvPr>
        </p:nvSpPr>
        <p:spPr>
          <a:xfrm>
            <a:off x="5045400" y="3344809"/>
            <a:ext cx="5962000" cy="16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1915875"/>
      </p:ext>
    </p:extLst>
  </p:cSld>
  <p:clrMapOvr>
    <a:masterClrMapping/>
  </p:clrMapOvr>
  <p:transition spd="slow">
    <p:wip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" name="Google Shape;1630;p10"/>
          <p:cNvSpPr txBox="1">
            <a:spLocks noGrp="1"/>
          </p:cNvSpPr>
          <p:nvPr>
            <p:ph type="title"/>
          </p:nvPr>
        </p:nvSpPr>
        <p:spPr>
          <a:xfrm rot="323">
            <a:off x="960000" y="2475200"/>
            <a:ext cx="4260000" cy="2690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6965721"/>
      </p:ext>
    </p:extLst>
  </p:cSld>
  <p:clrMapOvr>
    <a:masterClrMapping/>
  </p:clrMapOvr>
  <p:transition spd="slow">
    <p:wip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p11"/>
          <p:cNvSpPr/>
          <p:nvPr/>
        </p:nvSpPr>
        <p:spPr>
          <a:xfrm>
            <a:off x="-9567" y="4814333"/>
            <a:ext cx="12211600" cy="2043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33" name="Google Shape;1633;p11"/>
          <p:cNvGrpSpPr/>
          <p:nvPr/>
        </p:nvGrpSpPr>
        <p:grpSpPr>
          <a:xfrm>
            <a:off x="-57399" y="-822567"/>
            <a:ext cx="6928900" cy="7105917"/>
            <a:chOff x="-43050" y="-616925"/>
            <a:chExt cx="5196675" cy="5329438"/>
          </a:xfrm>
        </p:grpSpPr>
        <p:sp>
          <p:nvSpPr>
            <p:cNvPr id="1634" name="Google Shape;1634;p11"/>
            <p:cNvSpPr/>
            <p:nvPr/>
          </p:nvSpPr>
          <p:spPr>
            <a:xfrm>
              <a:off x="-43050" y="-616925"/>
              <a:ext cx="5064600" cy="5165025"/>
            </a:xfrm>
            <a:custGeom>
              <a:avLst/>
              <a:gdLst/>
              <a:ahLst/>
              <a:cxnLst/>
              <a:rect l="l" t="t" r="r" b="b"/>
              <a:pathLst>
                <a:path w="202584" h="206601" extrusionOk="0">
                  <a:moveTo>
                    <a:pt x="202584" y="201435"/>
                  </a:moveTo>
                  <a:lnTo>
                    <a:pt x="0" y="0"/>
                  </a:lnTo>
                  <a:lnTo>
                    <a:pt x="2285" y="176941"/>
                  </a:lnTo>
                  <a:lnTo>
                    <a:pt x="195410" y="206601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1635" name="Google Shape;1635;p11"/>
            <p:cNvGrpSpPr/>
            <p:nvPr/>
          </p:nvGrpSpPr>
          <p:grpSpPr>
            <a:xfrm flipH="1">
              <a:off x="4793350" y="4364763"/>
              <a:ext cx="360275" cy="347750"/>
              <a:chOff x="1618825" y="2930900"/>
              <a:chExt cx="360275" cy="347750"/>
            </a:xfrm>
          </p:grpSpPr>
          <p:sp>
            <p:nvSpPr>
              <p:cNvPr id="1636" name="Google Shape;1636;p11"/>
              <p:cNvSpPr/>
              <p:nvPr/>
            </p:nvSpPr>
            <p:spPr>
              <a:xfrm>
                <a:off x="1670525" y="2930900"/>
                <a:ext cx="308575" cy="281975"/>
              </a:xfrm>
              <a:custGeom>
                <a:avLst/>
                <a:gdLst/>
                <a:ahLst/>
                <a:cxnLst/>
                <a:rect l="l" t="t" r="r" b="b"/>
                <a:pathLst>
                  <a:path w="12343" h="11279" extrusionOk="0">
                    <a:moveTo>
                      <a:pt x="4663" y="0"/>
                    </a:moveTo>
                    <a:cubicBezTo>
                      <a:pt x="4463" y="0"/>
                      <a:pt x="4317" y="54"/>
                      <a:pt x="4237" y="166"/>
                    </a:cubicBezTo>
                    <a:lnTo>
                      <a:pt x="1735" y="3302"/>
                    </a:lnTo>
                    <a:cubicBezTo>
                      <a:pt x="1" y="5403"/>
                      <a:pt x="368" y="8506"/>
                      <a:pt x="2503" y="10207"/>
                    </a:cubicBezTo>
                    <a:cubicBezTo>
                      <a:pt x="3408" y="10929"/>
                      <a:pt x="4483" y="11278"/>
                      <a:pt x="5552" y="11278"/>
                    </a:cubicBezTo>
                    <a:cubicBezTo>
                      <a:pt x="7002" y="11278"/>
                      <a:pt x="8442" y="10635"/>
                      <a:pt x="9441" y="9406"/>
                    </a:cubicBezTo>
                    <a:lnTo>
                      <a:pt x="11943" y="6304"/>
                    </a:lnTo>
                    <a:cubicBezTo>
                      <a:pt x="12343" y="5737"/>
                      <a:pt x="10975" y="3902"/>
                      <a:pt x="8840" y="2234"/>
                    </a:cubicBezTo>
                    <a:cubicBezTo>
                      <a:pt x="7156" y="871"/>
                      <a:pt x="5472" y="0"/>
                      <a:pt x="46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7" name="Google Shape;1637;p11"/>
              <p:cNvSpPr/>
              <p:nvPr/>
            </p:nvSpPr>
            <p:spPr>
              <a:xfrm>
                <a:off x="1703050" y="3050950"/>
                <a:ext cx="27022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10809" h="6477" extrusionOk="0">
                    <a:moveTo>
                      <a:pt x="10108" y="1"/>
                    </a:moveTo>
                    <a:lnTo>
                      <a:pt x="10108" y="1"/>
                    </a:lnTo>
                    <a:cubicBezTo>
                      <a:pt x="10375" y="435"/>
                      <a:pt x="10475" y="835"/>
                      <a:pt x="10308" y="1035"/>
                    </a:cubicBezTo>
                    <a:lnTo>
                      <a:pt x="7806" y="4171"/>
                    </a:lnTo>
                    <a:cubicBezTo>
                      <a:pt x="6827" y="5380"/>
                      <a:pt x="5384" y="6026"/>
                      <a:pt x="3929" y="6026"/>
                    </a:cubicBezTo>
                    <a:cubicBezTo>
                      <a:pt x="2855" y="6026"/>
                      <a:pt x="1774" y="5674"/>
                      <a:pt x="868" y="4938"/>
                    </a:cubicBezTo>
                    <a:cubicBezTo>
                      <a:pt x="534" y="4671"/>
                      <a:pt x="268" y="4371"/>
                      <a:pt x="1" y="4037"/>
                    </a:cubicBezTo>
                    <a:lnTo>
                      <a:pt x="1" y="4037"/>
                    </a:lnTo>
                    <a:cubicBezTo>
                      <a:pt x="301" y="4537"/>
                      <a:pt x="701" y="5038"/>
                      <a:pt x="1168" y="5405"/>
                    </a:cubicBezTo>
                    <a:cubicBezTo>
                      <a:pt x="2074" y="6127"/>
                      <a:pt x="3148" y="6476"/>
                      <a:pt x="4215" y="6476"/>
                    </a:cubicBezTo>
                    <a:cubicBezTo>
                      <a:pt x="5661" y="6476"/>
                      <a:pt x="7094" y="5833"/>
                      <a:pt x="8073" y="4604"/>
                    </a:cubicBezTo>
                    <a:lnTo>
                      <a:pt x="10575" y="1502"/>
                    </a:lnTo>
                    <a:cubicBezTo>
                      <a:pt x="10808" y="1235"/>
                      <a:pt x="10575" y="635"/>
                      <a:pt x="101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8" name="Google Shape;1638;p11"/>
              <p:cNvSpPr/>
              <p:nvPr/>
            </p:nvSpPr>
            <p:spPr>
              <a:xfrm>
                <a:off x="1783100" y="2944200"/>
                <a:ext cx="177675" cy="133475"/>
              </a:xfrm>
              <a:custGeom>
                <a:avLst/>
                <a:gdLst/>
                <a:ahLst/>
                <a:cxnLst/>
                <a:rect l="l" t="t" r="r" b="b"/>
                <a:pathLst>
                  <a:path w="7107" h="5339" extrusionOk="0">
                    <a:moveTo>
                      <a:pt x="740" y="1"/>
                    </a:moveTo>
                    <a:cubicBezTo>
                      <a:pt x="573" y="1"/>
                      <a:pt x="446" y="44"/>
                      <a:pt x="368" y="135"/>
                    </a:cubicBezTo>
                    <a:cubicBezTo>
                      <a:pt x="1" y="602"/>
                      <a:pt x="1168" y="2103"/>
                      <a:pt x="2936" y="3504"/>
                    </a:cubicBezTo>
                    <a:cubicBezTo>
                      <a:pt x="4333" y="4605"/>
                      <a:pt x="5708" y="5339"/>
                      <a:pt x="6400" y="5339"/>
                    </a:cubicBezTo>
                    <a:cubicBezTo>
                      <a:pt x="6567" y="5339"/>
                      <a:pt x="6695" y="5296"/>
                      <a:pt x="6772" y="5205"/>
                    </a:cubicBezTo>
                    <a:cubicBezTo>
                      <a:pt x="7106" y="4805"/>
                      <a:pt x="5972" y="3237"/>
                      <a:pt x="4204" y="1836"/>
                    </a:cubicBezTo>
                    <a:cubicBezTo>
                      <a:pt x="2807" y="734"/>
                      <a:pt x="1432" y="1"/>
                      <a:pt x="7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9" name="Google Shape;1639;p11"/>
              <p:cNvSpPr/>
              <p:nvPr/>
            </p:nvSpPr>
            <p:spPr>
              <a:xfrm>
                <a:off x="1783100" y="2945050"/>
                <a:ext cx="171000" cy="134050"/>
              </a:xfrm>
              <a:custGeom>
                <a:avLst/>
                <a:gdLst/>
                <a:ahLst/>
                <a:cxnLst/>
                <a:rect l="l" t="t" r="r" b="b"/>
                <a:pathLst>
                  <a:path w="6840" h="5362" extrusionOk="0">
                    <a:moveTo>
                      <a:pt x="568" y="1"/>
                    </a:moveTo>
                    <a:cubicBezTo>
                      <a:pt x="468" y="1"/>
                      <a:pt x="435" y="67"/>
                      <a:pt x="401" y="134"/>
                    </a:cubicBezTo>
                    <a:cubicBezTo>
                      <a:pt x="1" y="601"/>
                      <a:pt x="1168" y="2102"/>
                      <a:pt x="2936" y="3503"/>
                    </a:cubicBezTo>
                    <a:cubicBezTo>
                      <a:pt x="4336" y="4660"/>
                      <a:pt x="5757" y="5362"/>
                      <a:pt x="6429" y="5362"/>
                    </a:cubicBezTo>
                    <a:cubicBezTo>
                      <a:pt x="6590" y="5362"/>
                      <a:pt x="6708" y="5321"/>
                      <a:pt x="6772" y="5238"/>
                    </a:cubicBezTo>
                    <a:cubicBezTo>
                      <a:pt x="6839" y="5071"/>
                      <a:pt x="6806" y="4804"/>
                      <a:pt x="6672" y="4504"/>
                    </a:cubicBezTo>
                    <a:cubicBezTo>
                      <a:pt x="6619" y="4519"/>
                      <a:pt x="6557" y="4527"/>
                      <a:pt x="6487" y="4527"/>
                    </a:cubicBezTo>
                    <a:cubicBezTo>
                      <a:pt x="5815" y="4527"/>
                      <a:pt x="4423" y="3817"/>
                      <a:pt x="3003" y="2669"/>
                    </a:cubicBezTo>
                    <a:cubicBezTo>
                      <a:pt x="1802" y="1735"/>
                      <a:pt x="902" y="734"/>
                      <a:pt x="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0" name="Google Shape;1640;p11"/>
              <p:cNvSpPr/>
              <p:nvPr/>
            </p:nvSpPr>
            <p:spPr>
              <a:xfrm>
                <a:off x="1619650" y="3249425"/>
                <a:ext cx="311100" cy="28400"/>
              </a:xfrm>
              <a:custGeom>
                <a:avLst/>
                <a:gdLst/>
                <a:ahLst/>
                <a:cxnLst/>
                <a:rect l="l" t="t" r="r" b="b"/>
                <a:pathLst>
                  <a:path w="12444" h="1136" extrusionOk="0">
                    <a:moveTo>
                      <a:pt x="6205" y="1"/>
                    </a:moveTo>
                    <a:cubicBezTo>
                      <a:pt x="2770" y="1"/>
                      <a:pt x="1" y="201"/>
                      <a:pt x="1" y="501"/>
                    </a:cubicBezTo>
                    <a:lnTo>
                      <a:pt x="1" y="1135"/>
                    </a:lnTo>
                    <a:lnTo>
                      <a:pt x="12443" y="1135"/>
                    </a:lnTo>
                    <a:lnTo>
                      <a:pt x="12443" y="501"/>
                    </a:lnTo>
                    <a:cubicBezTo>
                      <a:pt x="12443" y="201"/>
                      <a:pt x="9641" y="1"/>
                      <a:pt x="62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1" name="Google Shape;1641;p11"/>
              <p:cNvSpPr/>
              <p:nvPr/>
            </p:nvSpPr>
            <p:spPr>
              <a:xfrm>
                <a:off x="1618825" y="3264450"/>
                <a:ext cx="311075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12443" h="568" extrusionOk="0">
                    <a:moveTo>
                      <a:pt x="1" y="0"/>
                    </a:moveTo>
                    <a:lnTo>
                      <a:pt x="1" y="567"/>
                    </a:lnTo>
                    <a:lnTo>
                      <a:pt x="12443" y="567"/>
                    </a:lnTo>
                    <a:lnTo>
                      <a:pt x="124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2" name="Google Shape;1642;p11"/>
              <p:cNvSpPr/>
              <p:nvPr/>
            </p:nvSpPr>
            <p:spPr>
              <a:xfrm>
                <a:off x="1705550" y="3136850"/>
                <a:ext cx="8092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4604" fill="none" extrusionOk="0">
                    <a:moveTo>
                      <a:pt x="1602" y="4604"/>
                    </a:moveTo>
                    <a:cubicBezTo>
                      <a:pt x="1602" y="4604"/>
                      <a:pt x="1" y="1669"/>
                      <a:pt x="3236" y="1"/>
                    </a:cubicBezTo>
                  </a:path>
                </a:pathLst>
              </a:custGeom>
              <a:solidFill>
                <a:schemeClr val="lt1"/>
              </a:solidFill>
              <a:ln w="22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3" name="Google Shape;1643;p11"/>
              <p:cNvSpPr/>
              <p:nvPr/>
            </p:nvSpPr>
            <p:spPr>
              <a:xfrm>
                <a:off x="1691375" y="3016775"/>
                <a:ext cx="55900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2236" h="4304" extrusionOk="0">
                    <a:moveTo>
                      <a:pt x="2236" y="0"/>
                    </a:moveTo>
                    <a:lnTo>
                      <a:pt x="2236" y="0"/>
                    </a:lnTo>
                    <a:cubicBezTo>
                      <a:pt x="568" y="601"/>
                      <a:pt x="1" y="2769"/>
                      <a:pt x="601" y="4303"/>
                    </a:cubicBezTo>
                    <a:cubicBezTo>
                      <a:pt x="568" y="2702"/>
                      <a:pt x="901" y="1034"/>
                      <a:pt x="22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644" name="Google Shape;1644;p11"/>
          <p:cNvGrpSpPr/>
          <p:nvPr/>
        </p:nvGrpSpPr>
        <p:grpSpPr>
          <a:xfrm>
            <a:off x="-9566" y="-1023433"/>
            <a:ext cx="10649700" cy="7728417"/>
            <a:chOff x="-7175" y="-767575"/>
            <a:chExt cx="7987275" cy="5796313"/>
          </a:xfrm>
        </p:grpSpPr>
        <p:sp>
          <p:nvSpPr>
            <p:cNvPr id="1645" name="Google Shape;1645;p11"/>
            <p:cNvSpPr/>
            <p:nvPr/>
          </p:nvSpPr>
          <p:spPr>
            <a:xfrm>
              <a:off x="-7175" y="-767575"/>
              <a:ext cx="7726500" cy="5509350"/>
            </a:xfrm>
            <a:custGeom>
              <a:avLst/>
              <a:gdLst/>
              <a:ahLst/>
              <a:cxnLst/>
              <a:rect l="l" t="t" r="r" b="b"/>
              <a:pathLst>
                <a:path w="309060" h="220374" extrusionOk="0">
                  <a:moveTo>
                    <a:pt x="309060" y="210178"/>
                  </a:moveTo>
                  <a:lnTo>
                    <a:pt x="40746" y="0"/>
                  </a:lnTo>
                  <a:lnTo>
                    <a:pt x="0" y="142612"/>
                  </a:lnTo>
                  <a:lnTo>
                    <a:pt x="301293" y="220374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1646" name="Google Shape;1646;p11"/>
            <p:cNvGrpSpPr/>
            <p:nvPr/>
          </p:nvGrpSpPr>
          <p:grpSpPr>
            <a:xfrm flipH="1">
              <a:off x="7387975" y="4456863"/>
              <a:ext cx="592125" cy="571875"/>
              <a:chOff x="1378650" y="3847600"/>
              <a:chExt cx="592125" cy="571875"/>
            </a:xfrm>
          </p:grpSpPr>
          <p:sp>
            <p:nvSpPr>
              <p:cNvPr id="1647" name="Google Shape;1647;p11"/>
              <p:cNvSpPr/>
              <p:nvPr/>
            </p:nvSpPr>
            <p:spPr>
              <a:xfrm>
                <a:off x="1463725" y="3847600"/>
                <a:ext cx="507050" cy="464750"/>
              </a:xfrm>
              <a:custGeom>
                <a:avLst/>
                <a:gdLst/>
                <a:ahLst/>
                <a:cxnLst/>
                <a:rect l="l" t="t" r="r" b="b"/>
                <a:pathLst>
                  <a:path w="20282" h="18590" extrusionOk="0">
                    <a:moveTo>
                      <a:pt x="7602" y="0"/>
                    </a:moveTo>
                    <a:cubicBezTo>
                      <a:pt x="7280" y="0"/>
                      <a:pt x="7041" y="83"/>
                      <a:pt x="6905" y="258"/>
                    </a:cubicBezTo>
                    <a:lnTo>
                      <a:pt x="2769" y="5428"/>
                    </a:lnTo>
                    <a:cubicBezTo>
                      <a:pt x="0" y="8931"/>
                      <a:pt x="567" y="14034"/>
                      <a:pt x="4070" y="16836"/>
                    </a:cubicBezTo>
                    <a:cubicBezTo>
                      <a:pt x="5561" y="18016"/>
                      <a:pt x="7343" y="18590"/>
                      <a:pt x="9112" y="18590"/>
                    </a:cubicBezTo>
                    <a:cubicBezTo>
                      <a:pt x="11496" y="18590"/>
                      <a:pt x="13855" y="17546"/>
                      <a:pt x="15445" y="15535"/>
                    </a:cubicBezTo>
                    <a:lnTo>
                      <a:pt x="19581" y="10365"/>
                    </a:lnTo>
                    <a:cubicBezTo>
                      <a:pt x="20281" y="9431"/>
                      <a:pt x="18046" y="6496"/>
                      <a:pt x="14544" y="3694"/>
                    </a:cubicBezTo>
                    <a:cubicBezTo>
                      <a:pt x="11721" y="1435"/>
                      <a:pt x="8941" y="0"/>
                      <a:pt x="76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8" name="Google Shape;1648;p11"/>
              <p:cNvSpPr/>
              <p:nvPr/>
            </p:nvSpPr>
            <p:spPr>
              <a:xfrm>
                <a:off x="1516250" y="4045000"/>
                <a:ext cx="445350" cy="267350"/>
              </a:xfrm>
              <a:custGeom>
                <a:avLst/>
                <a:gdLst/>
                <a:ahLst/>
                <a:cxnLst/>
                <a:rect l="l" t="t" r="r" b="b"/>
                <a:pathLst>
                  <a:path w="17814" h="10694" extrusionOk="0">
                    <a:moveTo>
                      <a:pt x="16646" y="1"/>
                    </a:moveTo>
                    <a:lnTo>
                      <a:pt x="16646" y="1"/>
                    </a:lnTo>
                    <a:cubicBezTo>
                      <a:pt x="17113" y="801"/>
                      <a:pt x="17246" y="1368"/>
                      <a:pt x="16979" y="1702"/>
                    </a:cubicBezTo>
                    <a:lnTo>
                      <a:pt x="12843" y="6872"/>
                    </a:lnTo>
                    <a:cubicBezTo>
                      <a:pt x="11251" y="8886"/>
                      <a:pt x="8888" y="9940"/>
                      <a:pt x="6500" y="9940"/>
                    </a:cubicBezTo>
                    <a:cubicBezTo>
                      <a:pt x="4735" y="9940"/>
                      <a:pt x="2957" y="9364"/>
                      <a:pt x="1468" y="8173"/>
                    </a:cubicBezTo>
                    <a:cubicBezTo>
                      <a:pt x="935" y="7706"/>
                      <a:pt x="434" y="7206"/>
                      <a:pt x="1" y="6672"/>
                    </a:cubicBezTo>
                    <a:lnTo>
                      <a:pt x="1" y="6672"/>
                    </a:lnTo>
                    <a:cubicBezTo>
                      <a:pt x="501" y="7506"/>
                      <a:pt x="1135" y="8307"/>
                      <a:pt x="1969" y="8940"/>
                    </a:cubicBezTo>
                    <a:cubicBezTo>
                      <a:pt x="3460" y="10120"/>
                      <a:pt x="5242" y="10694"/>
                      <a:pt x="7011" y="10694"/>
                    </a:cubicBezTo>
                    <a:cubicBezTo>
                      <a:pt x="9395" y="10694"/>
                      <a:pt x="11754" y="9650"/>
                      <a:pt x="13344" y="7639"/>
                    </a:cubicBezTo>
                    <a:lnTo>
                      <a:pt x="17480" y="2469"/>
                    </a:lnTo>
                    <a:cubicBezTo>
                      <a:pt x="17813" y="2035"/>
                      <a:pt x="17480" y="1135"/>
                      <a:pt x="1664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9" name="Google Shape;1649;p11"/>
              <p:cNvSpPr/>
              <p:nvPr/>
            </p:nvSpPr>
            <p:spPr>
              <a:xfrm>
                <a:off x="1648850" y="3869750"/>
                <a:ext cx="291900" cy="220450"/>
              </a:xfrm>
              <a:custGeom>
                <a:avLst/>
                <a:gdLst/>
                <a:ahLst/>
                <a:cxnLst/>
                <a:rect l="l" t="t" r="r" b="b"/>
                <a:pathLst>
                  <a:path w="11676" h="8818" extrusionOk="0">
                    <a:moveTo>
                      <a:pt x="1136" y="1"/>
                    </a:moveTo>
                    <a:cubicBezTo>
                      <a:pt x="876" y="1"/>
                      <a:pt x="681" y="67"/>
                      <a:pt x="568" y="206"/>
                    </a:cubicBezTo>
                    <a:cubicBezTo>
                      <a:pt x="0" y="973"/>
                      <a:pt x="1835" y="3475"/>
                      <a:pt x="4737" y="5776"/>
                    </a:cubicBezTo>
                    <a:cubicBezTo>
                      <a:pt x="7116" y="7614"/>
                      <a:pt x="9428" y="8817"/>
                      <a:pt x="10522" y="8817"/>
                    </a:cubicBezTo>
                    <a:cubicBezTo>
                      <a:pt x="10778" y="8817"/>
                      <a:pt x="10967" y="8751"/>
                      <a:pt x="11075" y="8612"/>
                    </a:cubicBezTo>
                    <a:cubicBezTo>
                      <a:pt x="11675" y="7845"/>
                      <a:pt x="9807" y="5376"/>
                      <a:pt x="6905" y="3041"/>
                    </a:cubicBezTo>
                    <a:cubicBezTo>
                      <a:pt x="4554" y="1203"/>
                      <a:pt x="2246" y="1"/>
                      <a:pt x="11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0" name="Google Shape;1650;p11"/>
              <p:cNvSpPr/>
              <p:nvPr/>
            </p:nvSpPr>
            <p:spPr>
              <a:xfrm>
                <a:off x="1648850" y="3870725"/>
                <a:ext cx="281900" cy="219475"/>
              </a:xfrm>
              <a:custGeom>
                <a:avLst/>
                <a:gdLst/>
                <a:ahLst/>
                <a:cxnLst/>
                <a:rect l="l" t="t" r="r" b="b"/>
                <a:pathLst>
                  <a:path w="11276" h="8779" extrusionOk="0">
                    <a:moveTo>
                      <a:pt x="868" y="0"/>
                    </a:moveTo>
                    <a:cubicBezTo>
                      <a:pt x="768" y="67"/>
                      <a:pt x="634" y="100"/>
                      <a:pt x="568" y="167"/>
                    </a:cubicBezTo>
                    <a:cubicBezTo>
                      <a:pt x="0" y="934"/>
                      <a:pt x="1868" y="3402"/>
                      <a:pt x="4737" y="5737"/>
                    </a:cubicBezTo>
                    <a:cubicBezTo>
                      <a:pt x="7116" y="7575"/>
                      <a:pt x="9428" y="8778"/>
                      <a:pt x="10522" y="8778"/>
                    </a:cubicBezTo>
                    <a:cubicBezTo>
                      <a:pt x="10778" y="8778"/>
                      <a:pt x="10967" y="8712"/>
                      <a:pt x="11075" y="8573"/>
                    </a:cubicBezTo>
                    <a:cubicBezTo>
                      <a:pt x="11275" y="8339"/>
                      <a:pt x="11208" y="7939"/>
                      <a:pt x="10975" y="7405"/>
                    </a:cubicBezTo>
                    <a:cubicBezTo>
                      <a:pt x="10895" y="7425"/>
                      <a:pt x="10804" y="7434"/>
                      <a:pt x="10704" y="7434"/>
                    </a:cubicBezTo>
                    <a:cubicBezTo>
                      <a:pt x="9593" y="7434"/>
                      <a:pt x="7293" y="6269"/>
                      <a:pt x="4937" y="4403"/>
                    </a:cubicBezTo>
                    <a:cubicBezTo>
                      <a:pt x="2936" y="2802"/>
                      <a:pt x="1435" y="1134"/>
                      <a:pt x="8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1" name="Google Shape;1651;p11"/>
              <p:cNvSpPr/>
              <p:nvPr/>
            </p:nvSpPr>
            <p:spPr>
              <a:xfrm>
                <a:off x="1378650" y="4372750"/>
                <a:ext cx="512900" cy="46725"/>
              </a:xfrm>
              <a:custGeom>
                <a:avLst/>
                <a:gdLst/>
                <a:ahLst/>
                <a:cxnLst/>
                <a:rect l="l" t="t" r="r" b="b"/>
                <a:pathLst>
                  <a:path w="20516" h="1869" extrusionOk="0">
                    <a:moveTo>
                      <a:pt x="10275" y="0"/>
                    </a:moveTo>
                    <a:cubicBezTo>
                      <a:pt x="4604" y="0"/>
                      <a:pt x="1" y="367"/>
                      <a:pt x="1" y="834"/>
                    </a:cubicBezTo>
                    <a:lnTo>
                      <a:pt x="1" y="1868"/>
                    </a:lnTo>
                    <a:lnTo>
                      <a:pt x="20515" y="1868"/>
                    </a:lnTo>
                    <a:lnTo>
                      <a:pt x="20515" y="834"/>
                    </a:lnTo>
                    <a:cubicBezTo>
                      <a:pt x="20515" y="367"/>
                      <a:pt x="15912" y="0"/>
                      <a:pt x="102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2" name="Google Shape;1652;p11"/>
              <p:cNvSpPr/>
              <p:nvPr/>
            </p:nvSpPr>
            <p:spPr>
              <a:xfrm>
                <a:off x="1378650" y="4395250"/>
                <a:ext cx="512900" cy="24225"/>
              </a:xfrm>
              <a:custGeom>
                <a:avLst/>
                <a:gdLst/>
                <a:ahLst/>
                <a:cxnLst/>
                <a:rect l="l" t="t" r="r" b="b"/>
                <a:pathLst>
                  <a:path w="20516" h="969" extrusionOk="0">
                    <a:moveTo>
                      <a:pt x="1" y="1"/>
                    </a:moveTo>
                    <a:lnTo>
                      <a:pt x="1" y="968"/>
                    </a:lnTo>
                    <a:lnTo>
                      <a:pt x="20515" y="968"/>
                    </a:lnTo>
                    <a:lnTo>
                      <a:pt x="205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3" name="Google Shape;1653;p11"/>
              <p:cNvSpPr/>
              <p:nvPr/>
            </p:nvSpPr>
            <p:spPr>
              <a:xfrm>
                <a:off x="1520425" y="4186775"/>
                <a:ext cx="133450" cy="188500"/>
              </a:xfrm>
              <a:custGeom>
                <a:avLst/>
                <a:gdLst/>
                <a:ahLst/>
                <a:cxnLst/>
                <a:rect l="l" t="t" r="r" b="b"/>
                <a:pathLst>
                  <a:path w="5338" h="7540" fill="none" extrusionOk="0">
                    <a:moveTo>
                      <a:pt x="2669" y="7539"/>
                    </a:moveTo>
                    <a:cubicBezTo>
                      <a:pt x="2669" y="7539"/>
                      <a:pt x="0" y="2769"/>
                      <a:pt x="5338" y="0"/>
                    </a:cubicBezTo>
                  </a:path>
                </a:pathLst>
              </a:custGeom>
              <a:solidFill>
                <a:schemeClr val="lt1"/>
              </a:solidFill>
              <a:ln w="37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4" name="Google Shape;1654;p11"/>
              <p:cNvSpPr/>
              <p:nvPr/>
            </p:nvSpPr>
            <p:spPr>
              <a:xfrm>
                <a:off x="1498750" y="3989125"/>
                <a:ext cx="91750" cy="176825"/>
              </a:xfrm>
              <a:custGeom>
                <a:avLst/>
                <a:gdLst/>
                <a:ahLst/>
                <a:cxnLst/>
                <a:rect l="l" t="t" r="r" b="b"/>
                <a:pathLst>
                  <a:path w="3670" h="7073" extrusionOk="0">
                    <a:moveTo>
                      <a:pt x="3669" y="1"/>
                    </a:moveTo>
                    <a:cubicBezTo>
                      <a:pt x="867" y="935"/>
                      <a:pt x="0" y="4537"/>
                      <a:pt x="968" y="7072"/>
                    </a:cubicBezTo>
                    <a:cubicBezTo>
                      <a:pt x="867" y="4404"/>
                      <a:pt x="1435" y="1702"/>
                      <a:pt x="36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655" name="Google Shape;1655;p11"/>
          <p:cNvGrpSpPr/>
          <p:nvPr/>
        </p:nvGrpSpPr>
        <p:grpSpPr>
          <a:xfrm flipH="1">
            <a:off x="324329" y="3989993"/>
            <a:ext cx="1421524" cy="1579040"/>
            <a:chOff x="4808600" y="2772425"/>
            <a:chExt cx="1565325" cy="1738775"/>
          </a:xfrm>
        </p:grpSpPr>
        <p:sp>
          <p:nvSpPr>
            <p:cNvPr id="1656" name="Google Shape;1656;p11"/>
            <p:cNvSpPr/>
            <p:nvPr/>
          </p:nvSpPr>
          <p:spPr>
            <a:xfrm>
              <a:off x="4909500" y="2821625"/>
              <a:ext cx="29225" cy="130125"/>
            </a:xfrm>
            <a:custGeom>
              <a:avLst/>
              <a:gdLst/>
              <a:ahLst/>
              <a:cxnLst/>
              <a:rect l="l" t="t" r="r" b="b"/>
              <a:pathLst>
                <a:path w="1169" h="5205" extrusionOk="0">
                  <a:moveTo>
                    <a:pt x="1" y="1"/>
                  </a:moveTo>
                  <a:lnTo>
                    <a:pt x="1" y="5204"/>
                  </a:lnTo>
                  <a:lnTo>
                    <a:pt x="1168" y="5204"/>
                  </a:lnTo>
                  <a:lnTo>
                    <a:pt x="11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4897000" y="2873325"/>
              <a:ext cx="52575" cy="912350"/>
            </a:xfrm>
            <a:custGeom>
              <a:avLst/>
              <a:gdLst/>
              <a:ahLst/>
              <a:cxnLst/>
              <a:rect l="l" t="t" r="r" b="b"/>
              <a:pathLst>
                <a:path w="2103" h="36494" extrusionOk="0">
                  <a:moveTo>
                    <a:pt x="501" y="1"/>
                  </a:moveTo>
                  <a:cubicBezTo>
                    <a:pt x="201" y="1"/>
                    <a:pt x="1" y="201"/>
                    <a:pt x="1" y="501"/>
                  </a:cubicBezTo>
                  <a:lnTo>
                    <a:pt x="1" y="35993"/>
                  </a:lnTo>
                  <a:cubicBezTo>
                    <a:pt x="1" y="36293"/>
                    <a:pt x="201" y="36494"/>
                    <a:pt x="501" y="36494"/>
                  </a:cubicBezTo>
                  <a:lnTo>
                    <a:pt x="1602" y="36494"/>
                  </a:lnTo>
                  <a:cubicBezTo>
                    <a:pt x="1869" y="36494"/>
                    <a:pt x="2102" y="36293"/>
                    <a:pt x="2102" y="35993"/>
                  </a:cubicBezTo>
                  <a:lnTo>
                    <a:pt x="2102" y="501"/>
                  </a:lnTo>
                  <a:cubicBezTo>
                    <a:pt x="2102" y="201"/>
                    <a:pt x="1869" y="1"/>
                    <a:pt x="16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4854475" y="3762300"/>
              <a:ext cx="139275" cy="45900"/>
            </a:xfrm>
            <a:custGeom>
              <a:avLst/>
              <a:gdLst/>
              <a:ahLst/>
              <a:cxnLst/>
              <a:rect l="l" t="t" r="r" b="b"/>
              <a:pathLst>
                <a:path w="5571" h="1836" extrusionOk="0">
                  <a:moveTo>
                    <a:pt x="1034" y="1"/>
                  </a:moveTo>
                  <a:cubicBezTo>
                    <a:pt x="467" y="1"/>
                    <a:pt x="0" y="468"/>
                    <a:pt x="0" y="1068"/>
                  </a:cubicBezTo>
                  <a:lnTo>
                    <a:pt x="0" y="1835"/>
                  </a:lnTo>
                  <a:lnTo>
                    <a:pt x="5571" y="1835"/>
                  </a:lnTo>
                  <a:lnTo>
                    <a:pt x="5571" y="1068"/>
                  </a:lnTo>
                  <a:cubicBezTo>
                    <a:pt x="5571" y="468"/>
                    <a:pt x="5104" y="1"/>
                    <a:pt x="45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4808600" y="3794825"/>
              <a:ext cx="232700" cy="45900"/>
            </a:xfrm>
            <a:custGeom>
              <a:avLst/>
              <a:gdLst/>
              <a:ahLst/>
              <a:cxnLst/>
              <a:rect l="l" t="t" r="r" b="b"/>
              <a:pathLst>
                <a:path w="9308" h="1836" extrusionOk="0">
                  <a:moveTo>
                    <a:pt x="1035" y="1"/>
                  </a:moveTo>
                  <a:cubicBezTo>
                    <a:pt x="468" y="1"/>
                    <a:pt x="1" y="468"/>
                    <a:pt x="1" y="1035"/>
                  </a:cubicBezTo>
                  <a:lnTo>
                    <a:pt x="1" y="1835"/>
                  </a:lnTo>
                  <a:lnTo>
                    <a:pt x="9307" y="1835"/>
                  </a:lnTo>
                  <a:lnTo>
                    <a:pt x="9307" y="1035"/>
                  </a:lnTo>
                  <a:cubicBezTo>
                    <a:pt x="9307" y="468"/>
                    <a:pt x="8840" y="1"/>
                    <a:pt x="82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4881150" y="2772425"/>
              <a:ext cx="85925" cy="85075"/>
            </a:xfrm>
            <a:custGeom>
              <a:avLst/>
              <a:gdLst/>
              <a:ahLst/>
              <a:cxnLst/>
              <a:rect l="l" t="t" r="r" b="b"/>
              <a:pathLst>
                <a:path w="3437" h="3403" extrusionOk="0">
                  <a:moveTo>
                    <a:pt x="1735" y="1"/>
                  </a:moveTo>
                  <a:cubicBezTo>
                    <a:pt x="801" y="1"/>
                    <a:pt x="1" y="734"/>
                    <a:pt x="1" y="1702"/>
                  </a:cubicBezTo>
                  <a:cubicBezTo>
                    <a:pt x="1" y="2602"/>
                    <a:pt x="768" y="3403"/>
                    <a:pt x="1735" y="3403"/>
                  </a:cubicBezTo>
                  <a:cubicBezTo>
                    <a:pt x="2636" y="3403"/>
                    <a:pt x="3437" y="2669"/>
                    <a:pt x="3437" y="1702"/>
                  </a:cubicBezTo>
                  <a:cubicBezTo>
                    <a:pt x="3437" y="734"/>
                    <a:pt x="2669" y="1"/>
                    <a:pt x="17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4931200" y="2928375"/>
              <a:ext cx="1254250" cy="300000"/>
            </a:xfrm>
            <a:custGeom>
              <a:avLst/>
              <a:gdLst/>
              <a:ahLst/>
              <a:cxnLst/>
              <a:rect l="l" t="t" r="r" b="b"/>
              <a:pathLst>
                <a:path w="50170" h="12000" extrusionOk="0">
                  <a:moveTo>
                    <a:pt x="167" y="0"/>
                  </a:moveTo>
                  <a:lnTo>
                    <a:pt x="0" y="701"/>
                  </a:lnTo>
                  <a:cubicBezTo>
                    <a:pt x="4303" y="6238"/>
                    <a:pt x="9974" y="9974"/>
                    <a:pt x="16979" y="11375"/>
                  </a:cubicBezTo>
                  <a:cubicBezTo>
                    <a:pt x="18991" y="11784"/>
                    <a:pt x="21147" y="12000"/>
                    <a:pt x="23445" y="12000"/>
                  </a:cubicBezTo>
                  <a:cubicBezTo>
                    <a:pt x="30899" y="12000"/>
                    <a:pt x="39842" y="9725"/>
                    <a:pt x="50169" y="4370"/>
                  </a:cubicBezTo>
                  <a:lnTo>
                    <a:pt x="49502" y="2869"/>
                  </a:lnTo>
                  <a:cubicBezTo>
                    <a:pt x="39331" y="8321"/>
                    <a:pt x="30468" y="10675"/>
                    <a:pt x="22944" y="10675"/>
                  </a:cubicBezTo>
                  <a:cubicBezTo>
                    <a:pt x="12974" y="10675"/>
                    <a:pt x="5357" y="6540"/>
                    <a:pt x="1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4956200" y="2942550"/>
              <a:ext cx="1133350" cy="319900"/>
            </a:xfrm>
            <a:custGeom>
              <a:avLst/>
              <a:gdLst/>
              <a:ahLst/>
              <a:cxnLst/>
              <a:rect l="l" t="t" r="r" b="b"/>
              <a:pathLst>
                <a:path w="45334" h="12796" extrusionOk="0">
                  <a:moveTo>
                    <a:pt x="568" y="0"/>
                  </a:moveTo>
                  <a:lnTo>
                    <a:pt x="1" y="2402"/>
                  </a:lnTo>
                  <a:cubicBezTo>
                    <a:pt x="3970" y="7039"/>
                    <a:pt x="9241" y="10441"/>
                    <a:pt x="15579" y="11942"/>
                  </a:cubicBezTo>
                  <a:cubicBezTo>
                    <a:pt x="15679" y="11942"/>
                    <a:pt x="15846" y="12009"/>
                    <a:pt x="15979" y="12042"/>
                  </a:cubicBezTo>
                  <a:cubicBezTo>
                    <a:pt x="18239" y="12535"/>
                    <a:pt x="20675" y="12795"/>
                    <a:pt x="23279" y="12795"/>
                  </a:cubicBezTo>
                  <a:cubicBezTo>
                    <a:pt x="29667" y="12795"/>
                    <a:pt x="37063" y="11227"/>
                    <a:pt x="45333" y="7673"/>
                  </a:cubicBezTo>
                  <a:lnTo>
                    <a:pt x="43499" y="2869"/>
                  </a:lnTo>
                  <a:cubicBezTo>
                    <a:pt x="35020" y="7003"/>
                    <a:pt x="27550" y="8823"/>
                    <a:pt x="21104" y="8823"/>
                  </a:cubicBezTo>
                  <a:cubicBezTo>
                    <a:pt x="12361" y="8823"/>
                    <a:pt x="5503" y="5473"/>
                    <a:pt x="5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4957875" y="2977575"/>
              <a:ext cx="1132500" cy="285700"/>
            </a:xfrm>
            <a:custGeom>
              <a:avLst/>
              <a:gdLst/>
              <a:ahLst/>
              <a:cxnLst/>
              <a:rect l="l" t="t" r="r" b="b"/>
              <a:pathLst>
                <a:path w="45300" h="11428" extrusionOk="0">
                  <a:moveTo>
                    <a:pt x="201" y="0"/>
                  </a:moveTo>
                  <a:lnTo>
                    <a:pt x="1" y="1035"/>
                  </a:lnTo>
                  <a:cubicBezTo>
                    <a:pt x="3937" y="5671"/>
                    <a:pt x="9207" y="9074"/>
                    <a:pt x="15545" y="10575"/>
                  </a:cubicBezTo>
                  <a:cubicBezTo>
                    <a:pt x="15678" y="10641"/>
                    <a:pt x="15845" y="10675"/>
                    <a:pt x="15945" y="10675"/>
                  </a:cubicBezTo>
                  <a:cubicBezTo>
                    <a:pt x="18205" y="11167"/>
                    <a:pt x="20645" y="11428"/>
                    <a:pt x="23251" y="11428"/>
                  </a:cubicBezTo>
                  <a:cubicBezTo>
                    <a:pt x="29647" y="11428"/>
                    <a:pt x="37053" y="9860"/>
                    <a:pt x="45300" y="6305"/>
                  </a:cubicBezTo>
                  <a:lnTo>
                    <a:pt x="44466" y="4203"/>
                  </a:lnTo>
                  <a:cubicBezTo>
                    <a:pt x="36132" y="7949"/>
                    <a:pt x="28763" y="9603"/>
                    <a:pt x="22365" y="9603"/>
                  </a:cubicBezTo>
                  <a:cubicBezTo>
                    <a:pt x="12808" y="9603"/>
                    <a:pt x="5415" y="5914"/>
                    <a:pt x="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6025300" y="2994400"/>
              <a:ext cx="88425" cy="161350"/>
            </a:xfrm>
            <a:custGeom>
              <a:avLst/>
              <a:gdLst/>
              <a:ahLst/>
              <a:cxnLst/>
              <a:rect l="l" t="t" r="r" b="b"/>
              <a:pathLst>
                <a:path w="3537" h="6454" extrusionOk="0">
                  <a:moveTo>
                    <a:pt x="897" y="1"/>
                  </a:moveTo>
                  <a:cubicBezTo>
                    <a:pt x="841" y="1"/>
                    <a:pt x="787" y="10"/>
                    <a:pt x="735" y="28"/>
                  </a:cubicBezTo>
                  <a:cubicBezTo>
                    <a:pt x="68" y="261"/>
                    <a:pt x="1" y="1863"/>
                    <a:pt x="535" y="3631"/>
                  </a:cubicBezTo>
                  <a:cubicBezTo>
                    <a:pt x="1062" y="5244"/>
                    <a:pt x="1965" y="6453"/>
                    <a:pt x="2625" y="6453"/>
                  </a:cubicBezTo>
                  <a:cubicBezTo>
                    <a:pt x="2675" y="6453"/>
                    <a:pt x="2723" y="6447"/>
                    <a:pt x="2769" y="6433"/>
                  </a:cubicBezTo>
                  <a:cubicBezTo>
                    <a:pt x="3437" y="6199"/>
                    <a:pt x="3537" y="4565"/>
                    <a:pt x="3003" y="2830"/>
                  </a:cubicBezTo>
                  <a:cubicBezTo>
                    <a:pt x="2450" y="1231"/>
                    <a:pt x="1556" y="1"/>
                    <a:pt x="8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4951200" y="2931400"/>
              <a:ext cx="24225" cy="82225"/>
            </a:xfrm>
            <a:custGeom>
              <a:avLst/>
              <a:gdLst/>
              <a:ahLst/>
              <a:cxnLst/>
              <a:rect l="l" t="t" r="r" b="b"/>
              <a:pathLst>
                <a:path w="969" h="3289" extrusionOk="0">
                  <a:moveTo>
                    <a:pt x="759" y="0"/>
                  </a:moveTo>
                  <a:cubicBezTo>
                    <a:pt x="695" y="0"/>
                    <a:pt x="624" y="75"/>
                    <a:pt x="601" y="213"/>
                  </a:cubicBezTo>
                  <a:lnTo>
                    <a:pt x="34" y="2648"/>
                  </a:lnTo>
                  <a:cubicBezTo>
                    <a:pt x="1" y="2848"/>
                    <a:pt x="34" y="3082"/>
                    <a:pt x="134" y="3215"/>
                  </a:cubicBezTo>
                  <a:cubicBezTo>
                    <a:pt x="168" y="3282"/>
                    <a:pt x="168" y="3282"/>
                    <a:pt x="201" y="3282"/>
                  </a:cubicBezTo>
                  <a:cubicBezTo>
                    <a:pt x="214" y="3286"/>
                    <a:pt x="226" y="3288"/>
                    <a:pt x="236" y="3288"/>
                  </a:cubicBezTo>
                  <a:cubicBezTo>
                    <a:pt x="310" y="3288"/>
                    <a:pt x="339" y="3194"/>
                    <a:pt x="368" y="3048"/>
                  </a:cubicBezTo>
                  <a:lnTo>
                    <a:pt x="935" y="647"/>
                  </a:lnTo>
                  <a:cubicBezTo>
                    <a:pt x="968" y="413"/>
                    <a:pt x="935" y="180"/>
                    <a:pt x="835" y="46"/>
                  </a:cubicBezTo>
                  <a:cubicBezTo>
                    <a:pt x="814" y="15"/>
                    <a:pt x="787" y="0"/>
                    <a:pt x="7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6067850" y="3000925"/>
              <a:ext cx="117600" cy="88425"/>
            </a:xfrm>
            <a:custGeom>
              <a:avLst/>
              <a:gdLst/>
              <a:ahLst/>
              <a:cxnLst/>
              <a:rect l="l" t="t" r="r" b="b"/>
              <a:pathLst>
                <a:path w="4704" h="3537" extrusionOk="0">
                  <a:moveTo>
                    <a:pt x="4036" y="0"/>
                  </a:moveTo>
                  <a:cubicBezTo>
                    <a:pt x="2669" y="701"/>
                    <a:pt x="1368" y="1401"/>
                    <a:pt x="33" y="2002"/>
                  </a:cubicBezTo>
                  <a:cubicBezTo>
                    <a:pt x="0" y="2402"/>
                    <a:pt x="33" y="3103"/>
                    <a:pt x="500" y="3536"/>
                  </a:cubicBezTo>
                  <a:cubicBezTo>
                    <a:pt x="1868" y="2903"/>
                    <a:pt x="3302" y="2235"/>
                    <a:pt x="4703" y="1502"/>
                  </a:cubicBezTo>
                  <a:lnTo>
                    <a:pt x="40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6164575" y="2880850"/>
              <a:ext cx="46725" cy="208500"/>
            </a:xfrm>
            <a:custGeom>
              <a:avLst/>
              <a:gdLst/>
              <a:ahLst/>
              <a:cxnLst/>
              <a:rect l="l" t="t" r="r" b="b"/>
              <a:pathLst>
                <a:path w="1869" h="8340" extrusionOk="0">
                  <a:moveTo>
                    <a:pt x="0" y="0"/>
                  </a:moveTo>
                  <a:lnTo>
                    <a:pt x="0" y="8339"/>
                  </a:lnTo>
                  <a:lnTo>
                    <a:pt x="1868" y="8339"/>
                  </a:lnTo>
                  <a:lnTo>
                    <a:pt x="18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6147050" y="2965075"/>
              <a:ext cx="82600" cy="1456050"/>
            </a:xfrm>
            <a:custGeom>
              <a:avLst/>
              <a:gdLst/>
              <a:ahLst/>
              <a:cxnLst/>
              <a:rect l="l" t="t" r="r" b="b"/>
              <a:pathLst>
                <a:path w="3304" h="58242" extrusionOk="0">
                  <a:moveTo>
                    <a:pt x="802" y="0"/>
                  </a:moveTo>
                  <a:cubicBezTo>
                    <a:pt x="368" y="0"/>
                    <a:pt x="1" y="367"/>
                    <a:pt x="1" y="801"/>
                  </a:cubicBezTo>
                  <a:lnTo>
                    <a:pt x="1" y="57475"/>
                  </a:lnTo>
                  <a:cubicBezTo>
                    <a:pt x="1" y="57875"/>
                    <a:pt x="368" y="58242"/>
                    <a:pt x="802" y="58242"/>
                  </a:cubicBezTo>
                  <a:lnTo>
                    <a:pt x="2503" y="58242"/>
                  </a:lnTo>
                  <a:cubicBezTo>
                    <a:pt x="2903" y="58242"/>
                    <a:pt x="3303" y="57875"/>
                    <a:pt x="3303" y="57475"/>
                  </a:cubicBezTo>
                  <a:lnTo>
                    <a:pt x="3303" y="801"/>
                  </a:lnTo>
                  <a:cubicBezTo>
                    <a:pt x="3303" y="367"/>
                    <a:pt x="2903" y="0"/>
                    <a:pt x="25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6076175" y="4384425"/>
              <a:ext cx="224350" cy="74225"/>
            </a:xfrm>
            <a:custGeom>
              <a:avLst/>
              <a:gdLst/>
              <a:ahLst/>
              <a:cxnLst/>
              <a:rect l="l" t="t" r="r" b="b"/>
              <a:pathLst>
                <a:path w="8974" h="2969" extrusionOk="0">
                  <a:moveTo>
                    <a:pt x="1702" y="0"/>
                  </a:moveTo>
                  <a:cubicBezTo>
                    <a:pt x="801" y="0"/>
                    <a:pt x="1" y="767"/>
                    <a:pt x="1" y="1735"/>
                  </a:cubicBezTo>
                  <a:lnTo>
                    <a:pt x="1" y="2969"/>
                  </a:lnTo>
                  <a:lnTo>
                    <a:pt x="8974" y="2969"/>
                  </a:lnTo>
                  <a:lnTo>
                    <a:pt x="8974" y="1735"/>
                  </a:lnTo>
                  <a:cubicBezTo>
                    <a:pt x="8974" y="801"/>
                    <a:pt x="8206" y="0"/>
                    <a:pt x="72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6001125" y="4436950"/>
              <a:ext cx="372800" cy="74250"/>
            </a:xfrm>
            <a:custGeom>
              <a:avLst/>
              <a:gdLst/>
              <a:ahLst/>
              <a:cxnLst/>
              <a:rect l="l" t="t" r="r" b="b"/>
              <a:pathLst>
                <a:path w="14912" h="2970" extrusionOk="0">
                  <a:moveTo>
                    <a:pt x="1702" y="1"/>
                  </a:moveTo>
                  <a:cubicBezTo>
                    <a:pt x="801" y="1"/>
                    <a:pt x="0" y="768"/>
                    <a:pt x="0" y="1702"/>
                  </a:cubicBezTo>
                  <a:lnTo>
                    <a:pt x="0" y="2969"/>
                  </a:lnTo>
                  <a:lnTo>
                    <a:pt x="14911" y="2969"/>
                  </a:lnTo>
                  <a:lnTo>
                    <a:pt x="14911" y="1702"/>
                  </a:lnTo>
                  <a:cubicBezTo>
                    <a:pt x="14911" y="801"/>
                    <a:pt x="14177" y="1"/>
                    <a:pt x="132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6118700" y="2802450"/>
              <a:ext cx="137625" cy="137625"/>
            </a:xfrm>
            <a:custGeom>
              <a:avLst/>
              <a:gdLst/>
              <a:ahLst/>
              <a:cxnLst/>
              <a:rect l="l" t="t" r="r" b="b"/>
              <a:pathLst>
                <a:path w="5505" h="5505" extrusionOk="0">
                  <a:moveTo>
                    <a:pt x="2769" y="0"/>
                  </a:moveTo>
                  <a:cubicBezTo>
                    <a:pt x="1235" y="0"/>
                    <a:pt x="1" y="1268"/>
                    <a:pt x="1" y="2769"/>
                  </a:cubicBezTo>
                  <a:cubicBezTo>
                    <a:pt x="1" y="4270"/>
                    <a:pt x="1202" y="5504"/>
                    <a:pt x="2769" y="5504"/>
                  </a:cubicBezTo>
                  <a:cubicBezTo>
                    <a:pt x="4271" y="5504"/>
                    <a:pt x="5505" y="4304"/>
                    <a:pt x="5505" y="2769"/>
                  </a:cubicBezTo>
                  <a:cubicBezTo>
                    <a:pt x="5505" y="1201"/>
                    <a:pt x="4304" y="0"/>
                    <a:pt x="27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72" name="Google Shape;1672;p11"/>
          <p:cNvGrpSpPr/>
          <p:nvPr/>
        </p:nvGrpSpPr>
        <p:grpSpPr>
          <a:xfrm>
            <a:off x="67" y="-176233"/>
            <a:ext cx="1109524" cy="7074157"/>
            <a:chOff x="1440600" y="197825"/>
            <a:chExt cx="990175" cy="3797050"/>
          </a:xfrm>
        </p:grpSpPr>
        <p:sp>
          <p:nvSpPr>
            <p:cNvPr id="1673" name="Google Shape;1673;p11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82" name="Google Shape;1682;p11"/>
          <p:cNvGrpSpPr/>
          <p:nvPr/>
        </p:nvGrpSpPr>
        <p:grpSpPr>
          <a:xfrm flipH="1">
            <a:off x="11092391" y="-176233"/>
            <a:ext cx="1109524" cy="7074157"/>
            <a:chOff x="1440600" y="197825"/>
            <a:chExt cx="990175" cy="3797050"/>
          </a:xfrm>
        </p:grpSpPr>
        <p:sp>
          <p:nvSpPr>
            <p:cNvPr id="1683" name="Google Shape;1683;p11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92" name="Google Shape;1692;p11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1693" name="Google Shape;1693;p11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8" name="Google Shape;1698;p11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9" name="Google Shape;1699;p11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0" name="Google Shape;1700;p11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1" name="Google Shape;1701;p11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2" name="Google Shape;1702;p11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3" name="Google Shape;1703;p11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4" name="Google Shape;1704;p11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5" name="Google Shape;1705;p11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6" name="Google Shape;1706;p11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7" name="Google Shape;1707;p11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8" name="Google Shape;1708;p11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9" name="Google Shape;1709;p11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0" name="Google Shape;1710;p11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1" name="Google Shape;1711;p11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2" name="Google Shape;1712;p11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3" name="Google Shape;1713;p11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4" name="Google Shape;1714;p11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5" name="Google Shape;1715;p11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6" name="Google Shape;1716;p11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7" name="Google Shape;1717;p11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8" name="Google Shape;1718;p11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9" name="Google Shape;1719;p11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0" name="Google Shape;1720;p11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1" name="Google Shape;1721;p11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2" name="Google Shape;1722;p11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3" name="Google Shape;1723;p11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4" name="Google Shape;1724;p11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5" name="Google Shape;1725;p11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6" name="Google Shape;1726;p11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7" name="Google Shape;1727;p11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8" name="Google Shape;1728;p11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9" name="Google Shape;1729;p11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30" name="Google Shape;1730;p11"/>
          <p:cNvSpPr txBox="1">
            <a:spLocks noGrp="1"/>
          </p:cNvSpPr>
          <p:nvPr>
            <p:ph type="title" hasCustomPrompt="1"/>
          </p:nvPr>
        </p:nvSpPr>
        <p:spPr>
          <a:xfrm rot="178">
            <a:off x="3482167" y="1513433"/>
            <a:ext cx="7740800" cy="164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9600"/>
              <a:buNone/>
              <a:defRPr sz="104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1731" name="Google Shape;1731;p11"/>
          <p:cNvSpPr txBox="1">
            <a:spLocks noGrp="1"/>
          </p:cNvSpPr>
          <p:nvPr>
            <p:ph type="subTitle" idx="1"/>
          </p:nvPr>
        </p:nvSpPr>
        <p:spPr>
          <a:xfrm>
            <a:off x="4885400" y="3120325"/>
            <a:ext cx="6337200" cy="6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022693"/>
      </p:ext>
    </p:extLst>
  </p:cSld>
  <p:clrMapOvr>
    <a:masterClrMapping/>
  </p:clrMapOvr>
  <p:transition spd="slow">
    <p:wip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Google Shape;1733;p12"/>
          <p:cNvSpPr/>
          <p:nvPr/>
        </p:nvSpPr>
        <p:spPr>
          <a:xfrm>
            <a:off x="0" y="-9567"/>
            <a:ext cx="12192000" cy="690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884239920"/>
      </p:ext>
    </p:extLst>
  </p:cSld>
  <p:clrMapOvr>
    <a:masterClrMapping/>
  </p:clrMapOvr>
  <p:transition spd="slow">
    <p:wip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Google Shape;1735;p13"/>
          <p:cNvSpPr txBox="1">
            <a:spLocks noGrp="1"/>
          </p:cNvSpPr>
          <p:nvPr>
            <p:ph type="subTitle" idx="1"/>
          </p:nvPr>
        </p:nvSpPr>
        <p:spPr>
          <a:xfrm>
            <a:off x="2791184" y="2022920"/>
            <a:ext cx="3245600" cy="5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736" name="Google Shape;1736;p13"/>
          <p:cNvSpPr txBox="1">
            <a:spLocks noGrp="1"/>
          </p:cNvSpPr>
          <p:nvPr>
            <p:ph type="subTitle" idx="2"/>
          </p:nvPr>
        </p:nvSpPr>
        <p:spPr>
          <a:xfrm>
            <a:off x="2789340" y="2479220"/>
            <a:ext cx="3245600" cy="83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7" name="Google Shape;1737;p13"/>
          <p:cNvSpPr txBox="1">
            <a:spLocks noGrp="1"/>
          </p:cNvSpPr>
          <p:nvPr>
            <p:ph type="title" hasCustomPrompt="1"/>
          </p:nvPr>
        </p:nvSpPr>
        <p:spPr>
          <a:xfrm>
            <a:off x="1283867" y="2252021"/>
            <a:ext cx="1292400" cy="83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733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1738" name="Google Shape;1738;p13"/>
          <p:cNvSpPr txBox="1">
            <a:spLocks noGrp="1"/>
          </p:cNvSpPr>
          <p:nvPr>
            <p:ph type="subTitle" idx="3"/>
          </p:nvPr>
        </p:nvSpPr>
        <p:spPr>
          <a:xfrm>
            <a:off x="2789341" y="4028289"/>
            <a:ext cx="3245600" cy="5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739" name="Google Shape;1739;p13"/>
          <p:cNvSpPr txBox="1">
            <a:spLocks noGrp="1"/>
          </p:cNvSpPr>
          <p:nvPr>
            <p:ph type="subTitle" idx="4"/>
          </p:nvPr>
        </p:nvSpPr>
        <p:spPr>
          <a:xfrm>
            <a:off x="2789340" y="4482452"/>
            <a:ext cx="3243200" cy="8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0" name="Google Shape;1740;p13"/>
          <p:cNvSpPr txBox="1">
            <a:spLocks noGrp="1"/>
          </p:cNvSpPr>
          <p:nvPr>
            <p:ph type="title" idx="5" hasCustomPrompt="1"/>
          </p:nvPr>
        </p:nvSpPr>
        <p:spPr>
          <a:xfrm>
            <a:off x="1283867" y="4269969"/>
            <a:ext cx="1292400" cy="83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733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1741" name="Google Shape;1741;p13"/>
          <p:cNvSpPr txBox="1">
            <a:spLocks noGrp="1"/>
          </p:cNvSpPr>
          <p:nvPr>
            <p:ph type="subTitle" idx="6"/>
          </p:nvPr>
        </p:nvSpPr>
        <p:spPr>
          <a:xfrm>
            <a:off x="7875924" y="2022920"/>
            <a:ext cx="3245200" cy="5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742" name="Google Shape;1742;p13"/>
          <p:cNvSpPr txBox="1">
            <a:spLocks noGrp="1"/>
          </p:cNvSpPr>
          <p:nvPr>
            <p:ph type="subTitle" idx="7"/>
          </p:nvPr>
        </p:nvSpPr>
        <p:spPr>
          <a:xfrm>
            <a:off x="7874093" y="2479220"/>
            <a:ext cx="3230000" cy="8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3" name="Google Shape;1743;p13"/>
          <p:cNvSpPr txBox="1">
            <a:spLocks noGrp="1"/>
          </p:cNvSpPr>
          <p:nvPr>
            <p:ph type="title" idx="8" hasCustomPrompt="1"/>
          </p:nvPr>
        </p:nvSpPr>
        <p:spPr>
          <a:xfrm>
            <a:off x="6479933" y="2250667"/>
            <a:ext cx="1292400" cy="83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733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1744" name="Google Shape;1744;p13"/>
          <p:cNvSpPr txBox="1">
            <a:spLocks noGrp="1"/>
          </p:cNvSpPr>
          <p:nvPr>
            <p:ph type="subTitle" idx="9"/>
          </p:nvPr>
        </p:nvSpPr>
        <p:spPr>
          <a:xfrm>
            <a:off x="7875928" y="4028288"/>
            <a:ext cx="3230000" cy="5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24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745" name="Google Shape;1745;p13"/>
          <p:cNvSpPr txBox="1">
            <a:spLocks noGrp="1"/>
          </p:cNvSpPr>
          <p:nvPr>
            <p:ph type="subTitle" idx="13"/>
          </p:nvPr>
        </p:nvSpPr>
        <p:spPr>
          <a:xfrm>
            <a:off x="7875997" y="4482453"/>
            <a:ext cx="3245200" cy="8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6" name="Google Shape;1746;p13"/>
          <p:cNvSpPr txBox="1">
            <a:spLocks noGrp="1"/>
          </p:cNvSpPr>
          <p:nvPr>
            <p:ph type="title" idx="14" hasCustomPrompt="1"/>
          </p:nvPr>
        </p:nvSpPr>
        <p:spPr>
          <a:xfrm>
            <a:off x="6479933" y="4269969"/>
            <a:ext cx="1292400" cy="83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733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1747" name="Google Shape;1747;p13"/>
          <p:cNvSpPr/>
          <p:nvPr/>
        </p:nvSpPr>
        <p:spPr>
          <a:xfrm>
            <a:off x="-9567" y="58679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748" name="Google Shape;1748;p13"/>
          <p:cNvGrpSpPr/>
          <p:nvPr/>
        </p:nvGrpSpPr>
        <p:grpSpPr>
          <a:xfrm>
            <a:off x="-2267907" y="-1449412"/>
            <a:ext cx="16735459" cy="4338751"/>
            <a:chOff x="-1700930" y="-1087059"/>
            <a:chExt cx="12551594" cy="3254063"/>
          </a:xfrm>
        </p:grpSpPr>
        <p:grpSp>
          <p:nvGrpSpPr>
            <p:cNvPr id="1749" name="Google Shape;1749;p13"/>
            <p:cNvGrpSpPr/>
            <p:nvPr/>
          </p:nvGrpSpPr>
          <p:grpSpPr>
            <a:xfrm rot="-2336481">
              <a:off x="-1326197" y="-511440"/>
              <a:ext cx="2575089" cy="2102826"/>
              <a:chOff x="-580150" y="114125"/>
              <a:chExt cx="2183925" cy="1783400"/>
            </a:xfrm>
          </p:grpSpPr>
          <p:sp>
            <p:nvSpPr>
              <p:cNvPr id="1750" name="Google Shape;1750;p13"/>
              <p:cNvSpPr/>
              <p:nvPr/>
            </p:nvSpPr>
            <p:spPr>
              <a:xfrm>
                <a:off x="-580150" y="114125"/>
                <a:ext cx="2183925" cy="1783400"/>
              </a:xfrm>
              <a:custGeom>
                <a:avLst/>
                <a:gdLst/>
                <a:ahLst/>
                <a:cxnLst/>
                <a:rect l="l" t="t" r="r" b="b"/>
                <a:pathLst>
                  <a:path w="87357" h="71336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60" y="65914"/>
                      <a:pt x="120" y="65973"/>
                      <a:pt x="179" y="66021"/>
                    </a:cubicBezTo>
                    <a:cubicBezTo>
                      <a:pt x="4680" y="69627"/>
                      <a:pt x="10371" y="71335"/>
                      <a:pt x="16844" y="71335"/>
                    </a:cubicBezTo>
                    <a:cubicBezTo>
                      <a:pt x="36916" y="71335"/>
                      <a:pt x="64499" y="54907"/>
                      <a:pt x="87357" y="2768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51" name="Google Shape;1751;p13"/>
              <p:cNvSpPr/>
              <p:nvPr/>
            </p:nvSpPr>
            <p:spPr>
              <a:xfrm>
                <a:off x="-580150" y="114125"/>
                <a:ext cx="2069325" cy="1751300"/>
              </a:xfrm>
              <a:custGeom>
                <a:avLst/>
                <a:gdLst/>
                <a:ahLst/>
                <a:cxnLst/>
                <a:rect l="l" t="t" r="r" b="b"/>
                <a:pathLst>
                  <a:path w="82773" h="7005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14"/>
                      <a:pt x="108" y="65961"/>
                      <a:pt x="156" y="66009"/>
                    </a:cubicBezTo>
                    <a:cubicBezTo>
                      <a:pt x="3571" y="68750"/>
                      <a:pt x="7922" y="70052"/>
                      <a:pt x="12947" y="70052"/>
                    </a:cubicBezTo>
                    <a:cubicBezTo>
                      <a:pt x="31451" y="70052"/>
                      <a:pt x="59093" y="52405"/>
                      <a:pt x="82773" y="24016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52" name="Google Shape;1752;p13"/>
              <p:cNvSpPr/>
              <p:nvPr/>
            </p:nvSpPr>
            <p:spPr>
              <a:xfrm>
                <a:off x="-580150" y="114125"/>
                <a:ext cx="1882700" cy="1706800"/>
              </a:xfrm>
              <a:custGeom>
                <a:avLst/>
                <a:gdLst/>
                <a:ahLst/>
                <a:cxnLst/>
                <a:rect l="l" t="t" r="r" b="b"/>
                <a:pathLst>
                  <a:path w="75308" h="6827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02"/>
                      <a:pt x="72" y="65926"/>
                      <a:pt x="120" y="65961"/>
                    </a:cubicBezTo>
                    <a:cubicBezTo>
                      <a:pt x="2070" y="67525"/>
                      <a:pt x="4578" y="68272"/>
                      <a:pt x="7541" y="68272"/>
                    </a:cubicBezTo>
                    <a:cubicBezTo>
                      <a:pt x="22833" y="68272"/>
                      <a:pt x="50223" y="48364"/>
                      <a:pt x="75308" y="1800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53" name="Google Shape;1753;p13"/>
              <p:cNvSpPr/>
              <p:nvPr/>
            </p:nvSpPr>
            <p:spPr>
              <a:xfrm>
                <a:off x="-414050" y="216825"/>
                <a:ext cx="1452275" cy="1601400"/>
              </a:xfrm>
              <a:custGeom>
                <a:avLst/>
                <a:gdLst/>
                <a:ahLst/>
                <a:cxnLst/>
                <a:rect l="l" t="t" r="r" b="b"/>
                <a:pathLst>
                  <a:path w="58091" h="64056" extrusionOk="0">
                    <a:moveTo>
                      <a:pt x="51328" y="0"/>
                    </a:moveTo>
                    <a:cubicBezTo>
                      <a:pt x="51328" y="0"/>
                      <a:pt x="31056" y="40912"/>
                      <a:pt x="8447" y="58662"/>
                    </a:cubicBezTo>
                    <a:lnTo>
                      <a:pt x="8447" y="58662"/>
                    </a:lnTo>
                    <a:cubicBezTo>
                      <a:pt x="36360" y="38972"/>
                      <a:pt x="58091" y="5596"/>
                      <a:pt x="58091" y="5596"/>
                    </a:cubicBezTo>
                    <a:lnTo>
                      <a:pt x="51328" y="0"/>
                    </a:lnTo>
                    <a:close/>
                    <a:moveTo>
                      <a:pt x="8447" y="58662"/>
                    </a:moveTo>
                    <a:cubicBezTo>
                      <a:pt x="5687" y="60609"/>
                      <a:pt x="2866" y="62422"/>
                      <a:pt x="0" y="64056"/>
                    </a:cubicBezTo>
                    <a:cubicBezTo>
                      <a:pt x="2829" y="62691"/>
                      <a:pt x="5656" y="60853"/>
                      <a:pt x="8447" y="58662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754" name="Google Shape;1754;p13"/>
            <p:cNvGrpSpPr/>
            <p:nvPr/>
          </p:nvGrpSpPr>
          <p:grpSpPr>
            <a:xfrm rot="2336481" flipH="1">
              <a:off x="7900841" y="-511440"/>
              <a:ext cx="2575089" cy="2102826"/>
              <a:chOff x="-580150" y="114125"/>
              <a:chExt cx="2183925" cy="1783400"/>
            </a:xfrm>
          </p:grpSpPr>
          <p:sp>
            <p:nvSpPr>
              <p:cNvPr id="1755" name="Google Shape;1755;p13"/>
              <p:cNvSpPr/>
              <p:nvPr/>
            </p:nvSpPr>
            <p:spPr>
              <a:xfrm>
                <a:off x="-580150" y="114125"/>
                <a:ext cx="2183925" cy="1783400"/>
              </a:xfrm>
              <a:custGeom>
                <a:avLst/>
                <a:gdLst/>
                <a:ahLst/>
                <a:cxnLst/>
                <a:rect l="l" t="t" r="r" b="b"/>
                <a:pathLst>
                  <a:path w="87357" h="71336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60" y="65914"/>
                      <a:pt x="120" y="65973"/>
                      <a:pt x="179" y="66021"/>
                    </a:cubicBezTo>
                    <a:cubicBezTo>
                      <a:pt x="4680" y="69627"/>
                      <a:pt x="10371" y="71335"/>
                      <a:pt x="16844" y="71335"/>
                    </a:cubicBezTo>
                    <a:cubicBezTo>
                      <a:pt x="36916" y="71335"/>
                      <a:pt x="64499" y="54907"/>
                      <a:pt x="87357" y="2768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56" name="Google Shape;1756;p13"/>
              <p:cNvSpPr/>
              <p:nvPr/>
            </p:nvSpPr>
            <p:spPr>
              <a:xfrm>
                <a:off x="-580150" y="114125"/>
                <a:ext cx="2069325" cy="1751300"/>
              </a:xfrm>
              <a:custGeom>
                <a:avLst/>
                <a:gdLst/>
                <a:ahLst/>
                <a:cxnLst/>
                <a:rect l="l" t="t" r="r" b="b"/>
                <a:pathLst>
                  <a:path w="82773" h="7005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14"/>
                      <a:pt x="108" y="65961"/>
                      <a:pt x="156" y="66009"/>
                    </a:cubicBezTo>
                    <a:cubicBezTo>
                      <a:pt x="3571" y="68750"/>
                      <a:pt x="7922" y="70052"/>
                      <a:pt x="12947" y="70052"/>
                    </a:cubicBezTo>
                    <a:cubicBezTo>
                      <a:pt x="31451" y="70052"/>
                      <a:pt x="59093" y="52405"/>
                      <a:pt x="82773" y="24016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57" name="Google Shape;1757;p13"/>
              <p:cNvSpPr/>
              <p:nvPr/>
            </p:nvSpPr>
            <p:spPr>
              <a:xfrm>
                <a:off x="-580150" y="114125"/>
                <a:ext cx="1882700" cy="1706800"/>
              </a:xfrm>
              <a:custGeom>
                <a:avLst/>
                <a:gdLst/>
                <a:ahLst/>
                <a:cxnLst/>
                <a:rect l="l" t="t" r="r" b="b"/>
                <a:pathLst>
                  <a:path w="75308" h="6827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02"/>
                      <a:pt x="72" y="65926"/>
                      <a:pt x="120" y="65961"/>
                    </a:cubicBezTo>
                    <a:cubicBezTo>
                      <a:pt x="2070" y="67525"/>
                      <a:pt x="4578" y="68272"/>
                      <a:pt x="7541" y="68272"/>
                    </a:cubicBezTo>
                    <a:cubicBezTo>
                      <a:pt x="22833" y="68272"/>
                      <a:pt x="50223" y="48364"/>
                      <a:pt x="75308" y="1800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58" name="Google Shape;1758;p13"/>
              <p:cNvSpPr/>
              <p:nvPr/>
            </p:nvSpPr>
            <p:spPr>
              <a:xfrm>
                <a:off x="-414050" y="216825"/>
                <a:ext cx="1452275" cy="1601400"/>
              </a:xfrm>
              <a:custGeom>
                <a:avLst/>
                <a:gdLst/>
                <a:ahLst/>
                <a:cxnLst/>
                <a:rect l="l" t="t" r="r" b="b"/>
                <a:pathLst>
                  <a:path w="58091" h="64056" extrusionOk="0">
                    <a:moveTo>
                      <a:pt x="51328" y="0"/>
                    </a:moveTo>
                    <a:cubicBezTo>
                      <a:pt x="51328" y="0"/>
                      <a:pt x="31056" y="40912"/>
                      <a:pt x="8447" y="58662"/>
                    </a:cubicBezTo>
                    <a:lnTo>
                      <a:pt x="8447" y="58662"/>
                    </a:lnTo>
                    <a:cubicBezTo>
                      <a:pt x="36360" y="38972"/>
                      <a:pt x="58091" y="5596"/>
                      <a:pt x="58091" y="5596"/>
                    </a:cubicBezTo>
                    <a:lnTo>
                      <a:pt x="51328" y="0"/>
                    </a:lnTo>
                    <a:close/>
                    <a:moveTo>
                      <a:pt x="8447" y="58662"/>
                    </a:moveTo>
                    <a:cubicBezTo>
                      <a:pt x="5687" y="60609"/>
                      <a:pt x="2866" y="62422"/>
                      <a:pt x="0" y="64056"/>
                    </a:cubicBezTo>
                    <a:cubicBezTo>
                      <a:pt x="2829" y="62691"/>
                      <a:pt x="5656" y="60853"/>
                      <a:pt x="8447" y="58662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759" name="Google Shape;1759;p13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1760" name="Google Shape;1760;p13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1" name="Google Shape;1761;p13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2" name="Google Shape;1762;p13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3" name="Google Shape;1763;p13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4" name="Google Shape;1764;p13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5" name="Google Shape;1765;p13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6" name="Google Shape;1766;p13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7" name="Google Shape;1767;p13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8" name="Google Shape;1768;p13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9" name="Google Shape;1769;p13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0" name="Google Shape;1770;p13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1" name="Google Shape;1771;p13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2" name="Google Shape;1772;p13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3" name="Google Shape;1773;p13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4" name="Google Shape;1774;p13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5" name="Google Shape;1775;p13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6" name="Google Shape;1776;p13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7" name="Google Shape;1777;p13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8" name="Google Shape;1778;p13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9" name="Google Shape;1779;p13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0" name="Google Shape;1780;p13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1" name="Google Shape;1781;p13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2" name="Google Shape;1782;p13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3" name="Google Shape;1783;p13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4" name="Google Shape;1784;p13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5" name="Google Shape;1785;p13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6" name="Google Shape;1786;p13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7" name="Google Shape;1787;p13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8" name="Google Shape;1788;p13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9" name="Google Shape;1789;p13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0" name="Google Shape;1790;p13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1" name="Google Shape;1791;p13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2" name="Google Shape;1792;p13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3" name="Google Shape;1793;p13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4" name="Google Shape;1794;p13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5" name="Google Shape;1795;p13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6" name="Google Shape;1796;p13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97" name="Google Shape;1797;p13"/>
          <p:cNvGrpSpPr/>
          <p:nvPr/>
        </p:nvGrpSpPr>
        <p:grpSpPr>
          <a:xfrm>
            <a:off x="-26" y="6151028"/>
            <a:ext cx="12191577" cy="2172125"/>
            <a:chOff x="429225" y="4417075"/>
            <a:chExt cx="6749600" cy="1202550"/>
          </a:xfrm>
        </p:grpSpPr>
        <p:sp>
          <p:nvSpPr>
            <p:cNvPr id="1798" name="Google Shape;1798;p13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9" name="Google Shape;1799;p13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0" name="Google Shape;1800;p13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1" name="Google Shape;1801;p13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2" name="Google Shape;1802;p13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3" name="Google Shape;1803;p13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4" name="Google Shape;1804;p13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5" name="Google Shape;1805;p13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6" name="Google Shape;1806;p13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7" name="Google Shape;1807;p13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8" name="Google Shape;1808;p13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9" name="Google Shape;1809;p13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0" name="Google Shape;1810;p13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1" name="Google Shape;1811;p13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2" name="Google Shape;1812;p13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3" name="Google Shape;1813;p13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4" name="Google Shape;1814;p13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5" name="Google Shape;1815;p13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6" name="Google Shape;1816;p13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7" name="Google Shape;1817;p13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8" name="Google Shape;1818;p13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9" name="Google Shape;1819;p13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0" name="Google Shape;1820;p13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1" name="Google Shape;1821;p13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2" name="Google Shape;1822;p13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3" name="Google Shape;1823;p13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4" name="Google Shape;1824;p13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5" name="Google Shape;1825;p13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6" name="Google Shape;1826;p13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7" name="Google Shape;1827;p13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8" name="Google Shape;1828;p13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9" name="Google Shape;1829;p13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0" name="Google Shape;1830;p13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1" name="Google Shape;1831;p13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2" name="Google Shape;1832;p13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3" name="Google Shape;1833;p13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4" name="Google Shape;1834;p13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5" name="Google Shape;1835;p13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6" name="Google Shape;1836;p13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7" name="Google Shape;1837;p13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8" name="Google Shape;1838;p13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9" name="Google Shape;1839;p13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0" name="Google Shape;1840;p13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1" name="Google Shape;1841;p13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2" name="Google Shape;1842;p13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3" name="Google Shape;1843;p13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4" name="Google Shape;1844;p13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5" name="Google Shape;1845;p13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6" name="Google Shape;1846;p13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7" name="Google Shape;1847;p13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8" name="Google Shape;1848;p13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9" name="Google Shape;1849;p13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0" name="Google Shape;1850;p13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1" name="Google Shape;1851;p13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2" name="Google Shape;1852;p13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3" name="Google Shape;1853;p13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4" name="Google Shape;1854;p13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5" name="Google Shape;1855;p13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6" name="Google Shape;1856;p13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7" name="Google Shape;1857;p13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8" name="Google Shape;1858;p13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9" name="Google Shape;1859;p13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0" name="Google Shape;1860;p13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1" name="Google Shape;1861;p13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2" name="Google Shape;1862;p13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3" name="Google Shape;1863;p13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4" name="Google Shape;1864;p13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5" name="Google Shape;1865;p13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6" name="Google Shape;1866;p13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7" name="Google Shape;1867;p13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8" name="Google Shape;1868;p13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9" name="Google Shape;1869;p13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0" name="Google Shape;1870;p13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1" name="Google Shape;1871;p13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2" name="Google Shape;1872;p13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3" name="Google Shape;1873;p13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4" name="Google Shape;1874;p13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5" name="Google Shape;1875;p13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6" name="Google Shape;1876;p13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7" name="Google Shape;1877;p13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8" name="Google Shape;1878;p13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9" name="Google Shape;1879;p13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0" name="Google Shape;1880;p13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1" name="Google Shape;1881;p13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2" name="Google Shape;1882;p13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3" name="Google Shape;1883;p13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4" name="Google Shape;1884;p13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5" name="Google Shape;1885;p13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6" name="Google Shape;1886;p13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7" name="Google Shape;1887;p13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8" name="Google Shape;1888;p13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9" name="Google Shape;1889;p13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0" name="Google Shape;1890;p13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1" name="Google Shape;1891;p13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2" name="Google Shape;1892;p13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3" name="Google Shape;1893;p13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4" name="Google Shape;1894;p13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5" name="Google Shape;1895;p13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6" name="Google Shape;1896;p13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7" name="Google Shape;1897;p13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8" name="Google Shape;1898;p13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9" name="Google Shape;1899;p13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0" name="Google Shape;1900;p13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1" name="Google Shape;1901;p13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2" name="Google Shape;1902;p13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3" name="Google Shape;1903;p13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4" name="Google Shape;1904;p13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5" name="Google Shape;1905;p13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6" name="Google Shape;1906;p13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7" name="Google Shape;1907;p13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8" name="Google Shape;1908;p13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9" name="Google Shape;1909;p13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0" name="Google Shape;1910;p13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1" name="Google Shape;1911;p13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2" name="Google Shape;1912;p13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3" name="Google Shape;1913;p13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4" name="Google Shape;1914;p13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5" name="Google Shape;1915;p13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6" name="Google Shape;1916;p13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7" name="Google Shape;1917;p13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8" name="Google Shape;1918;p13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9" name="Google Shape;1919;p13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0" name="Google Shape;1920;p13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1" name="Google Shape;1921;p13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2" name="Google Shape;1922;p13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3" name="Google Shape;1923;p13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4" name="Google Shape;1924;p13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5" name="Google Shape;1925;p13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6" name="Google Shape;1926;p13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7" name="Google Shape;1927;p13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8" name="Google Shape;1928;p13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9" name="Google Shape;1929;p13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0" name="Google Shape;1930;p13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1" name="Google Shape;1931;p13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2" name="Google Shape;1932;p13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3" name="Google Shape;1933;p13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4" name="Google Shape;1934;p13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5" name="Google Shape;1935;p13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6" name="Google Shape;1936;p13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7" name="Google Shape;1937;p13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8" name="Google Shape;1938;p13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9" name="Google Shape;1939;p13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0" name="Google Shape;1940;p13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1" name="Google Shape;1941;p13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2" name="Google Shape;1942;p13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3" name="Google Shape;1943;p13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4" name="Google Shape;1944;p13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5" name="Google Shape;1945;p13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6" name="Google Shape;1946;p13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7" name="Google Shape;1947;p13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8" name="Google Shape;1948;p13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9" name="Google Shape;1949;p13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0" name="Google Shape;1950;p13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1" name="Google Shape;1951;p13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2" name="Google Shape;1952;p13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3" name="Google Shape;1953;p13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4" name="Google Shape;1954;p13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5" name="Google Shape;1955;p13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6" name="Google Shape;1956;p13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7" name="Google Shape;1957;p13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8" name="Google Shape;1958;p13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9" name="Google Shape;1959;p13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0" name="Google Shape;1960;p13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1" name="Google Shape;1961;p13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2" name="Google Shape;1962;p13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3" name="Google Shape;1963;p13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4" name="Google Shape;1964;p13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5" name="Google Shape;1965;p13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6" name="Google Shape;1966;p13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7" name="Google Shape;1967;p13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8" name="Google Shape;1968;p13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969" name="Google Shape;1969;p13"/>
          <p:cNvSpPr txBox="1">
            <a:spLocks noGrp="1"/>
          </p:cNvSpPr>
          <p:nvPr>
            <p:ph type="title" idx="15"/>
          </p:nvPr>
        </p:nvSpPr>
        <p:spPr>
          <a:xfrm>
            <a:off x="960000" y="806505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73931056"/>
      </p:ext>
    </p:extLst>
  </p:cSld>
  <p:clrMapOvr>
    <a:masterClrMapping/>
  </p:clrMapOvr>
  <p:transition spd="slow">
    <p:wip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p14"/>
          <p:cNvSpPr/>
          <p:nvPr/>
        </p:nvSpPr>
        <p:spPr>
          <a:xfrm>
            <a:off x="-19600" y="4480084"/>
            <a:ext cx="12211600" cy="243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72" name="Google Shape;1972;p14"/>
          <p:cNvGrpSpPr/>
          <p:nvPr/>
        </p:nvGrpSpPr>
        <p:grpSpPr>
          <a:xfrm>
            <a:off x="4219853" y="-822567"/>
            <a:ext cx="7994480" cy="7424317"/>
            <a:chOff x="3164890" y="-616925"/>
            <a:chExt cx="5995860" cy="5568238"/>
          </a:xfrm>
        </p:grpSpPr>
        <p:sp>
          <p:nvSpPr>
            <p:cNvPr id="1973" name="Google Shape;1973;p14"/>
            <p:cNvSpPr/>
            <p:nvPr/>
          </p:nvSpPr>
          <p:spPr>
            <a:xfrm>
              <a:off x="3418925" y="-616925"/>
              <a:ext cx="5741825" cy="5334275"/>
            </a:xfrm>
            <a:custGeom>
              <a:avLst/>
              <a:gdLst/>
              <a:ahLst/>
              <a:cxnLst/>
              <a:rect l="l" t="t" r="r" b="b"/>
              <a:pathLst>
                <a:path w="229673" h="213371" extrusionOk="0">
                  <a:moveTo>
                    <a:pt x="0" y="200323"/>
                  </a:moveTo>
                  <a:lnTo>
                    <a:pt x="228812" y="0"/>
                  </a:lnTo>
                  <a:lnTo>
                    <a:pt x="229673" y="162124"/>
                  </a:lnTo>
                  <a:lnTo>
                    <a:pt x="10525" y="213371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1974" name="Google Shape;1974;p14"/>
            <p:cNvGrpSpPr/>
            <p:nvPr/>
          </p:nvGrpSpPr>
          <p:grpSpPr>
            <a:xfrm>
              <a:off x="3164890" y="4379438"/>
              <a:ext cx="592125" cy="571875"/>
              <a:chOff x="1378650" y="3847600"/>
              <a:chExt cx="592125" cy="571875"/>
            </a:xfrm>
          </p:grpSpPr>
          <p:sp>
            <p:nvSpPr>
              <p:cNvPr id="1975" name="Google Shape;1975;p14"/>
              <p:cNvSpPr/>
              <p:nvPr/>
            </p:nvSpPr>
            <p:spPr>
              <a:xfrm>
                <a:off x="1463725" y="3847600"/>
                <a:ext cx="507050" cy="464750"/>
              </a:xfrm>
              <a:custGeom>
                <a:avLst/>
                <a:gdLst/>
                <a:ahLst/>
                <a:cxnLst/>
                <a:rect l="l" t="t" r="r" b="b"/>
                <a:pathLst>
                  <a:path w="20282" h="18590" extrusionOk="0">
                    <a:moveTo>
                      <a:pt x="7602" y="0"/>
                    </a:moveTo>
                    <a:cubicBezTo>
                      <a:pt x="7280" y="0"/>
                      <a:pt x="7041" y="83"/>
                      <a:pt x="6905" y="258"/>
                    </a:cubicBezTo>
                    <a:lnTo>
                      <a:pt x="2769" y="5428"/>
                    </a:lnTo>
                    <a:cubicBezTo>
                      <a:pt x="0" y="8931"/>
                      <a:pt x="567" y="14034"/>
                      <a:pt x="4070" y="16836"/>
                    </a:cubicBezTo>
                    <a:cubicBezTo>
                      <a:pt x="5561" y="18016"/>
                      <a:pt x="7343" y="18590"/>
                      <a:pt x="9112" y="18590"/>
                    </a:cubicBezTo>
                    <a:cubicBezTo>
                      <a:pt x="11496" y="18590"/>
                      <a:pt x="13855" y="17546"/>
                      <a:pt x="15445" y="15535"/>
                    </a:cubicBezTo>
                    <a:lnTo>
                      <a:pt x="19581" y="10365"/>
                    </a:lnTo>
                    <a:cubicBezTo>
                      <a:pt x="20281" y="9431"/>
                      <a:pt x="18046" y="6496"/>
                      <a:pt x="14544" y="3694"/>
                    </a:cubicBezTo>
                    <a:cubicBezTo>
                      <a:pt x="11721" y="1435"/>
                      <a:pt x="8941" y="0"/>
                      <a:pt x="76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6" name="Google Shape;1976;p14"/>
              <p:cNvSpPr/>
              <p:nvPr/>
            </p:nvSpPr>
            <p:spPr>
              <a:xfrm>
                <a:off x="1516250" y="4045000"/>
                <a:ext cx="445350" cy="267350"/>
              </a:xfrm>
              <a:custGeom>
                <a:avLst/>
                <a:gdLst/>
                <a:ahLst/>
                <a:cxnLst/>
                <a:rect l="l" t="t" r="r" b="b"/>
                <a:pathLst>
                  <a:path w="17814" h="10694" extrusionOk="0">
                    <a:moveTo>
                      <a:pt x="16646" y="1"/>
                    </a:moveTo>
                    <a:lnTo>
                      <a:pt x="16646" y="1"/>
                    </a:lnTo>
                    <a:cubicBezTo>
                      <a:pt x="17113" y="801"/>
                      <a:pt x="17246" y="1368"/>
                      <a:pt x="16979" y="1702"/>
                    </a:cubicBezTo>
                    <a:lnTo>
                      <a:pt x="12843" y="6872"/>
                    </a:lnTo>
                    <a:cubicBezTo>
                      <a:pt x="11251" y="8886"/>
                      <a:pt x="8888" y="9940"/>
                      <a:pt x="6500" y="9940"/>
                    </a:cubicBezTo>
                    <a:cubicBezTo>
                      <a:pt x="4735" y="9940"/>
                      <a:pt x="2957" y="9364"/>
                      <a:pt x="1468" y="8173"/>
                    </a:cubicBezTo>
                    <a:cubicBezTo>
                      <a:pt x="935" y="7706"/>
                      <a:pt x="434" y="7206"/>
                      <a:pt x="1" y="6672"/>
                    </a:cubicBezTo>
                    <a:lnTo>
                      <a:pt x="1" y="6672"/>
                    </a:lnTo>
                    <a:cubicBezTo>
                      <a:pt x="501" y="7506"/>
                      <a:pt x="1135" y="8307"/>
                      <a:pt x="1969" y="8940"/>
                    </a:cubicBezTo>
                    <a:cubicBezTo>
                      <a:pt x="3460" y="10120"/>
                      <a:pt x="5242" y="10694"/>
                      <a:pt x="7011" y="10694"/>
                    </a:cubicBezTo>
                    <a:cubicBezTo>
                      <a:pt x="9395" y="10694"/>
                      <a:pt x="11754" y="9650"/>
                      <a:pt x="13344" y="7639"/>
                    </a:cubicBezTo>
                    <a:lnTo>
                      <a:pt x="17480" y="2469"/>
                    </a:lnTo>
                    <a:cubicBezTo>
                      <a:pt x="17813" y="2035"/>
                      <a:pt x="17480" y="1135"/>
                      <a:pt x="1664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7" name="Google Shape;1977;p14"/>
              <p:cNvSpPr/>
              <p:nvPr/>
            </p:nvSpPr>
            <p:spPr>
              <a:xfrm>
                <a:off x="1648850" y="3869750"/>
                <a:ext cx="291900" cy="220450"/>
              </a:xfrm>
              <a:custGeom>
                <a:avLst/>
                <a:gdLst/>
                <a:ahLst/>
                <a:cxnLst/>
                <a:rect l="l" t="t" r="r" b="b"/>
                <a:pathLst>
                  <a:path w="11676" h="8818" extrusionOk="0">
                    <a:moveTo>
                      <a:pt x="1136" y="1"/>
                    </a:moveTo>
                    <a:cubicBezTo>
                      <a:pt x="876" y="1"/>
                      <a:pt x="681" y="67"/>
                      <a:pt x="568" y="206"/>
                    </a:cubicBezTo>
                    <a:cubicBezTo>
                      <a:pt x="0" y="973"/>
                      <a:pt x="1835" y="3475"/>
                      <a:pt x="4737" y="5776"/>
                    </a:cubicBezTo>
                    <a:cubicBezTo>
                      <a:pt x="7116" y="7614"/>
                      <a:pt x="9428" y="8817"/>
                      <a:pt x="10522" y="8817"/>
                    </a:cubicBezTo>
                    <a:cubicBezTo>
                      <a:pt x="10778" y="8817"/>
                      <a:pt x="10967" y="8751"/>
                      <a:pt x="11075" y="8612"/>
                    </a:cubicBezTo>
                    <a:cubicBezTo>
                      <a:pt x="11675" y="7845"/>
                      <a:pt x="9807" y="5376"/>
                      <a:pt x="6905" y="3041"/>
                    </a:cubicBezTo>
                    <a:cubicBezTo>
                      <a:pt x="4554" y="1203"/>
                      <a:pt x="2246" y="1"/>
                      <a:pt x="11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8" name="Google Shape;1978;p14"/>
              <p:cNvSpPr/>
              <p:nvPr/>
            </p:nvSpPr>
            <p:spPr>
              <a:xfrm>
                <a:off x="1648850" y="3870725"/>
                <a:ext cx="281900" cy="219475"/>
              </a:xfrm>
              <a:custGeom>
                <a:avLst/>
                <a:gdLst/>
                <a:ahLst/>
                <a:cxnLst/>
                <a:rect l="l" t="t" r="r" b="b"/>
                <a:pathLst>
                  <a:path w="11276" h="8779" extrusionOk="0">
                    <a:moveTo>
                      <a:pt x="868" y="0"/>
                    </a:moveTo>
                    <a:cubicBezTo>
                      <a:pt x="768" y="67"/>
                      <a:pt x="634" y="100"/>
                      <a:pt x="568" y="167"/>
                    </a:cubicBezTo>
                    <a:cubicBezTo>
                      <a:pt x="0" y="934"/>
                      <a:pt x="1868" y="3402"/>
                      <a:pt x="4737" y="5737"/>
                    </a:cubicBezTo>
                    <a:cubicBezTo>
                      <a:pt x="7116" y="7575"/>
                      <a:pt x="9428" y="8778"/>
                      <a:pt x="10522" y="8778"/>
                    </a:cubicBezTo>
                    <a:cubicBezTo>
                      <a:pt x="10778" y="8778"/>
                      <a:pt x="10967" y="8712"/>
                      <a:pt x="11075" y="8573"/>
                    </a:cubicBezTo>
                    <a:cubicBezTo>
                      <a:pt x="11275" y="8339"/>
                      <a:pt x="11208" y="7939"/>
                      <a:pt x="10975" y="7405"/>
                    </a:cubicBezTo>
                    <a:cubicBezTo>
                      <a:pt x="10895" y="7425"/>
                      <a:pt x="10804" y="7434"/>
                      <a:pt x="10704" y="7434"/>
                    </a:cubicBezTo>
                    <a:cubicBezTo>
                      <a:pt x="9593" y="7434"/>
                      <a:pt x="7293" y="6269"/>
                      <a:pt x="4937" y="4403"/>
                    </a:cubicBezTo>
                    <a:cubicBezTo>
                      <a:pt x="2936" y="2802"/>
                      <a:pt x="1435" y="1134"/>
                      <a:pt x="8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9" name="Google Shape;1979;p14"/>
              <p:cNvSpPr/>
              <p:nvPr/>
            </p:nvSpPr>
            <p:spPr>
              <a:xfrm>
                <a:off x="1378650" y="4372750"/>
                <a:ext cx="512900" cy="46725"/>
              </a:xfrm>
              <a:custGeom>
                <a:avLst/>
                <a:gdLst/>
                <a:ahLst/>
                <a:cxnLst/>
                <a:rect l="l" t="t" r="r" b="b"/>
                <a:pathLst>
                  <a:path w="20516" h="1869" extrusionOk="0">
                    <a:moveTo>
                      <a:pt x="10275" y="0"/>
                    </a:moveTo>
                    <a:cubicBezTo>
                      <a:pt x="4604" y="0"/>
                      <a:pt x="1" y="367"/>
                      <a:pt x="1" y="834"/>
                    </a:cubicBezTo>
                    <a:lnTo>
                      <a:pt x="1" y="1868"/>
                    </a:lnTo>
                    <a:lnTo>
                      <a:pt x="20515" y="1868"/>
                    </a:lnTo>
                    <a:lnTo>
                      <a:pt x="20515" y="834"/>
                    </a:lnTo>
                    <a:cubicBezTo>
                      <a:pt x="20515" y="367"/>
                      <a:pt x="15912" y="0"/>
                      <a:pt x="102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80" name="Google Shape;1980;p14"/>
              <p:cNvSpPr/>
              <p:nvPr/>
            </p:nvSpPr>
            <p:spPr>
              <a:xfrm>
                <a:off x="1378650" y="4395250"/>
                <a:ext cx="512900" cy="24225"/>
              </a:xfrm>
              <a:custGeom>
                <a:avLst/>
                <a:gdLst/>
                <a:ahLst/>
                <a:cxnLst/>
                <a:rect l="l" t="t" r="r" b="b"/>
                <a:pathLst>
                  <a:path w="20516" h="969" extrusionOk="0">
                    <a:moveTo>
                      <a:pt x="1" y="1"/>
                    </a:moveTo>
                    <a:lnTo>
                      <a:pt x="1" y="968"/>
                    </a:lnTo>
                    <a:lnTo>
                      <a:pt x="20515" y="968"/>
                    </a:lnTo>
                    <a:lnTo>
                      <a:pt x="205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81" name="Google Shape;1981;p14"/>
              <p:cNvSpPr/>
              <p:nvPr/>
            </p:nvSpPr>
            <p:spPr>
              <a:xfrm>
                <a:off x="1520425" y="4186775"/>
                <a:ext cx="133450" cy="188500"/>
              </a:xfrm>
              <a:custGeom>
                <a:avLst/>
                <a:gdLst/>
                <a:ahLst/>
                <a:cxnLst/>
                <a:rect l="l" t="t" r="r" b="b"/>
                <a:pathLst>
                  <a:path w="5338" h="7540" fill="none" extrusionOk="0">
                    <a:moveTo>
                      <a:pt x="2669" y="7539"/>
                    </a:moveTo>
                    <a:cubicBezTo>
                      <a:pt x="2669" y="7539"/>
                      <a:pt x="0" y="2769"/>
                      <a:pt x="5338" y="0"/>
                    </a:cubicBezTo>
                  </a:path>
                </a:pathLst>
              </a:custGeom>
              <a:solidFill>
                <a:schemeClr val="lt1"/>
              </a:solidFill>
              <a:ln w="37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82" name="Google Shape;1982;p14"/>
              <p:cNvSpPr/>
              <p:nvPr/>
            </p:nvSpPr>
            <p:spPr>
              <a:xfrm>
                <a:off x="1498750" y="3989125"/>
                <a:ext cx="91750" cy="176825"/>
              </a:xfrm>
              <a:custGeom>
                <a:avLst/>
                <a:gdLst/>
                <a:ahLst/>
                <a:cxnLst/>
                <a:rect l="l" t="t" r="r" b="b"/>
                <a:pathLst>
                  <a:path w="3670" h="7073" extrusionOk="0">
                    <a:moveTo>
                      <a:pt x="3669" y="1"/>
                    </a:moveTo>
                    <a:cubicBezTo>
                      <a:pt x="867" y="935"/>
                      <a:pt x="0" y="4537"/>
                      <a:pt x="968" y="7072"/>
                    </a:cubicBezTo>
                    <a:cubicBezTo>
                      <a:pt x="867" y="4404"/>
                      <a:pt x="1435" y="1702"/>
                      <a:pt x="36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983" name="Google Shape;1983;p14"/>
          <p:cNvSpPr txBox="1">
            <a:spLocks noGrp="1"/>
          </p:cNvSpPr>
          <p:nvPr>
            <p:ph type="title"/>
          </p:nvPr>
        </p:nvSpPr>
        <p:spPr>
          <a:xfrm>
            <a:off x="1182333" y="4480084"/>
            <a:ext cx="45780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1984" name="Google Shape;1984;p14"/>
          <p:cNvSpPr txBox="1">
            <a:spLocks noGrp="1"/>
          </p:cNvSpPr>
          <p:nvPr>
            <p:ph type="subTitle" idx="1"/>
          </p:nvPr>
        </p:nvSpPr>
        <p:spPr>
          <a:xfrm>
            <a:off x="1182333" y="941833"/>
            <a:ext cx="5379200" cy="352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7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grpSp>
        <p:nvGrpSpPr>
          <p:cNvPr id="1985" name="Google Shape;1985;p14"/>
          <p:cNvGrpSpPr/>
          <p:nvPr/>
        </p:nvGrpSpPr>
        <p:grpSpPr>
          <a:xfrm>
            <a:off x="7120868" y="4466666"/>
            <a:ext cx="4426237" cy="2458020"/>
            <a:chOff x="1951575" y="2613150"/>
            <a:chExt cx="3658450" cy="2837050"/>
          </a:xfrm>
        </p:grpSpPr>
        <p:sp>
          <p:nvSpPr>
            <p:cNvPr id="1986" name="Google Shape;1986;p14"/>
            <p:cNvSpPr/>
            <p:nvPr/>
          </p:nvSpPr>
          <p:spPr>
            <a:xfrm>
              <a:off x="1951575" y="2613150"/>
              <a:ext cx="3658450" cy="2837050"/>
            </a:xfrm>
            <a:custGeom>
              <a:avLst/>
              <a:gdLst/>
              <a:ahLst/>
              <a:cxnLst/>
              <a:rect l="l" t="t" r="r" b="b"/>
              <a:pathLst>
                <a:path w="146338" h="113482" extrusionOk="0">
                  <a:moveTo>
                    <a:pt x="51403" y="0"/>
                  </a:moveTo>
                  <a:lnTo>
                    <a:pt x="0" y="113482"/>
                  </a:lnTo>
                  <a:lnTo>
                    <a:pt x="146338" y="113482"/>
                  </a:lnTo>
                  <a:lnTo>
                    <a:pt x="999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7" name="Google Shape;1987;p14"/>
            <p:cNvSpPr/>
            <p:nvPr/>
          </p:nvSpPr>
          <p:spPr>
            <a:xfrm>
              <a:off x="2161725" y="2613150"/>
              <a:ext cx="1188375" cy="2837050"/>
            </a:xfrm>
            <a:custGeom>
              <a:avLst/>
              <a:gdLst/>
              <a:ahLst/>
              <a:cxnLst/>
              <a:rect l="l" t="t" r="r" b="b"/>
              <a:pathLst>
                <a:path w="47535" h="113482" fill="none" extrusionOk="0">
                  <a:moveTo>
                    <a:pt x="47534" y="0"/>
                  </a:moveTo>
                  <a:lnTo>
                    <a:pt x="0" y="113482"/>
                  </a:lnTo>
                </a:path>
              </a:pathLst>
            </a:custGeom>
            <a:noFill/>
            <a:ln w="10850" cap="flat" cmpd="sng">
              <a:solidFill>
                <a:schemeClr val="accent2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8" name="Google Shape;1988;p14"/>
            <p:cNvSpPr/>
            <p:nvPr/>
          </p:nvSpPr>
          <p:spPr>
            <a:xfrm>
              <a:off x="4330775" y="2613150"/>
              <a:ext cx="1104975" cy="2837050"/>
            </a:xfrm>
            <a:custGeom>
              <a:avLst/>
              <a:gdLst/>
              <a:ahLst/>
              <a:cxnLst/>
              <a:rect l="l" t="t" r="r" b="b"/>
              <a:pathLst>
                <a:path w="44199" h="113482" fill="none" extrusionOk="0">
                  <a:moveTo>
                    <a:pt x="0" y="0"/>
                  </a:moveTo>
                  <a:lnTo>
                    <a:pt x="44198" y="113482"/>
                  </a:lnTo>
                </a:path>
              </a:pathLst>
            </a:custGeom>
            <a:noFill/>
            <a:ln w="10850" cap="flat" cmpd="sng">
              <a:solidFill>
                <a:schemeClr val="accent2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89" name="Google Shape;1989;p14"/>
          <p:cNvGrpSpPr/>
          <p:nvPr/>
        </p:nvGrpSpPr>
        <p:grpSpPr>
          <a:xfrm>
            <a:off x="10375944" y="4342195"/>
            <a:ext cx="1398736" cy="2420232"/>
            <a:chOff x="4582600" y="2628125"/>
            <a:chExt cx="1248425" cy="2160150"/>
          </a:xfrm>
        </p:grpSpPr>
        <p:sp>
          <p:nvSpPr>
            <p:cNvPr id="1990" name="Google Shape;1990;p14"/>
            <p:cNvSpPr/>
            <p:nvPr/>
          </p:nvSpPr>
          <p:spPr>
            <a:xfrm>
              <a:off x="4582600" y="2628125"/>
              <a:ext cx="264400" cy="539650"/>
            </a:xfrm>
            <a:custGeom>
              <a:avLst/>
              <a:gdLst/>
              <a:ahLst/>
              <a:cxnLst/>
              <a:rect l="l" t="t" r="r" b="b"/>
              <a:pathLst>
                <a:path w="10576" h="21586" extrusionOk="0">
                  <a:moveTo>
                    <a:pt x="4996" y="1"/>
                  </a:moveTo>
                  <a:cubicBezTo>
                    <a:pt x="4977" y="1"/>
                    <a:pt x="4957" y="1"/>
                    <a:pt x="4938" y="2"/>
                  </a:cubicBezTo>
                  <a:cubicBezTo>
                    <a:pt x="3737" y="2"/>
                    <a:pt x="2770" y="1002"/>
                    <a:pt x="2836" y="2170"/>
                  </a:cubicBezTo>
                  <a:cubicBezTo>
                    <a:pt x="2836" y="3171"/>
                    <a:pt x="3537" y="4005"/>
                    <a:pt x="4404" y="4238"/>
                  </a:cubicBezTo>
                  <a:lnTo>
                    <a:pt x="4537" y="17247"/>
                  </a:lnTo>
                  <a:cubicBezTo>
                    <a:pt x="3437" y="17414"/>
                    <a:pt x="2436" y="17948"/>
                    <a:pt x="1735" y="18782"/>
                  </a:cubicBezTo>
                  <a:lnTo>
                    <a:pt x="168" y="20583"/>
                  </a:lnTo>
                  <a:cubicBezTo>
                    <a:pt x="68" y="20617"/>
                    <a:pt x="1" y="20683"/>
                    <a:pt x="1" y="20750"/>
                  </a:cubicBezTo>
                  <a:lnTo>
                    <a:pt x="1" y="20783"/>
                  </a:lnTo>
                  <a:cubicBezTo>
                    <a:pt x="1" y="21231"/>
                    <a:pt x="2173" y="21586"/>
                    <a:pt x="4906" y="21586"/>
                  </a:cubicBezTo>
                  <a:cubicBezTo>
                    <a:pt x="5027" y="21586"/>
                    <a:pt x="5148" y="21585"/>
                    <a:pt x="5271" y="21584"/>
                  </a:cubicBezTo>
                  <a:cubicBezTo>
                    <a:pt x="8240" y="21584"/>
                    <a:pt x="10575" y="21150"/>
                    <a:pt x="10575" y="20650"/>
                  </a:cubicBezTo>
                  <a:cubicBezTo>
                    <a:pt x="10575" y="20583"/>
                    <a:pt x="10508" y="20516"/>
                    <a:pt x="10408" y="20483"/>
                  </a:cubicBezTo>
                  <a:lnTo>
                    <a:pt x="8941" y="18815"/>
                  </a:lnTo>
                  <a:cubicBezTo>
                    <a:pt x="8107" y="17848"/>
                    <a:pt x="7006" y="17281"/>
                    <a:pt x="5738" y="17181"/>
                  </a:cubicBezTo>
                  <a:lnTo>
                    <a:pt x="5605" y="4238"/>
                  </a:lnTo>
                  <a:cubicBezTo>
                    <a:pt x="6506" y="3938"/>
                    <a:pt x="7106" y="3104"/>
                    <a:pt x="7106" y="2137"/>
                  </a:cubicBezTo>
                  <a:cubicBezTo>
                    <a:pt x="7106" y="956"/>
                    <a:pt x="6139" y="1"/>
                    <a:pt x="49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1" name="Google Shape;1991;p14"/>
            <p:cNvSpPr/>
            <p:nvPr/>
          </p:nvSpPr>
          <p:spPr>
            <a:xfrm>
              <a:off x="4696850" y="2628125"/>
              <a:ext cx="150150" cy="540450"/>
            </a:xfrm>
            <a:custGeom>
              <a:avLst/>
              <a:gdLst/>
              <a:ahLst/>
              <a:cxnLst/>
              <a:rect l="l" t="t" r="r" b="b"/>
              <a:pathLst>
                <a:path w="6006" h="21618" extrusionOk="0">
                  <a:moveTo>
                    <a:pt x="426" y="1"/>
                  </a:moveTo>
                  <a:cubicBezTo>
                    <a:pt x="407" y="1"/>
                    <a:pt x="387" y="1"/>
                    <a:pt x="368" y="2"/>
                  </a:cubicBezTo>
                  <a:cubicBezTo>
                    <a:pt x="268" y="2"/>
                    <a:pt x="134" y="2"/>
                    <a:pt x="1" y="68"/>
                  </a:cubicBezTo>
                  <a:cubicBezTo>
                    <a:pt x="1002" y="235"/>
                    <a:pt x="1802" y="1103"/>
                    <a:pt x="1835" y="2170"/>
                  </a:cubicBezTo>
                  <a:cubicBezTo>
                    <a:pt x="1835" y="3137"/>
                    <a:pt x="1202" y="3971"/>
                    <a:pt x="334" y="4271"/>
                  </a:cubicBezTo>
                  <a:lnTo>
                    <a:pt x="468" y="17247"/>
                  </a:lnTo>
                  <a:cubicBezTo>
                    <a:pt x="1702" y="17348"/>
                    <a:pt x="2836" y="17948"/>
                    <a:pt x="3670" y="18849"/>
                  </a:cubicBezTo>
                  <a:lnTo>
                    <a:pt x="5138" y="20516"/>
                  </a:lnTo>
                  <a:cubicBezTo>
                    <a:pt x="5205" y="20583"/>
                    <a:pt x="5271" y="20650"/>
                    <a:pt x="5271" y="20683"/>
                  </a:cubicBezTo>
                  <a:lnTo>
                    <a:pt x="5271" y="20750"/>
                  </a:lnTo>
                  <a:cubicBezTo>
                    <a:pt x="5271" y="21184"/>
                    <a:pt x="3103" y="21584"/>
                    <a:pt x="334" y="21617"/>
                  </a:cubicBezTo>
                  <a:lnTo>
                    <a:pt x="701" y="21617"/>
                  </a:lnTo>
                  <a:cubicBezTo>
                    <a:pt x="3670" y="21584"/>
                    <a:pt x="6005" y="21150"/>
                    <a:pt x="6005" y="20650"/>
                  </a:cubicBezTo>
                  <a:cubicBezTo>
                    <a:pt x="6005" y="20583"/>
                    <a:pt x="5938" y="20516"/>
                    <a:pt x="5838" y="20483"/>
                  </a:cubicBezTo>
                  <a:lnTo>
                    <a:pt x="4371" y="18815"/>
                  </a:lnTo>
                  <a:cubicBezTo>
                    <a:pt x="3537" y="17848"/>
                    <a:pt x="2436" y="17281"/>
                    <a:pt x="1168" y="17181"/>
                  </a:cubicBezTo>
                  <a:lnTo>
                    <a:pt x="1035" y="4238"/>
                  </a:lnTo>
                  <a:cubicBezTo>
                    <a:pt x="1936" y="3938"/>
                    <a:pt x="2536" y="3104"/>
                    <a:pt x="2536" y="2137"/>
                  </a:cubicBezTo>
                  <a:cubicBezTo>
                    <a:pt x="2536" y="956"/>
                    <a:pt x="1569" y="1"/>
                    <a:pt x="4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2" name="Google Shape;1992;p14"/>
            <p:cNvSpPr/>
            <p:nvPr/>
          </p:nvSpPr>
          <p:spPr>
            <a:xfrm>
              <a:off x="4645150" y="2650675"/>
              <a:ext cx="35050" cy="63400"/>
            </a:xfrm>
            <a:custGeom>
              <a:avLst/>
              <a:gdLst/>
              <a:ahLst/>
              <a:cxnLst/>
              <a:rect l="l" t="t" r="r" b="b"/>
              <a:pathLst>
                <a:path w="1402" h="2536" extrusionOk="0">
                  <a:moveTo>
                    <a:pt x="1368" y="0"/>
                  </a:moveTo>
                  <a:lnTo>
                    <a:pt x="1368" y="0"/>
                  </a:lnTo>
                  <a:cubicBezTo>
                    <a:pt x="1368" y="1"/>
                    <a:pt x="1" y="1268"/>
                    <a:pt x="1402" y="2536"/>
                  </a:cubicBezTo>
                  <a:lnTo>
                    <a:pt x="13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3" name="Google Shape;1993;p14"/>
            <p:cNvSpPr/>
            <p:nvPr/>
          </p:nvSpPr>
          <p:spPr>
            <a:xfrm>
              <a:off x="4661000" y="2650675"/>
              <a:ext cx="19200" cy="64225"/>
            </a:xfrm>
            <a:custGeom>
              <a:avLst/>
              <a:gdLst/>
              <a:ahLst/>
              <a:cxnLst/>
              <a:rect l="l" t="t" r="r" b="b"/>
              <a:pathLst>
                <a:path w="768" h="2569" extrusionOk="0">
                  <a:moveTo>
                    <a:pt x="734" y="0"/>
                  </a:moveTo>
                  <a:lnTo>
                    <a:pt x="734" y="0"/>
                  </a:lnTo>
                  <a:cubicBezTo>
                    <a:pt x="534" y="167"/>
                    <a:pt x="367" y="334"/>
                    <a:pt x="234" y="567"/>
                  </a:cubicBezTo>
                  <a:cubicBezTo>
                    <a:pt x="101" y="834"/>
                    <a:pt x="0" y="1068"/>
                    <a:pt x="0" y="1335"/>
                  </a:cubicBezTo>
                  <a:cubicBezTo>
                    <a:pt x="0" y="1568"/>
                    <a:pt x="67" y="1868"/>
                    <a:pt x="234" y="2069"/>
                  </a:cubicBezTo>
                  <a:cubicBezTo>
                    <a:pt x="301" y="2202"/>
                    <a:pt x="401" y="2269"/>
                    <a:pt x="467" y="2369"/>
                  </a:cubicBezTo>
                  <a:cubicBezTo>
                    <a:pt x="568" y="2435"/>
                    <a:pt x="701" y="2502"/>
                    <a:pt x="768" y="2569"/>
                  </a:cubicBezTo>
                  <a:cubicBezTo>
                    <a:pt x="601" y="2369"/>
                    <a:pt x="467" y="2169"/>
                    <a:pt x="401" y="1935"/>
                  </a:cubicBezTo>
                  <a:cubicBezTo>
                    <a:pt x="301" y="1735"/>
                    <a:pt x="267" y="1501"/>
                    <a:pt x="267" y="1268"/>
                  </a:cubicBezTo>
                  <a:cubicBezTo>
                    <a:pt x="267" y="834"/>
                    <a:pt x="467" y="401"/>
                    <a:pt x="7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4" name="Google Shape;1994;p14"/>
            <p:cNvSpPr/>
            <p:nvPr/>
          </p:nvSpPr>
          <p:spPr>
            <a:xfrm>
              <a:off x="4616800" y="3075975"/>
              <a:ext cx="79250" cy="58400"/>
            </a:xfrm>
            <a:custGeom>
              <a:avLst/>
              <a:gdLst/>
              <a:ahLst/>
              <a:cxnLst/>
              <a:rect l="l" t="t" r="r" b="b"/>
              <a:pathLst>
                <a:path w="3170" h="2336" extrusionOk="0">
                  <a:moveTo>
                    <a:pt x="3169" y="1"/>
                  </a:moveTo>
                  <a:lnTo>
                    <a:pt x="3169" y="1"/>
                  </a:lnTo>
                  <a:cubicBezTo>
                    <a:pt x="1068" y="234"/>
                    <a:pt x="1" y="2336"/>
                    <a:pt x="1" y="2336"/>
                  </a:cubicBezTo>
                  <a:lnTo>
                    <a:pt x="31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5" name="Google Shape;1995;p14"/>
            <p:cNvSpPr/>
            <p:nvPr/>
          </p:nvSpPr>
          <p:spPr>
            <a:xfrm>
              <a:off x="4616800" y="3075975"/>
              <a:ext cx="80075" cy="58400"/>
            </a:xfrm>
            <a:custGeom>
              <a:avLst/>
              <a:gdLst/>
              <a:ahLst/>
              <a:cxnLst/>
              <a:rect l="l" t="t" r="r" b="b"/>
              <a:pathLst>
                <a:path w="3203" h="2336" extrusionOk="0">
                  <a:moveTo>
                    <a:pt x="3203" y="1"/>
                  </a:moveTo>
                  <a:cubicBezTo>
                    <a:pt x="2869" y="34"/>
                    <a:pt x="2536" y="67"/>
                    <a:pt x="2202" y="201"/>
                  </a:cubicBezTo>
                  <a:cubicBezTo>
                    <a:pt x="1869" y="334"/>
                    <a:pt x="1568" y="468"/>
                    <a:pt x="1301" y="701"/>
                  </a:cubicBezTo>
                  <a:cubicBezTo>
                    <a:pt x="1001" y="901"/>
                    <a:pt x="734" y="1168"/>
                    <a:pt x="534" y="1435"/>
                  </a:cubicBezTo>
                  <a:cubicBezTo>
                    <a:pt x="301" y="1702"/>
                    <a:pt x="134" y="2002"/>
                    <a:pt x="1" y="2336"/>
                  </a:cubicBezTo>
                  <a:cubicBezTo>
                    <a:pt x="401" y="1769"/>
                    <a:pt x="868" y="1268"/>
                    <a:pt x="1402" y="901"/>
                  </a:cubicBezTo>
                  <a:cubicBezTo>
                    <a:pt x="1668" y="701"/>
                    <a:pt x="1969" y="534"/>
                    <a:pt x="2235" y="368"/>
                  </a:cubicBezTo>
                  <a:cubicBezTo>
                    <a:pt x="2536" y="201"/>
                    <a:pt x="2869" y="101"/>
                    <a:pt x="3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6" name="Google Shape;1996;p14"/>
            <p:cNvSpPr/>
            <p:nvPr/>
          </p:nvSpPr>
          <p:spPr>
            <a:xfrm>
              <a:off x="4722700" y="2733225"/>
              <a:ext cx="350275" cy="468250"/>
            </a:xfrm>
            <a:custGeom>
              <a:avLst/>
              <a:gdLst/>
              <a:ahLst/>
              <a:cxnLst/>
              <a:rect l="l" t="t" r="r" b="b"/>
              <a:pathLst>
                <a:path w="14011" h="18730" extrusionOk="0">
                  <a:moveTo>
                    <a:pt x="1" y="1"/>
                  </a:moveTo>
                  <a:lnTo>
                    <a:pt x="1" y="1"/>
                  </a:lnTo>
                  <a:cubicBezTo>
                    <a:pt x="134" y="2169"/>
                    <a:pt x="435" y="4337"/>
                    <a:pt x="935" y="6472"/>
                  </a:cubicBezTo>
                  <a:cubicBezTo>
                    <a:pt x="1435" y="8607"/>
                    <a:pt x="2136" y="10742"/>
                    <a:pt x="3170" y="12677"/>
                  </a:cubicBezTo>
                  <a:cubicBezTo>
                    <a:pt x="3737" y="13644"/>
                    <a:pt x="4337" y="14611"/>
                    <a:pt x="5071" y="15445"/>
                  </a:cubicBezTo>
                  <a:cubicBezTo>
                    <a:pt x="5772" y="16279"/>
                    <a:pt x="6639" y="17046"/>
                    <a:pt x="7606" y="17613"/>
                  </a:cubicBezTo>
                  <a:cubicBezTo>
                    <a:pt x="8787" y="18339"/>
                    <a:pt x="10187" y="18729"/>
                    <a:pt x="11566" y="18729"/>
                  </a:cubicBezTo>
                  <a:cubicBezTo>
                    <a:pt x="12407" y="18729"/>
                    <a:pt x="13240" y="18584"/>
                    <a:pt x="14011" y="18281"/>
                  </a:cubicBezTo>
                  <a:lnTo>
                    <a:pt x="14011" y="18281"/>
                  </a:lnTo>
                  <a:cubicBezTo>
                    <a:pt x="13486" y="18397"/>
                    <a:pt x="12950" y="18454"/>
                    <a:pt x="12416" y="18454"/>
                  </a:cubicBezTo>
                  <a:cubicBezTo>
                    <a:pt x="10813" y="18454"/>
                    <a:pt x="9224" y="17947"/>
                    <a:pt x="7973" y="17046"/>
                  </a:cubicBezTo>
                  <a:cubicBezTo>
                    <a:pt x="7106" y="16446"/>
                    <a:pt x="6339" y="15745"/>
                    <a:pt x="5672" y="14911"/>
                  </a:cubicBezTo>
                  <a:cubicBezTo>
                    <a:pt x="5004" y="14111"/>
                    <a:pt x="4437" y="13244"/>
                    <a:pt x="3937" y="12276"/>
                  </a:cubicBezTo>
                  <a:cubicBezTo>
                    <a:pt x="3437" y="11309"/>
                    <a:pt x="2970" y="10342"/>
                    <a:pt x="2603" y="9341"/>
                  </a:cubicBezTo>
                  <a:lnTo>
                    <a:pt x="2303" y="8607"/>
                  </a:lnTo>
                  <a:lnTo>
                    <a:pt x="2069" y="7840"/>
                  </a:lnTo>
                  <a:cubicBezTo>
                    <a:pt x="1836" y="7339"/>
                    <a:pt x="1735" y="6806"/>
                    <a:pt x="1569" y="6305"/>
                  </a:cubicBezTo>
                  <a:cubicBezTo>
                    <a:pt x="935" y="4271"/>
                    <a:pt x="468" y="2136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7" name="Google Shape;1997;p14"/>
            <p:cNvSpPr/>
            <p:nvPr/>
          </p:nvSpPr>
          <p:spPr>
            <a:xfrm>
              <a:off x="4882000" y="3036775"/>
              <a:ext cx="396975" cy="808150"/>
            </a:xfrm>
            <a:custGeom>
              <a:avLst/>
              <a:gdLst/>
              <a:ahLst/>
              <a:cxnLst/>
              <a:rect l="l" t="t" r="r" b="b"/>
              <a:pathLst>
                <a:path w="15879" h="32326" extrusionOk="0">
                  <a:moveTo>
                    <a:pt x="7472" y="1"/>
                  </a:moveTo>
                  <a:cubicBezTo>
                    <a:pt x="5671" y="1"/>
                    <a:pt x="4270" y="1502"/>
                    <a:pt x="4270" y="3270"/>
                  </a:cubicBezTo>
                  <a:cubicBezTo>
                    <a:pt x="4270" y="4771"/>
                    <a:pt x="5304" y="5972"/>
                    <a:pt x="6638" y="6339"/>
                  </a:cubicBezTo>
                  <a:lnTo>
                    <a:pt x="6872" y="25786"/>
                  </a:lnTo>
                  <a:cubicBezTo>
                    <a:pt x="5237" y="26086"/>
                    <a:pt x="3769" y="26853"/>
                    <a:pt x="2635" y="28121"/>
                  </a:cubicBezTo>
                  <a:lnTo>
                    <a:pt x="267" y="30823"/>
                  </a:lnTo>
                  <a:cubicBezTo>
                    <a:pt x="100" y="30923"/>
                    <a:pt x="0" y="30990"/>
                    <a:pt x="0" y="31123"/>
                  </a:cubicBezTo>
                  <a:lnTo>
                    <a:pt x="0" y="31156"/>
                  </a:lnTo>
                  <a:cubicBezTo>
                    <a:pt x="0" y="31835"/>
                    <a:pt x="3348" y="32326"/>
                    <a:pt x="7528" y="32326"/>
                  </a:cubicBezTo>
                  <a:cubicBezTo>
                    <a:pt x="7664" y="32326"/>
                    <a:pt x="7801" y="32325"/>
                    <a:pt x="7939" y="32324"/>
                  </a:cubicBezTo>
                  <a:cubicBezTo>
                    <a:pt x="12309" y="32291"/>
                    <a:pt x="15878" y="31690"/>
                    <a:pt x="15878" y="30956"/>
                  </a:cubicBezTo>
                  <a:cubicBezTo>
                    <a:pt x="15811" y="30856"/>
                    <a:pt x="15778" y="30790"/>
                    <a:pt x="15645" y="30689"/>
                  </a:cubicBezTo>
                  <a:lnTo>
                    <a:pt x="13476" y="28188"/>
                  </a:lnTo>
                  <a:cubicBezTo>
                    <a:pt x="12276" y="26787"/>
                    <a:pt x="10541" y="25919"/>
                    <a:pt x="8706" y="25753"/>
                  </a:cubicBezTo>
                  <a:lnTo>
                    <a:pt x="8473" y="6339"/>
                  </a:lnTo>
                  <a:cubicBezTo>
                    <a:pt x="9807" y="5938"/>
                    <a:pt x="10741" y="4671"/>
                    <a:pt x="10741" y="3236"/>
                  </a:cubicBezTo>
                  <a:cubicBezTo>
                    <a:pt x="10741" y="1435"/>
                    <a:pt x="9240" y="1"/>
                    <a:pt x="74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8" name="Google Shape;1998;p14"/>
            <p:cNvSpPr/>
            <p:nvPr/>
          </p:nvSpPr>
          <p:spPr>
            <a:xfrm>
              <a:off x="5055450" y="3036775"/>
              <a:ext cx="223525" cy="808100"/>
            </a:xfrm>
            <a:custGeom>
              <a:avLst/>
              <a:gdLst/>
              <a:ahLst/>
              <a:cxnLst/>
              <a:rect l="l" t="t" r="r" b="b"/>
              <a:pathLst>
                <a:path w="8941" h="32324" extrusionOk="0">
                  <a:moveTo>
                    <a:pt x="534" y="1"/>
                  </a:moveTo>
                  <a:cubicBezTo>
                    <a:pt x="367" y="1"/>
                    <a:pt x="167" y="68"/>
                    <a:pt x="0" y="68"/>
                  </a:cubicBezTo>
                  <a:cubicBezTo>
                    <a:pt x="1535" y="301"/>
                    <a:pt x="2702" y="1602"/>
                    <a:pt x="2702" y="3236"/>
                  </a:cubicBezTo>
                  <a:cubicBezTo>
                    <a:pt x="2702" y="4671"/>
                    <a:pt x="1802" y="5938"/>
                    <a:pt x="467" y="6339"/>
                  </a:cubicBezTo>
                  <a:lnTo>
                    <a:pt x="668" y="25753"/>
                  </a:lnTo>
                  <a:cubicBezTo>
                    <a:pt x="2502" y="25919"/>
                    <a:pt x="4270" y="26787"/>
                    <a:pt x="5471" y="28188"/>
                  </a:cubicBezTo>
                  <a:lnTo>
                    <a:pt x="7639" y="30689"/>
                  </a:lnTo>
                  <a:cubicBezTo>
                    <a:pt x="7773" y="30790"/>
                    <a:pt x="7839" y="30856"/>
                    <a:pt x="7839" y="30956"/>
                  </a:cubicBezTo>
                  <a:lnTo>
                    <a:pt x="7839" y="30990"/>
                  </a:lnTo>
                  <a:cubicBezTo>
                    <a:pt x="7839" y="31657"/>
                    <a:pt x="4570" y="32257"/>
                    <a:pt x="467" y="32324"/>
                  </a:cubicBezTo>
                  <a:lnTo>
                    <a:pt x="1001" y="32324"/>
                  </a:lnTo>
                  <a:cubicBezTo>
                    <a:pt x="5371" y="32291"/>
                    <a:pt x="8940" y="31690"/>
                    <a:pt x="8940" y="30956"/>
                  </a:cubicBezTo>
                  <a:cubicBezTo>
                    <a:pt x="8873" y="30856"/>
                    <a:pt x="8840" y="30790"/>
                    <a:pt x="8707" y="30689"/>
                  </a:cubicBezTo>
                  <a:lnTo>
                    <a:pt x="6538" y="28188"/>
                  </a:lnTo>
                  <a:cubicBezTo>
                    <a:pt x="5338" y="26787"/>
                    <a:pt x="3603" y="25919"/>
                    <a:pt x="1768" y="25753"/>
                  </a:cubicBezTo>
                  <a:lnTo>
                    <a:pt x="1535" y="6339"/>
                  </a:lnTo>
                  <a:cubicBezTo>
                    <a:pt x="2869" y="5938"/>
                    <a:pt x="3803" y="4671"/>
                    <a:pt x="3803" y="3236"/>
                  </a:cubicBezTo>
                  <a:cubicBezTo>
                    <a:pt x="3803" y="1435"/>
                    <a:pt x="2302" y="1"/>
                    <a:pt x="5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9" name="Google Shape;1999;p14"/>
            <p:cNvSpPr/>
            <p:nvPr/>
          </p:nvSpPr>
          <p:spPr>
            <a:xfrm>
              <a:off x="4976225" y="3072650"/>
              <a:ext cx="52550" cy="95925"/>
            </a:xfrm>
            <a:custGeom>
              <a:avLst/>
              <a:gdLst/>
              <a:ahLst/>
              <a:cxnLst/>
              <a:rect l="l" t="t" r="r" b="b"/>
              <a:pathLst>
                <a:path w="2102" h="3837" extrusionOk="0">
                  <a:moveTo>
                    <a:pt x="2035" y="0"/>
                  </a:moveTo>
                  <a:lnTo>
                    <a:pt x="2035" y="0"/>
                  </a:lnTo>
                  <a:cubicBezTo>
                    <a:pt x="2035" y="0"/>
                    <a:pt x="1" y="1902"/>
                    <a:pt x="2102" y="3836"/>
                  </a:cubicBezTo>
                  <a:lnTo>
                    <a:pt x="203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0" name="Google Shape;2000;p14"/>
            <p:cNvSpPr/>
            <p:nvPr/>
          </p:nvSpPr>
          <p:spPr>
            <a:xfrm>
              <a:off x="5000400" y="3072650"/>
              <a:ext cx="28375" cy="95075"/>
            </a:xfrm>
            <a:custGeom>
              <a:avLst/>
              <a:gdLst/>
              <a:ahLst/>
              <a:cxnLst/>
              <a:rect l="l" t="t" r="r" b="b"/>
              <a:pathLst>
                <a:path w="1135" h="3803" extrusionOk="0">
                  <a:moveTo>
                    <a:pt x="1068" y="0"/>
                  </a:moveTo>
                  <a:lnTo>
                    <a:pt x="1068" y="0"/>
                  </a:lnTo>
                  <a:cubicBezTo>
                    <a:pt x="735" y="200"/>
                    <a:pt x="501" y="501"/>
                    <a:pt x="334" y="801"/>
                  </a:cubicBezTo>
                  <a:cubicBezTo>
                    <a:pt x="134" y="1068"/>
                    <a:pt x="1" y="1501"/>
                    <a:pt x="1" y="1868"/>
                  </a:cubicBezTo>
                  <a:cubicBezTo>
                    <a:pt x="1" y="2302"/>
                    <a:pt x="134" y="2669"/>
                    <a:pt x="334" y="3002"/>
                  </a:cubicBezTo>
                  <a:cubicBezTo>
                    <a:pt x="401" y="3202"/>
                    <a:pt x="535" y="3336"/>
                    <a:pt x="668" y="3469"/>
                  </a:cubicBezTo>
                  <a:cubicBezTo>
                    <a:pt x="835" y="3569"/>
                    <a:pt x="968" y="3703"/>
                    <a:pt x="1135" y="3803"/>
                  </a:cubicBezTo>
                  <a:cubicBezTo>
                    <a:pt x="1035" y="3636"/>
                    <a:pt x="901" y="3503"/>
                    <a:pt x="835" y="3336"/>
                  </a:cubicBezTo>
                  <a:cubicBezTo>
                    <a:pt x="735" y="3169"/>
                    <a:pt x="635" y="3036"/>
                    <a:pt x="568" y="2869"/>
                  </a:cubicBezTo>
                  <a:cubicBezTo>
                    <a:pt x="401" y="2569"/>
                    <a:pt x="368" y="2235"/>
                    <a:pt x="368" y="1902"/>
                  </a:cubicBezTo>
                  <a:cubicBezTo>
                    <a:pt x="368" y="1234"/>
                    <a:pt x="701" y="601"/>
                    <a:pt x="10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1" name="Google Shape;2001;p14"/>
            <p:cNvSpPr/>
            <p:nvPr/>
          </p:nvSpPr>
          <p:spPr>
            <a:xfrm>
              <a:off x="4934525" y="3707275"/>
              <a:ext cx="119275" cy="87575"/>
            </a:xfrm>
            <a:custGeom>
              <a:avLst/>
              <a:gdLst/>
              <a:ahLst/>
              <a:cxnLst/>
              <a:rect l="l" t="t" r="r" b="b"/>
              <a:pathLst>
                <a:path w="4771" h="3503" extrusionOk="0">
                  <a:moveTo>
                    <a:pt x="4771" y="0"/>
                  </a:moveTo>
                  <a:lnTo>
                    <a:pt x="4771" y="0"/>
                  </a:lnTo>
                  <a:cubicBezTo>
                    <a:pt x="1635" y="367"/>
                    <a:pt x="1" y="3503"/>
                    <a:pt x="1" y="3503"/>
                  </a:cubicBezTo>
                  <a:lnTo>
                    <a:pt x="47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2" name="Google Shape;2002;p14"/>
            <p:cNvSpPr/>
            <p:nvPr/>
          </p:nvSpPr>
          <p:spPr>
            <a:xfrm>
              <a:off x="4934525" y="3706425"/>
              <a:ext cx="120125" cy="88425"/>
            </a:xfrm>
            <a:custGeom>
              <a:avLst/>
              <a:gdLst/>
              <a:ahLst/>
              <a:cxnLst/>
              <a:rect l="l" t="t" r="r" b="b"/>
              <a:pathLst>
                <a:path w="4805" h="3537" extrusionOk="0">
                  <a:moveTo>
                    <a:pt x="4804" y="1"/>
                  </a:moveTo>
                  <a:cubicBezTo>
                    <a:pt x="4270" y="1"/>
                    <a:pt x="3770" y="67"/>
                    <a:pt x="3270" y="301"/>
                  </a:cubicBezTo>
                  <a:cubicBezTo>
                    <a:pt x="2769" y="501"/>
                    <a:pt x="2302" y="735"/>
                    <a:pt x="1869" y="1068"/>
                  </a:cubicBezTo>
                  <a:cubicBezTo>
                    <a:pt x="1502" y="1402"/>
                    <a:pt x="1135" y="1802"/>
                    <a:pt x="801" y="2202"/>
                  </a:cubicBezTo>
                  <a:cubicBezTo>
                    <a:pt x="468" y="2636"/>
                    <a:pt x="167" y="3036"/>
                    <a:pt x="1" y="3537"/>
                  </a:cubicBezTo>
                  <a:cubicBezTo>
                    <a:pt x="634" y="2703"/>
                    <a:pt x="1302" y="1969"/>
                    <a:pt x="2135" y="1335"/>
                  </a:cubicBezTo>
                  <a:cubicBezTo>
                    <a:pt x="2502" y="1035"/>
                    <a:pt x="2936" y="801"/>
                    <a:pt x="3370" y="534"/>
                  </a:cubicBezTo>
                  <a:cubicBezTo>
                    <a:pt x="3837" y="301"/>
                    <a:pt x="4304" y="167"/>
                    <a:pt x="48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3" name="Google Shape;2003;p14"/>
            <p:cNvSpPr/>
            <p:nvPr/>
          </p:nvSpPr>
          <p:spPr>
            <a:xfrm>
              <a:off x="5074625" y="3188550"/>
              <a:ext cx="472025" cy="729450"/>
            </a:xfrm>
            <a:custGeom>
              <a:avLst/>
              <a:gdLst/>
              <a:ahLst/>
              <a:cxnLst/>
              <a:rect l="l" t="t" r="r" b="b"/>
              <a:pathLst>
                <a:path w="18881" h="29178" extrusionOk="0">
                  <a:moveTo>
                    <a:pt x="1" y="1"/>
                  </a:moveTo>
                  <a:lnTo>
                    <a:pt x="1" y="1"/>
                  </a:lnTo>
                  <a:cubicBezTo>
                    <a:pt x="368" y="3236"/>
                    <a:pt x="901" y="6505"/>
                    <a:pt x="1668" y="9708"/>
                  </a:cubicBezTo>
                  <a:cubicBezTo>
                    <a:pt x="1835" y="10508"/>
                    <a:pt x="2035" y="11276"/>
                    <a:pt x="2236" y="12076"/>
                  </a:cubicBezTo>
                  <a:cubicBezTo>
                    <a:pt x="2436" y="12877"/>
                    <a:pt x="2669" y="13677"/>
                    <a:pt x="2903" y="14444"/>
                  </a:cubicBezTo>
                  <a:cubicBezTo>
                    <a:pt x="3170" y="15245"/>
                    <a:pt x="3403" y="16012"/>
                    <a:pt x="3703" y="16779"/>
                  </a:cubicBezTo>
                  <a:cubicBezTo>
                    <a:pt x="3937" y="17580"/>
                    <a:pt x="4270" y="18381"/>
                    <a:pt x="4571" y="19115"/>
                  </a:cubicBezTo>
                  <a:cubicBezTo>
                    <a:pt x="4871" y="19915"/>
                    <a:pt x="5238" y="20682"/>
                    <a:pt x="5571" y="21416"/>
                  </a:cubicBezTo>
                  <a:cubicBezTo>
                    <a:pt x="5738" y="21783"/>
                    <a:pt x="5938" y="22183"/>
                    <a:pt x="6172" y="22550"/>
                  </a:cubicBezTo>
                  <a:lnTo>
                    <a:pt x="6439" y="23084"/>
                  </a:lnTo>
                  <a:cubicBezTo>
                    <a:pt x="6572" y="23284"/>
                    <a:pt x="6672" y="23451"/>
                    <a:pt x="6772" y="23618"/>
                  </a:cubicBezTo>
                  <a:cubicBezTo>
                    <a:pt x="7639" y="25052"/>
                    <a:pt x="8673" y="26453"/>
                    <a:pt x="10008" y="27554"/>
                  </a:cubicBezTo>
                  <a:cubicBezTo>
                    <a:pt x="10341" y="27854"/>
                    <a:pt x="10675" y="28088"/>
                    <a:pt x="11042" y="28288"/>
                  </a:cubicBezTo>
                  <a:cubicBezTo>
                    <a:pt x="11375" y="28555"/>
                    <a:pt x="11776" y="28721"/>
                    <a:pt x="12209" y="28888"/>
                  </a:cubicBezTo>
                  <a:cubicBezTo>
                    <a:pt x="12745" y="29081"/>
                    <a:pt x="13295" y="29178"/>
                    <a:pt x="13850" y="29178"/>
                  </a:cubicBezTo>
                  <a:cubicBezTo>
                    <a:pt x="14158" y="29178"/>
                    <a:pt x="14468" y="29148"/>
                    <a:pt x="14778" y="29088"/>
                  </a:cubicBezTo>
                  <a:cubicBezTo>
                    <a:pt x="16512" y="28755"/>
                    <a:pt x="17913" y="27687"/>
                    <a:pt x="18881" y="26353"/>
                  </a:cubicBezTo>
                  <a:lnTo>
                    <a:pt x="18881" y="26353"/>
                  </a:lnTo>
                  <a:cubicBezTo>
                    <a:pt x="17713" y="27521"/>
                    <a:pt x="16246" y="28388"/>
                    <a:pt x="14744" y="28421"/>
                  </a:cubicBezTo>
                  <a:cubicBezTo>
                    <a:pt x="14655" y="28425"/>
                    <a:pt x="14566" y="28427"/>
                    <a:pt x="14476" y="28427"/>
                  </a:cubicBezTo>
                  <a:cubicBezTo>
                    <a:pt x="13825" y="28427"/>
                    <a:pt x="13158" y="28318"/>
                    <a:pt x="12543" y="28054"/>
                  </a:cubicBezTo>
                  <a:cubicBezTo>
                    <a:pt x="11842" y="27721"/>
                    <a:pt x="11209" y="27287"/>
                    <a:pt x="10608" y="26753"/>
                  </a:cubicBezTo>
                  <a:cubicBezTo>
                    <a:pt x="9507" y="25719"/>
                    <a:pt x="8573" y="24385"/>
                    <a:pt x="7773" y="23017"/>
                  </a:cubicBezTo>
                  <a:cubicBezTo>
                    <a:pt x="7573" y="22684"/>
                    <a:pt x="7373" y="22350"/>
                    <a:pt x="7206" y="21950"/>
                  </a:cubicBezTo>
                  <a:cubicBezTo>
                    <a:pt x="7039" y="21583"/>
                    <a:pt x="6839" y="21249"/>
                    <a:pt x="6672" y="20882"/>
                  </a:cubicBezTo>
                  <a:cubicBezTo>
                    <a:pt x="6338" y="20115"/>
                    <a:pt x="6005" y="19415"/>
                    <a:pt x="5705" y="18648"/>
                  </a:cubicBezTo>
                  <a:cubicBezTo>
                    <a:pt x="5404" y="17914"/>
                    <a:pt x="5071" y="17180"/>
                    <a:pt x="4837" y="16413"/>
                  </a:cubicBezTo>
                  <a:lnTo>
                    <a:pt x="4404" y="15278"/>
                  </a:lnTo>
                  <a:lnTo>
                    <a:pt x="4037" y="14111"/>
                  </a:lnTo>
                  <a:cubicBezTo>
                    <a:pt x="3503" y="12576"/>
                    <a:pt x="3036" y="10975"/>
                    <a:pt x="2569" y="9441"/>
                  </a:cubicBezTo>
                  <a:cubicBezTo>
                    <a:pt x="1668" y="6339"/>
                    <a:pt x="868" y="3170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4" name="Google Shape;2004;p14"/>
            <p:cNvSpPr/>
            <p:nvPr/>
          </p:nvSpPr>
          <p:spPr>
            <a:xfrm>
              <a:off x="5256425" y="3619700"/>
              <a:ext cx="574600" cy="1168575"/>
            </a:xfrm>
            <a:custGeom>
              <a:avLst/>
              <a:gdLst/>
              <a:ahLst/>
              <a:cxnLst/>
              <a:rect l="l" t="t" r="r" b="b"/>
              <a:pathLst>
                <a:path w="22984" h="46743" extrusionOk="0">
                  <a:moveTo>
                    <a:pt x="11371" y="0"/>
                  </a:moveTo>
                  <a:cubicBezTo>
                    <a:pt x="11350" y="0"/>
                    <a:pt x="11329" y="0"/>
                    <a:pt x="11309" y="0"/>
                  </a:cubicBezTo>
                  <a:cubicBezTo>
                    <a:pt x="8740" y="0"/>
                    <a:pt x="6639" y="2135"/>
                    <a:pt x="6672" y="4704"/>
                  </a:cubicBezTo>
                  <a:cubicBezTo>
                    <a:pt x="6672" y="6805"/>
                    <a:pt x="8106" y="8540"/>
                    <a:pt x="10008" y="9140"/>
                  </a:cubicBezTo>
                  <a:lnTo>
                    <a:pt x="10308" y="37194"/>
                  </a:lnTo>
                  <a:cubicBezTo>
                    <a:pt x="7639" y="37494"/>
                    <a:pt x="5171" y="38828"/>
                    <a:pt x="3436" y="40896"/>
                  </a:cubicBezTo>
                  <a:lnTo>
                    <a:pt x="401" y="44566"/>
                  </a:lnTo>
                  <a:cubicBezTo>
                    <a:pt x="167" y="44699"/>
                    <a:pt x="101" y="44833"/>
                    <a:pt x="67" y="44966"/>
                  </a:cubicBezTo>
                  <a:cubicBezTo>
                    <a:pt x="67" y="44966"/>
                    <a:pt x="67" y="44999"/>
                    <a:pt x="0" y="45033"/>
                  </a:cubicBezTo>
                  <a:cubicBezTo>
                    <a:pt x="63" y="46006"/>
                    <a:pt x="4587" y="46743"/>
                    <a:pt x="10403" y="46743"/>
                  </a:cubicBezTo>
                  <a:cubicBezTo>
                    <a:pt x="10766" y="46743"/>
                    <a:pt x="11135" y="46740"/>
                    <a:pt x="11509" y="46734"/>
                  </a:cubicBezTo>
                  <a:cubicBezTo>
                    <a:pt x="17847" y="46667"/>
                    <a:pt x="22984" y="45767"/>
                    <a:pt x="22984" y="44766"/>
                  </a:cubicBezTo>
                  <a:lnTo>
                    <a:pt x="22984" y="44733"/>
                  </a:lnTo>
                  <a:cubicBezTo>
                    <a:pt x="22950" y="44566"/>
                    <a:pt x="22817" y="44432"/>
                    <a:pt x="22617" y="44332"/>
                  </a:cubicBezTo>
                  <a:lnTo>
                    <a:pt x="19081" y="40496"/>
                  </a:lnTo>
                  <a:cubicBezTo>
                    <a:pt x="17446" y="38728"/>
                    <a:pt x="15278" y="37627"/>
                    <a:pt x="12943" y="37261"/>
                  </a:cubicBezTo>
                  <a:lnTo>
                    <a:pt x="12643" y="9174"/>
                  </a:lnTo>
                  <a:cubicBezTo>
                    <a:pt x="14611" y="8607"/>
                    <a:pt x="16079" y="6772"/>
                    <a:pt x="16012" y="4637"/>
                  </a:cubicBezTo>
                  <a:cubicBezTo>
                    <a:pt x="16012" y="2056"/>
                    <a:pt x="13944" y="0"/>
                    <a:pt x="113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5" name="Google Shape;2005;p14"/>
            <p:cNvSpPr/>
            <p:nvPr/>
          </p:nvSpPr>
          <p:spPr>
            <a:xfrm>
              <a:off x="5258100" y="3619700"/>
              <a:ext cx="308575" cy="1167750"/>
            </a:xfrm>
            <a:custGeom>
              <a:avLst/>
              <a:gdLst/>
              <a:ahLst/>
              <a:cxnLst/>
              <a:rect l="l" t="t" r="r" b="b"/>
              <a:pathLst>
                <a:path w="12343" h="46710" extrusionOk="0">
                  <a:moveTo>
                    <a:pt x="11242" y="0"/>
                  </a:moveTo>
                  <a:cubicBezTo>
                    <a:pt x="8673" y="0"/>
                    <a:pt x="6572" y="2135"/>
                    <a:pt x="6605" y="4704"/>
                  </a:cubicBezTo>
                  <a:cubicBezTo>
                    <a:pt x="6605" y="6805"/>
                    <a:pt x="8039" y="8540"/>
                    <a:pt x="9941" y="9140"/>
                  </a:cubicBezTo>
                  <a:lnTo>
                    <a:pt x="10241" y="37194"/>
                  </a:lnTo>
                  <a:cubicBezTo>
                    <a:pt x="7572" y="37494"/>
                    <a:pt x="5104" y="38828"/>
                    <a:pt x="3369" y="40896"/>
                  </a:cubicBezTo>
                  <a:lnTo>
                    <a:pt x="334" y="44566"/>
                  </a:lnTo>
                  <a:cubicBezTo>
                    <a:pt x="100" y="44699"/>
                    <a:pt x="34" y="44833"/>
                    <a:pt x="0" y="44966"/>
                  </a:cubicBezTo>
                  <a:cubicBezTo>
                    <a:pt x="0" y="44966"/>
                    <a:pt x="0" y="44999"/>
                    <a:pt x="34" y="44999"/>
                  </a:cubicBezTo>
                  <a:cubicBezTo>
                    <a:pt x="65" y="45973"/>
                    <a:pt x="4617" y="46709"/>
                    <a:pt x="10435" y="46709"/>
                  </a:cubicBezTo>
                  <a:cubicBezTo>
                    <a:pt x="10799" y="46709"/>
                    <a:pt x="11169" y="46706"/>
                    <a:pt x="11542" y="46701"/>
                  </a:cubicBezTo>
                  <a:lnTo>
                    <a:pt x="12342" y="46701"/>
                  </a:lnTo>
                  <a:cubicBezTo>
                    <a:pt x="6371" y="46701"/>
                    <a:pt x="1601" y="45967"/>
                    <a:pt x="1601" y="44999"/>
                  </a:cubicBezTo>
                  <a:lnTo>
                    <a:pt x="1601" y="44966"/>
                  </a:lnTo>
                  <a:cubicBezTo>
                    <a:pt x="1601" y="44833"/>
                    <a:pt x="1735" y="44699"/>
                    <a:pt x="1902" y="44566"/>
                  </a:cubicBezTo>
                  <a:lnTo>
                    <a:pt x="4937" y="40896"/>
                  </a:lnTo>
                  <a:cubicBezTo>
                    <a:pt x="6705" y="38828"/>
                    <a:pt x="9173" y="37494"/>
                    <a:pt x="11842" y="37194"/>
                  </a:cubicBezTo>
                  <a:lnTo>
                    <a:pt x="11542" y="9140"/>
                  </a:lnTo>
                  <a:cubicBezTo>
                    <a:pt x="9607" y="8607"/>
                    <a:pt x="8239" y="6805"/>
                    <a:pt x="8206" y="4704"/>
                  </a:cubicBezTo>
                  <a:cubicBezTo>
                    <a:pt x="8173" y="2436"/>
                    <a:pt x="9841" y="501"/>
                    <a:pt x="12042" y="67"/>
                  </a:cubicBezTo>
                  <a:cubicBezTo>
                    <a:pt x="11775" y="34"/>
                    <a:pt x="11508" y="0"/>
                    <a:pt x="112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6" name="Google Shape;2006;p14"/>
            <p:cNvSpPr/>
            <p:nvPr/>
          </p:nvSpPr>
          <p:spPr>
            <a:xfrm>
              <a:off x="5598325" y="3668075"/>
              <a:ext cx="75075" cy="138450"/>
            </a:xfrm>
            <a:custGeom>
              <a:avLst/>
              <a:gdLst/>
              <a:ahLst/>
              <a:cxnLst/>
              <a:rect l="l" t="t" r="r" b="b"/>
              <a:pathLst>
                <a:path w="3003" h="5538" extrusionOk="0">
                  <a:moveTo>
                    <a:pt x="1" y="0"/>
                  </a:moveTo>
                  <a:lnTo>
                    <a:pt x="68" y="5538"/>
                  </a:lnTo>
                  <a:cubicBezTo>
                    <a:pt x="3003" y="2736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7" name="Google Shape;2007;p14"/>
            <p:cNvSpPr/>
            <p:nvPr/>
          </p:nvSpPr>
          <p:spPr>
            <a:xfrm>
              <a:off x="5598325" y="3668075"/>
              <a:ext cx="40900" cy="138450"/>
            </a:xfrm>
            <a:custGeom>
              <a:avLst/>
              <a:gdLst/>
              <a:ahLst/>
              <a:cxnLst/>
              <a:rect l="l" t="t" r="r" b="b"/>
              <a:pathLst>
                <a:path w="1636" h="5538" extrusionOk="0">
                  <a:moveTo>
                    <a:pt x="1" y="0"/>
                  </a:moveTo>
                  <a:cubicBezTo>
                    <a:pt x="301" y="401"/>
                    <a:pt x="568" y="868"/>
                    <a:pt x="768" y="1368"/>
                  </a:cubicBezTo>
                  <a:cubicBezTo>
                    <a:pt x="968" y="1835"/>
                    <a:pt x="1102" y="2335"/>
                    <a:pt x="1102" y="2769"/>
                  </a:cubicBezTo>
                  <a:cubicBezTo>
                    <a:pt x="1135" y="3269"/>
                    <a:pt x="1068" y="3736"/>
                    <a:pt x="835" y="4203"/>
                  </a:cubicBezTo>
                  <a:cubicBezTo>
                    <a:pt x="768" y="4403"/>
                    <a:pt x="635" y="4604"/>
                    <a:pt x="501" y="4870"/>
                  </a:cubicBezTo>
                  <a:cubicBezTo>
                    <a:pt x="368" y="5071"/>
                    <a:pt x="234" y="5271"/>
                    <a:pt x="101" y="5538"/>
                  </a:cubicBezTo>
                  <a:cubicBezTo>
                    <a:pt x="301" y="5371"/>
                    <a:pt x="501" y="5237"/>
                    <a:pt x="735" y="5037"/>
                  </a:cubicBezTo>
                  <a:cubicBezTo>
                    <a:pt x="868" y="4837"/>
                    <a:pt x="1102" y="4604"/>
                    <a:pt x="1202" y="4370"/>
                  </a:cubicBezTo>
                  <a:cubicBezTo>
                    <a:pt x="1502" y="3903"/>
                    <a:pt x="1635" y="3336"/>
                    <a:pt x="1635" y="2736"/>
                  </a:cubicBezTo>
                  <a:cubicBezTo>
                    <a:pt x="1602" y="2168"/>
                    <a:pt x="1435" y="1601"/>
                    <a:pt x="1135" y="1168"/>
                  </a:cubicBezTo>
                  <a:cubicBezTo>
                    <a:pt x="835" y="701"/>
                    <a:pt x="468" y="267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8" name="Google Shape;2008;p14"/>
            <p:cNvSpPr/>
            <p:nvPr/>
          </p:nvSpPr>
          <p:spPr>
            <a:xfrm>
              <a:off x="5580825" y="4586225"/>
              <a:ext cx="175150" cy="122625"/>
            </a:xfrm>
            <a:custGeom>
              <a:avLst/>
              <a:gdLst/>
              <a:ahLst/>
              <a:cxnLst/>
              <a:rect l="l" t="t" r="r" b="b"/>
              <a:pathLst>
                <a:path w="7006" h="4905" extrusionOk="0">
                  <a:moveTo>
                    <a:pt x="0" y="1"/>
                  </a:moveTo>
                  <a:lnTo>
                    <a:pt x="7005" y="4904"/>
                  </a:lnTo>
                  <a:cubicBezTo>
                    <a:pt x="7005" y="4904"/>
                    <a:pt x="4504" y="468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9" name="Google Shape;2009;p14"/>
            <p:cNvSpPr/>
            <p:nvPr/>
          </p:nvSpPr>
          <p:spPr>
            <a:xfrm>
              <a:off x="5580825" y="4586225"/>
              <a:ext cx="175150" cy="122625"/>
            </a:xfrm>
            <a:custGeom>
              <a:avLst/>
              <a:gdLst/>
              <a:ahLst/>
              <a:cxnLst/>
              <a:rect l="l" t="t" r="r" b="b"/>
              <a:pathLst>
                <a:path w="7006" h="4905" extrusionOk="0">
                  <a:moveTo>
                    <a:pt x="0" y="1"/>
                  </a:moveTo>
                  <a:cubicBezTo>
                    <a:pt x="701" y="201"/>
                    <a:pt x="1435" y="401"/>
                    <a:pt x="2035" y="734"/>
                  </a:cubicBezTo>
                  <a:cubicBezTo>
                    <a:pt x="2669" y="1068"/>
                    <a:pt x="3303" y="1402"/>
                    <a:pt x="3870" y="1869"/>
                  </a:cubicBezTo>
                  <a:cubicBezTo>
                    <a:pt x="5037" y="2702"/>
                    <a:pt x="6038" y="3737"/>
                    <a:pt x="7005" y="4904"/>
                  </a:cubicBezTo>
                  <a:cubicBezTo>
                    <a:pt x="6705" y="4204"/>
                    <a:pt x="6305" y="3570"/>
                    <a:pt x="5838" y="3036"/>
                  </a:cubicBezTo>
                  <a:cubicBezTo>
                    <a:pt x="5371" y="2436"/>
                    <a:pt x="4804" y="1902"/>
                    <a:pt x="4203" y="1468"/>
                  </a:cubicBezTo>
                  <a:cubicBezTo>
                    <a:pt x="3603" y="1001"/>
                    <a:pt x="2936" y="634"/>
                    <a:pt x="2202" y="367"/>
                  </a:cubicBezTo>
                  <a:cubicBezTo>
                    <a:pt x="1501" y="67"/>
                    <a:pt x="768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10" name="Google Shape;2010;p14"/>
          <p:cNvGrpSpPr/>
          <p:nvPr/>
        </p:nvGrpSpPr>
        <p:grpSpPr>
          <a:xfrm flipH="1">
            <a:off x="11092391" y="-176233"/>
            <a:ext cx="1109524" cy="7074157"/>
            <a:chOff x="1440600" y="197825"/>
            <a:chExt cx="990175" cy="3797050"/>
          </a:xfrm>
        </p:grpSpPr>
        <p:sp>
          <p:nvSpPr>
            <p:cNvPr id="2011" name="Google Shape;2011;p14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2" name="Google Shape;2012;p14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3" name="Google Shape;2013;p14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4" name="Google Shape;2014;p14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5" name="Google Shape;2015;p14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6" name="Google Shape;2016;p14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7" name="Google Shape;2017;p14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8" name="Google Shape;2018;p14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9" name="Google Shape;2019;p14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20" name="Google Shape;2020;p14"/>
          <p:cNvGrpSpPr/>
          <p:nvPr/>
        </p:nvGrpSpPr>
        <p:grpSpPr>
          <a:xfrm>
            <a:off x="67" y="-176233"/>
            <a:ext cx="1109524" cy="7074157"/>
            <a:chOff x="1440600" y="197825"/>
            <a:chExt cx="990175" cy="3797050"/>
          </a:xfrm>
        </p:grpSpPr>
        <p:sp>
          <p:nvSpPr>
            <p:cNvPr id="2021" name="Google Shape;2021;p14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2" name="Google Shape;2022;p14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3" name="Google Shape;2023;p14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4" name="Google Shape;2024;p14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5" name="Google Shape;2025;p14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6" name="Google Shape;2026;p14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7" name="Google Shape;2027;p14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8" name="Google Shape;2028;p14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9" name="Google Shape;2029;p14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30" name="Google Shape;2030;p14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2031" name="Google Shape;2031;p14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2" name="Google Shape;2032;p14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3" name="Google Shape;2033;p14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4" name="Google Shape;2034;p14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5" name="Google Shape;2035;p14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6" name="Google Shape;2036;p14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7" name="Google Shape;2037;p14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8" name="Google Shape;2038;p14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9" name="Google Shape;2039;p14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0" name="Google Shape;2040;p14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1" name="Google Shape;2041;p14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2" name="Google Shape;2042;p14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3" name="Google Shape;2043;p14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4" name="Google Shape;2044;p14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5" name="Google Shape;2045;p14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6" name="Google Shape;2046;p14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7" name="Google Shape;2047;p14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8" name="Google Shape;2048;p14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9" name="Google Shape;2049;p14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0" name="Google Shape;2050;p14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1" name="Google Shape;2051;p14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2" name="Google Shape;2052;p14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3" name="Google Shape;2053;p14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4" name="Google Shape;2054;p14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5" name="Google Shape;2055;p14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6" name="Google Shape;2056;p14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7" name="Google Shape;2057;p14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8" name="Google Shape;2058;p14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9" name="Google Shape;2059;p14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0" name="Google Shape;2060;p14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1" name="Google Shape;2061;p14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2" name="Google Shape;2062;p14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3" name="Google Shape;2063;p14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4" name="Google Shape;2064;p14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5" name="Google Shape;2065;p14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6" name="Google Shape;2066;p14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7" name="Google Shape;2067;p14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68" name="Google Shape;2068;p14"/>
          <p:cNvGrpSpPr/>
          <p:nvPr/>
        </p:nvGrpSpPr>
        <p:grpSpPr>
          <a:xfrm>
            <a:off x="7018808" y="4331241"/>
            <a:ext cx="1380053" cy="2431184"/>
            <a:chOff x="1873175" y="2548925"/>
            <a:chExt cx="1231750" cy="2169925"/>
          </a:xfrm>
        </p:grpSpPr>
        <p:sp>
          <p:nvSpPr>
            <p:cNvPr id="2069" name="Google Shape;2069;p14"/>
            <p:cNvSpPr/>
            <p:nvPr/>
          </p:nvSpPr>
          <p:spPr>
            <a:xfrm>
              <a:off x="2838875" y="2548925"/>
              <a:ext cx="266050" cy="540425"/>
            </a:xfrm>
            <a:custGeom>
              <a:avLst/>
              <a:gdLst/>
              <a:ahLst/>
              <a:cxnLst/>
              <a:rect l="l" t="t" r="r" b="b"/>
              <a:pathLst>
                <a:path w="10642" h="21617" extrusionOk="0">
                  <a:moveTo>
                    <a:pt x="5437" y="1"/>
                  </a:moveTo>
                  <a:cubicBezTo>
                    <a:pt x="4236" y="1"/>
                    <a:pt x="3269" y="968"/>
                    <a:pt x="3269" y="2169"/>
                  </a:cubicBezTo>
                  <a:cubicBezTo>
                    <a:pt x="3269" y="3170"/>
                    <a:pt x="3936" y="3970"/>
                    <a:pt x="4804" y="4271"/>
                  </a:cubicBezTo>
                  <a:lnTo>
                    <a:pt x="4804" y="17247"/>
                  </a:lnTo>
                  <a:cubicBezTo>
                    <a:pt x="3569" y="17347"/>
                    <a:pt x="2402" y="17947"/>
                    <a:pt x="1601" y="18914"/>
                  </a:cubicBezTo>
                  <a:lnTo>
                    <a:pt x="200" y="20582"/>
                  </a:lnTo>
                  <a:cubicBezTo>
                    <a:pt x="100" y="20616"/>
                    <a:pt x="0" y="20649"/>
                    <a:pt x="0" y="20716"/>
                  </a:cubicBezTo>
                  <a:cubicBezTo>
                    <a:pt x="0" y="21249"/>
                    <a:pt x="2402" y="21616"/>
                    <a:pt x="5371" y="21616"/>
                  </a:cubicBezTo>
                  <a:cubicBezTo>
                    <a:pt x="8273" y="21616"/>
                    <a:pt x="10641" y="21249"/>
                    <a:pt x="10641" y="20782"/>
                  </a:cubicBezTo>
                  <a:lnTo>
                    <a:pt x="10641" y="20716"/>
                  </a:lnTo>
                  <a:cubicBezTo>
                    <a:pt x="10641" y="20682"/>
                    <a:pt x="10574" y="20616"/>
                    <a:pt x="10474" y="20582"/>
                  </a:cubicBezTo>
                  <a:lnTo>
                    <a:pt x="8840" y="18781"/>
                  </a:lnTo>
                  <a:cubicBezTo>
                    <a:pt x="8106" y="17947"/>
                    <a:pt x="7105" y="17380"/>
                    <a:pt x="6004" y="17247"/>
                  </a:cubicBezTo>
                  <a:lnTo>
                    <a:pt x="6004" y="4271"/>
                  </a:lnTo>
                  <a:cubicBezTo>
                    <a:pt x="6938" y="4004"/>
                    <a:pt x="7606" y="3170"/>
                    <a:pt x="7606" y="2169"/>
                  </a:cubicBezTo>
                  <a:cubicBezTo>
                    <a:pt x="7606" y="968"/>
                    <a:pt x="6638" y="1"/>
                    <a:pt x="5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0" name="Google Shape;2070;p14"/>
            <p:cNvSpPr/>
            <p:nvPr/>
          </p:nvSpPr>
          <p:spPr>
            <a:xfrm>
              <a:off x="2838875" y="2548925"/>
              <a:ext cx="145125" cy="540425"/>
            </a:xfrm>
            <a:custGeom>
              <a:avLst/>
              <a:gdLst/>
              <a:ahLst/>
              <a:cxnLst/>
              <a:rect l="l" t="t" r="r" b="b"/>
              <a:pathLst>
                <a:path w="5805" h="21617" extrusionOk="0">
                  <a:moveTo>
                    <a:pt x="5437" y="1"/>
                  </a:moveTo>
                  <a:cubicBezTo>
                    <a:pt x="4236" y="1"/>
                    <a:pt x="3269" y="968"/>
                    <a:pt x="3269" y="2169"/>
                  </a:cubicBezTo>
                  <a:cubicBezTo>
                    <a:pt x="3269" y="3170"/>
                    <a:pt x="3936" y="3970"/>
                    <a:pt x="4804" y="4271"/>
                  </a:cubicBezTo>
                  <a:lnTo>
                    <a:pt x="4804" y="17247"/>
                  </a:lnTo>
                  <a:cubicBezTo>
                    <a:pt x="3569" y="17347"/>
                    <a:pt x="2402" y="17947"/>
                    <a:pt x="1601" y="18914"/>
                  </a:cubicBezTo>
                  <a:lnTo>
                    <a:pt x="200" y="20582"/>
                  </a:lnTo>
                  <a:cubicBezTo>
                    <a:pt x="100" y="20616"/>
                    <a:pt x="0" y="20649"/>
                    <a:pt x="0" y="20716"/>
                  </a:cubicBezTo>
                  <a:cubicBezTo>
                    <a:pt x="0" y="21249"/>
                    <a:pt x="2402" y="21616"/>
                    <a:pt x="5337" y="21616"/>
                  </a:cubicBezTo>
                  <a:lnTo>
                    <a:pt x="5738" y="21616"/>
                  </a:lnTo>
                  <a:cubicBezTo>
                    <a:pt x="2969" y="21550"/>
                    <a:pt x="801" y="21249"/>
                    <a:pt x="801" y="20782"/>
                  </a:cubicBezTo>
                  <a:lnTo>
                    <a:pt x="801" y="20716"/>
                  </a:lnTo>
                  <a:cubicBezTo>
                    <a:pt x="801" y="20682"/>
                    <a:pt x="834" y="20616"/>
                    <a:pt x="934" y="20582"/>
                  </a:cubicBezTo>
                  <a:lnTo>
                    <a:pt x="2335" y="18914"/>
                  </a:lnTo>
                  <a:cubicBezTo>
                    <a:pt x="3202" y="17947"/>
                    <a:pt x="4303" y="17347"/>
                    <a:pt x="5571" y="17247"/>
                  </a:cubicBezTo>
                  <a:lnTo>
                    <a:pt x="5571" y="4271"/>
                  </a:lnTo>
                  <a:cubicBezTo>
                    <a:pt x="4637" y="3970"/>
                    <a:pt x="4036" y="3136"/>
                    <a:pt x="4036" y="2169"/>
                  </a:cubicBezTo>
                  <a:cubicBezTo>
                    <a:pt x="4036" y="1102"/>
                    <a:pt x="4804" y="234"/>
                    <a:pt x="5804" y="68"/>
                  </a:cubicBezTo>
                  <a:cubicBezTo>
                    <a:pt x="5704" y="1"/>
                    <a:pt x="5571" y="1"/>
                    <a:pt x="5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1" name="Google Shape;2071;p14"/>
            <p:cNvSpPr/>
            <p:nvPr/>
          </p:nvSpPr>
          <p:spPr>
            <a:xfrm>
              <a:off x="3002325" y="2571450"/>
              <a:ext cx="34200" cy="63400"/>
            </a:xfrm>
            <a:custGeom>
              <a:avLst/>
              <a:gdLst/>
              <a:ahLst/>
              <a:cxnLst/>
              <a:rect l="l" t="t" r="r" b="b"/>
              <a:pathLst>
                <a:path w="1368" h="2536" extrusionOk="0">
                  <a:moveTo>
                    <a:pt x="0" y="0"/>
                  </a:moveTo>
                  <a:lnTo>
                    <a:pt x="0" y="2536"/>
                  </a:lnTo>
                  <a:cubicBezTo>
                    <a:pt x="1368" y="1268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2" name="Google Shape;2072;p14"/>
            <p:cNvSpPr/>
            <p:nvPr/>
          </p:nvSpPr>
          <p:spPr>
            <a:xfrm>
              <a:off x="3000650" y="2571450"/>
              <a:ext cx="19200" cy="64225"/>
            </a:xfrm>
            <a:custGeom>
              <a:avLst/>
              <a:gdLst/>
              <a:ahLst/>
              <a:cxnLst/>
              <a:rect l="l" t="t" r="r" b="b"/>
              <a:pathLst>
                <a:path w="768" h="2569" extrusionOk="0">
                  <a:moveTo>
                    <a:pt x="67" y="0"/>
                  </a:moveTo>
                  <a:lnTo>
                    <a:pt x="67" y="0"/>
                  </a:lnTo>
                  <a:cubicBezTo>
                    <a:pt x="334" y="401"/>
                    <a:pt x="567" y="868"/>
                    <a:pt x="501" y="1268"/>
                  </a:cubicBezTo>
                  <a:cubicBezTo>
                    <a:pt x="501" y="1535"/>
                    <a:pt x="467" y="1735"/>
                    <a:pt x="401" y="1935"/>
                  </a:cubicBezTo>
                  <a:cubicBezTo>
                    <a:pt x="301" y="2169"/>
                    <a:pt x="134" y="2369"/>
                    <a:pt x="0" y="2569"/>
                  </a:cubicBezTo>
                  <a:cubicBezTo>
                    <a:pt x="100" y="2502"/>
                    <a:pt x="234" y="2402"/>
                    <a:pt x="301" y="2335"/>
                  </a:cubicBezTo>
                  <a:cubicBezTo>
                    <a:pt x="401" y="2235"/>
                    <a:pt x="501" y="2169"/>
                    <a:pt x="567" y="2035"/>
                  </a:cubicBezTo>
                  <a:cubicBezTo>
                    <a:pt x="734" y="1835"/>
                    <a:pt x="768" y="1535"/>
                    <a:pt x="768" y="1268"/>
                  </a:cubicBezTo>
                  <a:cubicBezTo>
                    <a:pt x="768" y="1001"/>
                    <a:pt x="668" y="734"/>
                    <a:pt x="567" y="534"/>
                  </a:cubicBezTo>
                  <a:cubicBezTo>
                    <a:pt x="434" y="334"/>
                    <a:pt x="267" y="101"/>
                    <a:pt x="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3" name="Google Shape;2073;p14"/>
            <p:cNvSpPr/>
            <p:nvPr/>
          </p:nvSpPr>
          <p:spPr>
            <a:xfrm>
              <a:off x="2989800" y="2996750"/>
              <a:ext cx="80100" cy="56725"/>
            </a:xfrm>
            <a:custGeom>
              <a:avLst/>
              <a:gdLst/>
              <a:ahLst/>
              <a:cxnLst/>
              <a:rect l="l" t="t" r="r" b="b"/>
              <a:pathLst>
                <a:path w="3204" h="2269" extrusionOk="0">
                  <a:moveTo>
                    <a:pt x="1" y="1"/>
                  </a:moveTo>
                  <a:lnTo>
                    <a:pt x="3203" y="2269"/>
                  </a:lnTo>
                  <a:cubicBezTo>
                    <a:pt x="3203" y="2269"/>
                    <a:pt x="2069" y="20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4" name="Google Shape;2074;p14"/>
            <p:cNvSpPr/>
            <p:nvPr/>
          </p:nvSpPr>
          <p:spPr>
            <a:xfrm>
              <a:off x="2989800" y="2995075"/>
              <a:ext cx="80100" cy="58400"/>
            </a:xfrm>
            <a:custGeom>
              <a:avLst/>
              <a:gdLst/>
              <a:ahLst/>
              <a:cxnLst/>
              <a:rect l="l" t="t" r="r" b="b"/>
              <a:pathLst>
                <a:path w="3204" h="2336" extrusionOk="0">
                  <a:moveTo>
                    <a:pt x="1" y="1"/>
                  </a:moveTo>
                  <a:cubicBezTo>
                    <a:pt x="334" y="134"/>
                    <a:pt x="668" y="234"/>
                    <a:pt x="935" y="401"/>
                  </a:cubicBezTo>
                  <a:cubicBezTo>
                    <a:pt x="1235" y="568"/>
                    <a:pt x="1535" y="735"/>
                    <a:pt x="1769" y="935"/>
                  </a:cubicBezTo>
                  <a:cubicBezTo>
                    <a:pt x="2336" y="1302"/>
                    <a:pt x="2769" y="1802"/>
                    <a:pt x="3203" y="2336"/>
                  </a:cubicBezTo>
                  <a:cubicBezTo>
                    <a:pt x="3070" y="2036"/>
                    <a:pt x="2903" y="1769"/>
                    <a:pt x="2703" y="1435"/>
                  </a:cubicBezTo>
                  <a:cubicBezTo>
                    <a:pt x="2503" y="1135"/>
                    <a:pt x="2236" y="902"/>
                    <a:pt x="1935" y="668"/>
                  </a:cubicBezTo>
                  <a:cubicBezTo>
                    <a:pt x="1669" y="468"/>
                    <a:pt x="1368" y="301"/>
                    <a:pt x="1035" y="168"/>
                  </a:cubicBezTo>
                  <a:cubicBezTo>
                    <a:pt x="701" y="68"/>
                    <a:pt x="334" y="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5" name="Google Shape;2075;p14"/>
            <p:cNvSpPr/>
            <p:nvPr/>
          </p:nvSpPr>
          <p:spPr>
            <a:xfrm>
              <a:off x="2614550" y="2654850"/>
              <a:ext cx="344425" cy="471300"/>
            </a:xfrm>
            <a:custGeom>
              <a:avLst/>
              <a:gdLst/>
              <a:ahLst/>
              <a:cxnLst/>
              <a:rect l="l" t="t" r="r" b="b"/>
              <a:pathLst>
                <a:path w="13777" h="18852" extrusionOk="0">
                  <a:moveTo>
                    <a:pt x="13777" y="0"/>
                  </a:moveTo>
                  <a:lnTo>
                    <a:pt x="13777" y="0"/>
                  </a:lnTo>
                  <a:cubicBezTo>
                    <a:pt x="13376" y="2102"/>
                    <a:pt x="12909" y="4237"/>
                    <a:pt x="12309" y="6338"/>
                  </a:cubicBezTo>
                  <a:cubicBezTo>
                    <a:pt x="12209" y="6838"/>
                    <a:pt x="12042" y="7372"/>
                    <a:pt x="11875" y="7873"/>
                  </a:cubicBezTo>
                  <a:lnTo>
                    <a:pt x="11608" y="8606"/>
                  </a:lnTo>
                  <a:lnTo>
                    <a:pt x="11308" y="9374"/>
                  </a:lnTo>
                  <a:cubicBezTo>
                    <a:pt x="10941" y="10374"/>
                    <a:pt x="10541" y="11342"/>
                    <a:pt x="10041" y="12276"/>
                  </a:cubicBezTo>
                  <a:cubicBezTo>
                    <a:pt x="9574" y="13243"/>
                    <a:pt x="8973" y="14110"/>
                    <a:pt x="8339" y="14944"/>
                  </a:cubicBezTo>
                  <a:cubicBezTo>
                    <a:pt x="7672" y="15778"/>
                    <a:pt x="6905" y="16545"/>
                    <a:pt x="6038" y="17112"/>
                  </a:cubicBezTo>
                  <a:cubicBezTo>
                    <a:pt x="4742" y="18053"/>
                    <a:pt x="3136" y="18567"/>
                    <a:pt x="1516" y="18567"/>
                  </a:cubicBezTo>
                  <a:cubicBezTo>
                    <a:pt x="1009" y="18567"/>
                    <a:pt x="501" y="18517"/>
                    <a:pt x="0" y="18413"/>
                  </a:cubicBezTo>
                  <a:lnTo>
                    <a:pt x="0" y="18413"/>
                  </a:lnTo>
                  <a:cubicBezTo>
                    <a:pt x="755" y="18711"/>
                    <a:pt x="1570" y="18851"/>
                    <a:pt x="2394" y="18851"/>
                  </a:cubicBezTo>
                  <a:cubicBezTo>
                    <a:pt x="3789" y="18851"/>
                    <a:pt x="5209" y="18447"/>
                    <a:pt x="6405" y="17713"/>
                  </a:cubicBezTo>
                  <a:cubicBezTo>
                    <a:pt x="7372" y="17112"/>
                    <a:pt x="8239" y="16345"/>
                    <a:pt x="8940" y="15511"/>
                  </a:cubicBezTo>
                  <a:cubicBezTo>
                    <a:pt x="9640" y="14611"/>
                    <a:pt x="10274" y="13710"/>
                    <a:pt x="10774" y="12709"/>
                  </a:cubicBezTo>
                  <a:cubicBezTo>
                    <a:pt x="11808" y="10741"/>
                    <a:pt x="12476" y="8606"/>
                    <a:pt x="12943" y="6505"/>
                  </a:cubicBezTo>
                  <a:cubicBezTo>
                    <a:pt x="13410" y="4337"/>
                    <a:pt x="13710" y="2168"/>
                    <a:pt x="1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6" name="Google Shape;2076;p14"/>
            <p:cNvSpPr/>
            <p:nvPr/>
          </p:nvSpPr>
          <p:spPr>
            <a:xfrm>
              <a:off x="2415225" y="2965075"/>
              <a:ext cx="393650" cy="808100"/>
            </a:xfrm>
            <a:custGeom>
              <a:avLst/>
              <a:gdLst/>
              <a:ahLst/>
              <a:cxnLst/>
              <a:rect l="l" t="t" r="r" b="b"/>
              <a:pathLst>
                <a:path w="15746" h="32324" extrusionOk="0">
                  <a:moveTo>
                    <a:pt x="8040" y="0"/>
                  </a:moveTo>
                  <a:cubicBezTo>
                    <a:pt x="6305" y="0"/>
                    <a:pt x="4837" y="1434"/>
                    <a:pt x="4837" y="3202"/>
                  </a:cubicBezTo>
                  <a:cubicBezTo>
                    <a:pt x="4837" y="4670"/>
                    <a:pt x="5805" y="5871"/>
                    <a:pt x="7139" y="6305"/>
                  </a:cubicBezTo>
                  <a:lnTo>
                    <a:pt x="7139" y="25685"/>
                  </a:lnTo>
                  <a:cubicBezTo>
                    <a:pt x="5238" y="25852"/>
                    <a:pt x="3537" y="26786"/>
                    <a:pt x="2336" y="28187"/>
                  </a:cubicBezTo>
                  <a:lnTo>
                    <a:pt x="201" y="30689"/>
                  </a:lnTo>
                  <a:cubicBezTo>
                    <a:pt x="67" y="30789"/>
                    <a:pt x="34" y="30856"/>
                    <a:pt x="1" y="30956"/>
                  </a:cubicBezTo>
                  <a:cubicBezTo>
                    <a:pt x="1" y="31656"/>
                    <a:pt x="3570" y="32190"/>
                    <a:pt x="7840" y="32323"/>
                  </a:cubicBezTo>
                  <a:cubicBezTo>
                    <a:pt x="12209" y="32323"/>
                    <a:pt x="15745" y="31790"/>
                    <a:pt x="15745" y="31056"/>
                  </a:cubicBezTo>
                  <a:lnTo>
                    <a:pt x="15745" y="31022"/>
                  </a:lnTo>
                  <a:cubicBezTo>
                    <a:pt x="15745" y="30889"/>
                    <a:pt x="15679" y="30822"/>
                    <a:pt x="15512" y="30722"/>
                  </a:cubicBezTo>
                  <a:lnTo>
                    <a:pt x="13077" y="28054"/>
                  </a:lnTo>
                  <a:cubicBezTo>
                    <a:pt x="12009" y="26819"/>
                    <a:pt x="10508" y="26019"/>
                    <a:pt x="8874" y="25785"/>
                  </a:cubicBezTo>
                  <a:lnTo>
                    <a:pt x="8874" y="6338"/>
                  </a:lnTo>
                  <a:cubicBezTo>
                    <a:pt x="10241" y="5938"/>
                    <a:pt x="11242" y="4703"/>
                    <a:pt x="11242" y="3202"/>
                  </a:cubicBezTo>
                  <a:cubicBezTo>
                    <a:pt x="11242" y="1468"/>
                    <a:pt x="9841" y="0"/>
                    <a:pt x="80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7" name="Google Shape;2077;p14"/>
            <p:cNvSpPr/>
            <p:nvPr/>
          </p:nvSpPr>
          <p:spPr>
            <a:xfrm>
              <a:off x="2415225" y="2965075"/>
              <a:ext cx="214350" cy="805600"/>
            </a:xfrm>
            <a:custGeom>
              <a:avLst/>
              <a:gdLst/>
              <a:ahLst/>
              <a:cxnLst/>
              <a:rect l="l" t="t" r="r" b="b"/>
              <a:pathLst>
                <a:path w="8574" h="32224" extrusionOk="0">
                  <a:moveTo>
                    <a:pt x="8040" y="0"/>
                  </a:moveTo>
                  <a:cubicBezTo>
                    <a:pt x="6305" y="0"/>
                    <a:pt x="4837" y="1434"/>
                    <a:pt x="4837" y="3202"/>
                  </a:cubicBezTo>
                  <a:cubicBezTo>
                    <a:pt x="4837" y="4670"/>
                    <a:pt x="5805" y="5871"/>
                    <a:pt x="7139" y="6305"/>
                  </a:cubicBezTo>
                  <a:lnTo>
                    <a:pt x="7139" y="25685"/>
                  </a:lnTo>
                  <a:cubicBezTo>
                    <a:pt x="5238" y="25852"/>
                    <a:pt x="3537" y="26786"/>
                    <a:pt x="2336" y="28187"/>
                  </a:cubicBezTo>
                  <a:lnTo>
                    <a:pt x="201" y="30689"/>
                  </a:lnTo>
                  <a:cubicBezTo>
                    <a:pt x="67" y="30789"/>
                    <a:pt x="34" y="30856"/>
                    <a:pt x="1" y="30956"/>
                  </a:cubicBezTo>
                  <a:cubicBezTo>
                    <a:pt x="1" y="31656"/>
                    <a:pt x="3570" y="32190"/>
                    <a:pt x="7906" y="32223"/>
                  </a:cubicBezTo>
                  <a:lnTo>
                    <a:pt x="8440" y="32223"/>
                  </a:lnTo>
                  <a:cubicBezTo>
                    <a:pt x="4337" y="32190"/>
                    <a:pt x="1068" y="31656"/>
                    <a:pt x="1068" y="30989"/>
                  </a:cubicBezTo>
                  <a:lnTo>
                    <a:pt x="1068" y="30956"/>
                  </a:lnTo>
                  <a:cubicBezTo>
                    <a:pt x="1068" y="30856"/>
                    <a:pt x="1168" y="30789"/>
                    <a:pt x="1302" y="30689"/>
                  </a:cubicBezTo>
                  <a:lnTo>
                    <a:pt x="3403" y="28187"/>
                  </a:lnTo>
                  <a:cubicBezTo>
                    <a:pt x="4637" y="26786"/>
                    <a:pt x="6372" y="25852"/>
                    <a:pt x="8207" y="25685"/>
                  </a:cubicBezTo>
                  <a:lnTo>
                    <a:pt x="8207" y="6305"/>
                  </a:lnTo>
                  <a:cubicBezTo>
                    <a:pt x="6872" y="5871"/>
                    <a:pt x="5905" y="4670"/>
                    <a:pt x="5905" y="3202"/>
                  </a:cubicBezTo>
                  <a:cubicBezTo>
                    <a:pt x="5905" y="1635"/>
                    <a:pt x="7039" y="300"/>
                    <a:pt x="8573" y="33"/>
                  </a:cubicBezTo>
                  <a:cubicBezTo>
                    <a:pt x="8407" y="0"/>
                    <a:pt x="8207" y="0"/>
                    <a:pt x="80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8" name="Google Shape;2078;p14"/>
            <p:cNvSpPr/>
            <p:nvPr/>
          </p:nvSpPr>
          <p:spPr>
            <a:xfrm>
              <a:off x="2658725" y="2997600"/>
              <a:ext cx="51750" cy="95925"/>
            </a:xfrm>
            <a:custGeom>
              <a:avLst/>
              <a:gdLst/>
              <a:ahLst/>
              <a:cxnLst/>
              <a:rect l="l" t="t" r="r" b="b"/>
              <a:pathLst>
                <a:path w="2070" h="3837" extrusionOk="0">
                  <a:moveTo>
                    <a:pt x="1" y="0"/>
                  </a:moveTo>
                  <a:lnTo>
                    <a:pt x="1" y="3836"/>
                  </a:lnTo>
                  <a:cubicBezTo>
                    <a:pt x="2069" y="1901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9" name="Google Shape;2079;p14"/>
            <p:cNvSpPr/>
            <p:nvPr/>
          </p:nvSpPr>
          <p:spPr>
            <a:xfrm>
              <a:off x="2658725" y="2997600"/>
              <a:ext cx="27550" cy="95925"/>
            </a:xfrm>
            <a:custGeom>
              <a:avLst/>
              <a:gdLst/>
              <a:ahLst/>
              <a:cxnLst/>
              <a:rect l="l" t="t" r="r" b="b"/>
              <a:pathLst>
                <a:path w="1102" h="3837" extrusionOk="0">
                  <a:moveTo>
                    <a:pt x="1" y="0"/>
                  </a:moveTo>
                  <a:lnTo>
                    <a:pt x="1" y="0"/>
                  </a:lnTo>
                  <a:cubicBezTo>
                    <a:pt x="401" y="567"/>
                    <a:pt x="735" y="1234"/>
                    <a:pt x="768" y="1935"/>
                  </a:cubicBezTo>
                  <a:cubicBezTo>
                    <a:pt x="768" y="2302"/>
                    <a:pt x="668" y="2635"/>
                    <a:pt x="568" y="2902"/>
                  </a:cubicBezTo>
                  <a:cubicBezTo>
                    <a:pt x="468" y="3069"/>
                    <a:pt x="401" y="3202"/>
                    <a:pt x="301" y="3369"/>
                  </a:cubicBezTo>
                  <a:cubicBezTo>
                    <a:pt x="234" y="3536"/>
                    <a:pt x="101" y="3669"/>
                    <a:pt x="1" y="3836"/>
                  </a:cubicBezTo>
                  <a:cubicBezTo>
                    <a:pt x="168" y="3736"/>
                    <a:pt x="335" y="3636"/>
                    <a:pt x="468" y="3503"/>
                  </a:cubicBezTo>
                  <a:cubicBezTo>
                    <a:pt x="568" y="3336"/>
                    <a:pt x="735" y="3202"/>
                    <a:pt x="802" y="3036"/>
                  </a:cubicBezTo>
                  <a:cubicBezTo>
                    <a:pt x="1002" y="2702"/>
                    <a:pt x="1102" y="2302"/>
                    <a:pt x="1102" y="1901"/>
                  </a:cubicBezTo>
                  <a:cubicBezTo>
                    <a:pt x="1102" y="1534"/>
                    <a:pt x="968" y="1168"/>
                    <a:pt x="768" y="834"/>
                  </a:cubicBezTo>
                  <a:cubicBezTo>
                    <a:pt x="601" y="500"/>
                    <a:pt x="301" y="20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0" name="Google Shape;2080;p14"/>
            <p:cNvSpPr/>
            <p:nvPr/>
          </p:nvSpPr>
          <p:spPr>
            <a:xfrm>
              <a:off x="2640400" y="3631375"/>
              <a:ext cx="120100" cy="86750"/>
            </a:xfrm>
            <a:custGeom>
              <a:avLst/>
              <a:gdLst/>
              <a:ahLst/>
              <a:cxnLst/>
              <a:rect l="l" t="t" r="r" b="b"/>
              <a:pathLst>
                <a:path w="4804" h="3470" extrusionOk="0">
                  <a:moveTo>
                    <a:pt x="0" y="0"/>
                  </a:moveTo>
                  <a:lnTo>
                    <a:pt x="4804" y="3470"/>
                  </a:lnTo>
                  <a:cubicBezTo>
                    <a:pt x="4804" y="3470"/>
                    <a:pt x="3136" y="36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1" name="Google Shape;2081;p14"/>
            <p:cNvSpPr/>
            <p:nvPr/>
          </p:nvSpPr>
          <p:spPr>
            <a:xfrm>
              <a:off x="2640400" y="3631375"/>
              <a:ext cx="120100" cy="86750"/>
            </a:xfrm>
            <a:custGeom>
              <a:avLst/>
              <a:gdLst/>
              <a:ahLst/>
              <a:cxnLst/>
              <a:rect l="l" t="t" r="r" b="b"/>
              <a:pathLst>
                <a:path w="4804" h="3470" extrusionOk="0">
                  <a:moveTo>
                    <a:pt x="0" y="0"/>
                  </a:moveTo>
                  <a:cubicBezTo>
                    <a:pt x="500" y="167"/>
                    <a:pt x="967" y="301"/>
                    <a:pt x="1401" y="534"/>
                  </a:cubicBezTo>
                  <a:cubicBezTo>
                    <a:pt x="1835" y="768"/>
                    <a:pt x="2302" y="1035"/>
                    <a:pt x="2669" y="1335"/>
                  </a:cubicBezTo>
                  <a:cubicBezTo>
                    <a:pt x="3469" y="1902"/>
                    <a:pt x="4170" y="2669"/>
                    <a:pt x="4804" y="3470"/>
                  </a:cubicBezTo>
                  <a:cubicBezTo>
                    <a:pt x="4570" y="3003"/>
                    <a:pt x="4303" y="2536"/>
                    <a:pt x="4036" y="2135"/>
                  </a:cubicBezTo>
                  <a:cubicBezTo>
                    <a:pt x="3703" y="1702"/>
                    <a:pt x="3336" y="1368"/>
                    <a:pt x="2902" y="1035"/>
                  </a:cubicBezTo>
                  <a:cubicBezTo>
                    <a:pt x="2502" y="734"/>
                    <a:pt x="2035" y="434"/>
                    <a:pt x="1535" y="301"/>
                  </a:cubicBezTo>
                  <a:cubicBezTo>
                    <a:pt x="1034" y="67"/>
                    <a:pt x="500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2" name="Google Shape;2082;p14"/>
            <p:cNvSpPr/>
            <p:nvPr/>
          </p:nvSpPr>
          <p:spPr>
            <a:xfrm>
              <a:off x="2148375" y="3115175"/>
              <a:ext cx="464525" cy="733300"/>
            </a:xfrm>
            <a:custGeom>
              <a:avLst/>
              <a:gdLst/>
              <a:ahLst/>
              <a:cxnLst/>
              <a:rect l="l" t="t" r="r" b="b"/>
              <a:pathLst>
                <a:path w="18581" h="29332" extrusionOk="0">
                  <a:moveTo>
                    <a:pt x="18580" y="0"/>
                  </a:moveTo>
                  <a:cubicBezTo>
                    <a:pt x="17713" y="3203"/>
                    <a:pt x="16979" y="6372"/>
                    <a:pt x="16079" y="9507"/>
                  </a:cubicBezTo>
                  <a:cubicBezTo>
                    <a:pt x="15645" y="11042"/>
                    <a:pt x="15211" y="12643"/>
                    <a:pt x="14678" y="14177"/>
                  </a:cubicBezTo>
                  <a:lnTo>
                    <a:pt x="14311" y="15345"/>
                  </a:lnTo>
                  <a:lnTo>
                    <a:pt x="13877" y="16512"/>
                  </a:lnTo>
                  <a:cubicBezTo>
                    <a:pt x="13643" y="17246"/>
                    <a:pt x="13343" y="18013"/>
                    <a:pt x="13043" y="18747"/>
                  </a:cubicBezTo>
                  <a:cubicBezTo>
                    <a:pt x="12810" y="19514"/>
                    <a:pt x="12476" y="20215"/>
                    <a:pt x="12142" y="20982"/>
                  </a:cubicBezTo>
                  <a:cubicBezTo>
                    <a:pt x="11976" y="21349"/>
                    <a:pt x="11742" y="21683"/>
                    <a:pt x="11575" y="22050"/>
                  </a:cubicBezTo>
                  <a:cubicBezTo>
                    <a:pt x="11409" y="22383"/>
                    <a:pt x="11242" y="22783"/>
                    <a:pt x="11042" y="23117"/>
                  </a:cubicBezTo>
                  <a:cubicBezTo>
                    <a:pt x="10308" y="24485"/>
                    <a:pt x="9374" y="25819"/>
                    <a:pt x="8240" y="26886"/>
                  </a:cubicBezTo>
                  <a:cubicBezTo>
                    <a:pt x="7706" y="27453"/>
                    <a:pt x="7039" y="27854"/>
                    <a:pt x="6372" y="28187"/>
                  </a:cubicBezTo>
                  <a:cubicBezTo>
                    <a:pt x="5771" y="28488"/>
                    <a:pt x="5061" y="28626"/>
                    <a:pt x="4390" y="28626"/>
                  </a:cubicBezTo>
                  <a:cubicBezTo>
                    <a:pt x="4316" y="28626"/>
                    <a:pt x="4243" y="28624"/>
                    <a:pt x="4170" y="28621"/>
                  </a:cubicBezTo>
                  <a:cubicBezTo>
                    <a:pt x="2636" y="28521"/>
                    <a:pt x="1168" y="27654"/>
                    <a:pt x="0" y="26519"/>
                  </a:cubicBezTo>
                  <a:lnTo>
                    <a:pt x="0" y="26519"/>
                  </a:lnTo>
                  <a:cubicBezTo>
                    <a:pt x="1001" y="27820"/>
                    <a:pt x="2402" y="28888"/>
                    <a:pt x="4037" y="29288"/>
                  </a:cubicBezTo>
                  <a:cubicBezTo>
                    <a:pt x="4273" y="29316"/>
                    <a:pt x="4518" y="29331"/>
                    <a:pt x="4766" y="29331"/>
                  </a:cubicBezTo>
                  <a:cubicBezTo>
                    <a:pt x="5393" y="29331"/>
                    <a:pt x="6041" y="29236"/>
                    <a:pt x="6638" y="29021"/>
                  </a:cubicBezTo>
                  <a:cubicBezTo>
                    <a:pt x="7005" y="28854"/>
                    <a:pt x="7406" y="28688"/>
                    <a:pt x="7806" y="28454"/>
                  </a:cubicBezTo>
                  <a:cubicBezTo>
                    <a:pt x="8173" y="28221"/>
                    <a:pt x="8506" y="27954"/>
                    <a:pt x="8840" y="27687"/>
                  </a:cubicBezTo>
                  <a:cubicBezTo>
                    <a:pt x="10174" y="26553"/>
                    <a:pt x="11142" y="25152"/>
                    <a:pt x="12009" y="23717"/>
                  </a:cubicBezTo>
                  <a:cubicBezTo>
                    <a:pt x="12109" y="23551"/>
                    <a:pt x="12242" y="23350"/>
                    <a:pt x="12343" y="23184"/>
                  </a:cubicBezTo>
                  <a:lnTo>
                    <a:pt x="12609" y="22650"/>
                  </a:lnTo>
                  <a:cubicBezTo>
                    <a:pt x="12843" y="22283"/>
                    <a:pt x="13043" y="21883"/>
                    <a:pt x="13210" y="21516"/>
                  </a:cubicBezTo>
                  <a:cubicBezTo>
                    <a:pt x="13543" y="20749"/>
                    <a:pt x="13910" y="20015"/>
                    <a:pt x="14211" y="19214"/>
                  </a:cubicBezTo>
                  <a:cubicBezTo>
                    <a:pt x="14511" y="18414"/>
                    <a:pt x="14811" y="17680"/>
                    <a:pt x="15044" y="16879"/>
                  </a:cubicBezTo>
                  <a:cubicBezTo>
                    <a:pt x="15311" y="16079"/>
                    <a:pt x="15578" y="15311"/>
                    <a:pt x="15812" y="14511"/>
                  </a:cubicBezTo>
                  <a:cubicBezTo>
                    <a:pt x="16045" y="13710"/>
                    <a:pt x="16245" y="12910"/>
                    <a:pt x="16479" y="12142"/>
                  </a:cubicBezTo>
                  <a:cubicBezTo>
                    <a:pt x="16679" y="11308"/>
                    <a:pt x="16879" y="10508"/>
                    <a:pt x="17046" y="9707"/>
                  </a:cubicBezTo>
                  <a:cubicBezTo>
                    <a:pt x="17746" y="6505"/>
                    <a:pt x="18247" y="3236"/>
                    <a:pt x="18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3" name="Google Shape;2083;p14"/>
            <p:cNvSpPr/>
            <p:nvPr/>
          </p:nvSpPr>
          <p:spPr>
            <a:xfrm>
              <a:off x="1873175" y="3549650"/>
              <a:ext cx="572925" cy="1169200"/>
            </a:xfrm>
            <a:custGeom>
              <a:avLst/>
              <a:gdLst/>
              <a:ahLst/>
              <a:cxnLst/>
              <a:rect l="l" t="t" r="r" b="b"/>
              <a:pathLst>
                <a:path w="22917" h="46768" extrusionOk="0">
                  <a:moveTo>
                    <a:pt x="11209" y="0"/>
                  </a:moveTo>
                  <a:cubicBezTo>
                    <a:pt x="8607" y="0"/>
                    <a:pt x="6539" y="2102"/>
                    <a:pt x="6539" y="4671"/>
                  </a:cubicBezTo>
                  <a:cubicBezTo>
                    <a:pt x="6539" y="6805"/>
                    <a:pt x="8006" y="8640"/>
                    <a:pt x="9974" y="9174"/>
                  </a:cubicBezTo>
                  <a:lnTo>
                    <a:pt x="9974" y="37294"/>
                  </a:lnTo>
                  <a:cubicBezTo>
                    <a:pt x="7639" y="37661"/>
                    <a:pt x="5438" y="38795"/>
                    <a:pt x="3870" y="40596"/>
                  </a:cubicBezTo>
                  <a:lnTo>
                    <a:pt x="367" y="44466"/>
                  </a:lnTo>
                  <a:cubicBezTo>
                    <a:pt x="167" y="44599"/>
                    <a:pt x="34" y="44699"/>
                    <a:pt x="1" y="44866"/>
                  </a:cubicBezTo>
                  <a:lnTo>
                    <a:pt x="1" y="44933"/>
                  </a:lnTo>
                  <a:cubicBezTo>
                    <a:pt x="1" y="45933"/>
                    <a:pt x="5104" y="46767"/>
                    <a:pt x="11442" y="46767"/>
                  </a:cubicBezTo>
                  <a:cubicBezTo>
                    <a:pt x="17780" y="46767"/>
                    <a:pt x="22917" y="45967"/>
                    <a:pt x="22917" y="44933"/>
                  </a:cubicBezTo>
                  <a:lnTo>
                    <a:pt x="22917" y="44833"/>
                  </a:lnTo>
                  <a:cubicBezTo>
                    <a:pt x="22884" y="44699"/>
                    <a:pt x="22817" y="44599"/>
                    <a:pt x="22583" y="44466"/>
                  </a:cubicBezTo>
                  <a:lnTo>
                    <a:pt x="19514" y="40830"/>
                  </a:lnTo>
                  <a:cubicBezTo>
                    <a:pt x="17747" y="38762"/>
                    <a:pt x="15245" y="37461"/>
                    <a:pt x="12576" y="37194"/>
                  </a:cubicBezTo>
                  <a:lnTo>
                    <a:pt x="12576" y="9140"/>
                  </a:lnTo>
                  <a:cubicBezTo>
                    <a:pt x="14511" y="8573"/>
                    <a:pt x="15879" y="6772"/>
                    <a:pt x="15879" y="4671"/>
                  </a:cubicBezTo>
                  <a:cubicBezTo>
                    <a:pt x="15879" y="2102"/>
                    <a:pt x="13810" y="0"/>
                    <a:pt x="112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4" name="Google Shape;2084;p14"/>
            <p:cNvSpPr/>
            <p:nvPr/>
          </p:nvSpPr>
          <p:spPr>
            <a:xfrm>
              <a:off x="2133350" y="3549650"/>
              <a:ext cx="312750" cy="1166700"/>
            </a:xfrm>
            <a:custGeom>
              <a:avLst/>
              <a:gdLst/>
              <a:ahLst/>
              <a:cxnLst/>
              <a:rect l="l" t="t" r="r" b="b"/>
              <a:pathLst>
                <a:path w="12510" h="46668" extrusionOk="0">
                  <a:moveTo>
                    <a:pt x="802" y="0"/>
                  </a:moveTo>
                  <a:cubicBezTo>
                    <a:pt x="568" y="0"/>
                    <a:pt x="268" y="67"/>
                    <a:pt x="1" y="101"/>
                  </a:cubicBezTo>
                  <a:cubicBezTo>
                    <a:pt x="2203" y="467"/>
                    <a:pt x="3870" y="2402"/>
                    <a:pt x="3870" y="4671"/>
                  </a:cubicBezTo>
                  <a:cubicBezTo>
                    <a:pt x="3870" y="6772"/>
                    <a:pt x="2503" y="8573"/>
                    <a:pt x="601" y="9140"/>
                  </a:cubicBezTo>
                  <a:lnTo>
                    <a:pt x="601" y="37194"/>
                  </a:lnTo>
                  <a:cubicBezTo>
                    <a:pt x="3270" y="37461"/>
                    <a:pt x="5772" y="38762"/>
                    <a:pt x="7506" y="40830"/>
                  </a:cubicBezTo>
                  <a:lnTo>
                    <a:pt x="10609" y="44466"/>
                  </a:lnTo>
                  <a:cubicBezTo>
                    <a:pt x="10775" y="44599"/>
                    <a:pt x="10875" y="44699"/>
                    <a:pt x="10875" y="44833"/>
                  </a:cubicBezTo>
                  <a:lnTo>
                    <a:pt x="10875" y="44866"/>
                  </a:lnTo>
                  <a:cubicBezTo>
                    <a:pt x="10875" y="45833"/>
                    <a:pt x="6172" y="46634"/>
                    <a:pt x="201" y="46667"/>
                  </a:cubicBezTo>
                  <a:lnTo>
                    <a:pt x="1002" y="46667"/>
                  </a:lnTo>
                  <a:cubicBezTo>
                    <a:pt x="7340" y="46667"/>
                    <a:pt x="12477" y="45867"/>
                    <a:pt x="12477" y="44833"/>
                  </a:cubicBezTo>
                  <a:cubicBezTo>
                    <a:pt x="12493" y="44849"/>
                    <a:pt x="12502" y="44858"/>
                    <a:pt x="12506" y="44858"/>
                  </a:cubicBezTo>
                  <a:cubicBezTo>
                    <a:pt x="12510" y="44858"/>
                    <a:pt x="12510" y="44849"/>
                    <a:pt x="12510" y="44833"/>
                  </a:cubicBezTo>
                  <a:cubicBezTo>
                    <a:pt x="12477" y="44699"/>
                    <a:pt x="12410" y="44599"/>
                    <a:pt x="12176" y="44466"/>
                  </a:cubicBezTo>
                  <a:lnTo>
                    <a:pt x="9107" y="40830"/>
                  </a:lnTo>
                  <a:cubicBezTo>
                    <a:pt x="7340" y="38762"/>
                    <a:pt x="4838" y="37461"/>
                    <a:pt x="2169" y="37194"/>
                  </a:cubicBezTo>
                  <a:lnTo>
                    <a:pt x="2169" y="9140"/>
                  </a:lnTo>
                  <a:cubicBezTo>
                    <a:pt x="4104" y="8573"/>
                    <a:pt x="5472" y="6772"/>
                    <a:pt x="5472" y="4671"/>
                  </a:cubicBezTo>
                  <a:cubicBezTo>
                    <a:pt x="5472" y="2102"/>
                    <a:pt x="3403" y="0"/>
                    <a:pt x="8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5" name="Google Shape;2085;p14"/>
            <p:cNvSpPr/>
            <p:nvPr/>
          </p:nvSpPr>
          <p:spPr>
            <a:xfrm>
              <a:off x="2019950" y="3598850"/>
              <a:ext cx="74250" cy="138450"/>
            </a:xfrm>
            <a:custGeom>
              <a:avLst/>
              <a:gdLst/>
              <a:ahLst/>
              <a:cxnLst/>
              <a:rect l="l" t="t" r="r" b="b"/>
              <a:pathLst>
                <a:path w="2970" h="5538" extrusionOk="0">
                  <a:moveTo>
                    <a:pt x="2969" y="1"/>
                  </a:moveTo>
                  <a:cubicBezTo>
                    <a:pt x="2969" y="1"/>
                    <a:pt x="0" y="2769"/>
                    <a:pt x="2969" y="5538"/>
                  </a:cubicBezTo>
                  <a:lnTo>
                    <a:pt x="29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6" name="Google Shape;2086;p14"/>
            <p:cNvSpPr/>
            <p:nvPr/>
          </p:nvSpPr>
          <p:spPr>
            <a:xfrm>
              <a:off x="2053300" y="3598850"/>
              <a:ext cx="40900" cy="138450"/>
            </a:xfrm>
            <a:custGeom>
              <a:avLst/>
              <a:gdLst/>
              <a:ahLst/>
              <a:cxnLst/>
              <a:rect l="l" t="t" r="r" b="b"/>
              <a:pathLst>
                <a:path w="1636" h="5538" extrusionOk="0">
                  <a:moveTo>
                    <a:pt x="1635" y="1"/>
                  </a:moveTo>
                  <a:lnTo>
                    <a:pt x="1635" y="1"/>
                  </a:lnTo>
                  <a:cubicBezTo>
                    <a:pt x="1202" y="301"/>
                    <a:pt x="835" y="701"/>
                    <a:pt x="501" y="1168"/>
                  </a:cubicBezTo>
                  <a:cubicBezTo>
                    <a:pt x="268" y="1635"/>
                    <a:pt x="34" y="2169"/>
                    <a:pt x="34" y="2769"/>
                  </a:cubicBezTo>
                  <a:cubicBezTo>
                    <a:pt x="1" y="3336"/>
                    <a:pt x="167" y="3903"/>
                    <a:pt x="468" y="4370"/>
                  </a:cubicBezTo>
                  <a:cubicBezTo>
                    <a:pt x="601" y="4671"/>
                    <a:pt x="801" y="4837"/>
                    <a:pt x="968" y="5038"/>
                  </a:cubicBezTo>
                  <a:cubicBezTo>
                    <a:pt x="1168" y="5271"/>
                    <a:pt x="1368" y="5371"/>
                    <a:pt x="1602" y="5538"/>
                  </a:cubicBezTo>
                  <a:cubicBezTo>
                    <a:pt x="1468" y="5304"/>
                    <a:pt x="1302" y="5104"/>
                    <a:pt x="1168" y="4871"/>
                  </a:cubicBezTo>
                  <a:cubicBezTo>
                    <a:pt x="1035" y="4671"/>
                    <a:pt x="935" y="4470"/>
                    <a:pt x="835" y="4204"/>
                  </a:cubicBezTo>
                  <a:cubicBezTo>
                    <a:pt x="634" y="3770"/>
                    <a:pt x="534" y="3270"/>
                    <a:pt x="534" y="2803"/>
                  </a:cubicBezTo>
                  <a:cubicBezTo>
                    <a:pt x="601" y="2336"/>
                    <a:pt x="701" y="1835"/>
                    <a:pt x="868" y="1368"/>
                  </a:cubicBezTo>
                  <a:cubicBezTo>
                    <a:pt x="1101" y="901"/>
                    <a:pt x="1335" y="468"/>
                    <a:pt x="16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7" name="Google Shape;2087;p14"/>
            <p:cNvSpPr/>
            <p:nvPr/>
          </p:nvSpPr>
          <p:spPr>
            <a:xfrm>
              <a:off x="1948225" y="4516175"/>
              <a:ext cx="174325" cy="125125"/>
            </a:xfrm>
            <a:custGeom>
              <a:avLst/>
              <a:gdLst/>
              <a:ahLst/>
              <a:cxnLst/>
              <a:rect l="l" t="t" r="r" b="b"/>
              <a:pathLst>
                <a:path w="6973" h="5005" extrusionOk="0">
                  <a:moveTo>
                    <a:pt x="6972" y="1"/>
                  </a:moveTo>
                  <a:lnTo>
                    <a:pt x="6972" y="1"/>
                  </a:lnTo>
                  <a:cubicBezTo>
                    <a:pt x="2402" y="534"/>
                    <a:pt x="1" y="5004"/>
                    <a:pt x="1" y="5004"/>
                  </a:cubicBezTo>
                  <a:lnTo>
                    <a:pt x="697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8" name="Google Shape;2088;p14"/>
            <p:cNvSpPr/>
            <p:nvPr/>
          </p:nvSpPr>
          <p:spPr>
            <a:xfrm>
              <a:off x="1948225" y="4517000"/>
              <a:ext cx="175150" cy="124300"/>
            </a:xfrm>
            <a:custGeom>
              <a:avLst/>
              <a:gdLst/>
              <a:ahLst/>
              <a:cxnLst/>
              <a:rect l="l" t="t" r="r" b="b"/>
              <a:pathLst>
                <a:path w="7006" h="4972" extrusionOk="0">
                  <a:moveTo>
                    <a:pt x="7006" y="1"/>
                  </a:moveTo>
                  <a:cubicBezTo>
                    <a:pt x="6238" y="1"/>
                    <a:pt x="5505" y="101"/>
                    <a:pt x="4804" y="368"/>
                  </a:cubicBezTo>
                  <a:cubicBezTo>
                    <a:pt x="4070" y="635"/>
                    <a:pt x="3370" y="1002"/>
                    <a:pt x="2803" y="1469"/>
                  </a:cubicBezTo>
                  <a:cubicBezTo>
                    <a:pt x="2169" y="1936"/>
                    <a:pt x="1602" y="2469"/>
                    <a:pt x="1168" y="3036"/>
                  </a:cubicBezTo>
                  <a:cubicBezTo>
                    <a:pt x="668" y="3637"/>
                    <a:pt x="301" y="4271"/>
                    <a:pt x="1" y="4971"/>
                  </a:cubicBezTo>
                  <a:cubicBezTo>
                    <a:pt x="901" y="3837"/>
                    <a:pt x="1902" y="2770"/>
                    <a:pt x="3103" y="1869"/>
                  </a:cubicBezTo>
                  <a:cubicBezTo>
                    <a:pt x="3703" y="1469"/>
                    <a:pt x="4337" y="1102"/>
                    <a:pt x="4971" y="768"/>
                  </a:cubicBezTo>
                  <a:cubicBezTo>
                    <a:pt x="5571" y="435"/>
                    <a:pt x="6305" y="201"/>
                    <a:pt x="70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67086442"/>
      </p:ext>
    </p:extLst>
  </p:cSld>
  <p:clrMapOvr>
    <a:masterClrMapping/>
  </p:clrMapOvr>
  <p:transition spd="slow">
    <p:wip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2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0" name="Google Shape;2090;p15"/>
          <p:cNvGrpSpPr/>
          <p:nvPr/>
        </p:nvGrpSpPr>
        <p:grpSpPr>
          <a:xfrm flipH="1">
            <a:off x="1422400" y="462858"/>
            <a:ext cx="11365800" cy="5830809"/>
            <a:chOff x="219690" y="347143"/>
            <a:chExt cx="8524350" cy="4373107"/>
          </a:xfrm>
        </p:grpSpPr>
        <p:sp>
          <p:nvSpPr>
            <p:cNvPr id="2091" name="Google Shape;2091;p15"/>
            <p:cNvSpPr/>
            <p:nvPr/>
          </p:nvSpPr>
          <p:spPr>
            <a:xfrm>
              <a:off x="219690" y="683150"/>
              <a:ext cx="8254275" cy="4037100"/>
            </a:xfrm>
            <a:custGeom>
              <a:avLst/>
              <a:gdLst/>
              <a:ahLst/>
              <a:cxnLst/>
              <a:rect l="l" t="t" r="r" b="b"/>
              <a:pathLst>
                <a:path w="330171" h="161484" extrusionOk="0">
                  <a:moveTo>
                    <a:pt x="317123" y="0"/>
                  </a:moveTo>
                  <a:lnTo>
                    <a:pt x="0" y="161484"/>
                  </a:lnTo>
                  <a:lnTo>
                    <a:pt x="308269" y="161082"/>
                  </a:lnTo>
                  <a:lnTo>
                    <a:pt x="330171" y="10525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2092" name="Google Shape;2092;p15"/>
            <p:cNvGrpSpPr/>
            <p:nvPr/>
          </p:nvGrpSpPr>
          <p:grpSpPr>
            <a:xfrm>
              <a:off x="8076260" y="347143"/>
              <a:ext cx="667780" cy="667824"/>
              <a:chOff x="8304860" y="-186257"/>
              <a:chExt cx="667780" cy="667824"/>
            </a:xfrm>
          </p:grpSpPr>
          <p:sp>
            <p:nvSpPr>
              <p:cNvPr id="2093" name="Google Shape;2093;p15"/>
              <p:cNvSpPr/>
              <p:nvPr/>
            </p:nvSpPr>
            <p:spPr>
              <a:xfrm rot="2373635">
                <a:off x="8691939" y="-98328"/>
                <a:ext cx="154012" cy="122309"/>
              </a:xfrm>
              <a:custGeom>
                <a:avLst/>
                <a:gdLst/>
                <a:ahLst/>
                <a:cxnLst/>
                <a:rect l="l" t="t" r="r" b="b"/>
                <a:pathLst>
                  <a:path w="2429" h="1929" extrusionOk="0">
                    <a:moveTo>
                      <a:pt x="250" y="1929"/>
                    </a:moveTo>
                    <a:lnTo>
                      <a:pt x="0" y="464"/>
                    </a:lnTo>
                    <a:cubicBezTo>
                      <a:pt x="0" y="464"/>
                      <a:pt x="1215" y="0"/>
                      <a:pt x="2429" y="464"/>
                    </a:cubicBezTo>
                    <a:lnTo>
                      <a:pt x="2179" y="192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4" name="Google Shape;2094;p15"/>
              <p:cNvSpPr/>
              <p:nvPr/>
            </p:nvSpPr>
            <p:spPr>
              <a:xfrm rot="2373635">
                <a:off x="8393925" y="-72211"/>
                <a:ext cx="505848" cy="410740"/>
              </a:xfrm>
              <a:custGeom>
                <a:avLst/>
                <a:gdLst/>
                <a:ahLst/>
                <a:cxnLst/>
                <a:rect l="l" t="t" r="r" b="b"/>
                <a:pathLst>
                  <a:path w="7978" h="6478" extrusionOk="0">
                    <a:moveTo>
                      <a:pt x="0" y="834"/>
                    </a:moveTo>
                    <a:lnTo>
                      <a:pt x="476" y="6478"/>
                    </a:lnTo>
                    <a:cubicBezTo>
                      <a:pt x="2703" y="5787"/>
                      <a:pt x="4977" y="5811"/>
                      <a:pt x="7513" y="6478"/>
                    </a:cubicBezTo>
                    <a:lnTo>
                      <a:pt x="7977" y="834"/>
                    </a:lnTo>
                    <a:cubicBezTo>
                      <a:pt x="5703" y="1"/>
                      <a:pt x="2429" y="1"/>
                      <a:pt x="0" y="83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5" name="Google Shape;2095;p15"/>
              <p:cNvSpPr/>
              <p:nvPr/>
            </p:nvSpPr>
            <p:spPr>
              <a:xfrm rot="2373635">
                <a:off x="8289601" y="239826"/>
                <a:ext cx="446184" cy="112545"/>
              </a:xfrm>
              <a:custGeom>
                <a:avLst/>
                <a:gdLst/>
                <a:ahLst/>
                <a:cxnLst/>
                <a:rect l="l" t="t" r="r" b="b"/>
                <a:pathLst>
                  <a:path w="7037" h="1775" extrusionOk="0">
                    <a:moveTo>
                      <a:pt x="0" y="798"/>
                    </a:moveTo>
                    <a:lnTo>
                      <a:pt x="1048" y="1655"/>
                    </a:lnTo>
                    <a:lnTo>
                      <a:pt x="5692" y="1774"/>
                    </a:lnTo>
                    <a:lnTo>
                      <a:pt x="7037" y="798"/>
                    </a:lnTo>
                    <a:cubicBezTo>
                      <a:pt x="4656" y="84"/>
                      <a:pt x="2513" y="0"/>
                      <a:pt x="0" y="7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6" name="Google Shape;2096;p15"/>
              <p:cNvSpPr/>
              <p:nvPr/>
            </p:nvSpPr>
            <p:spPr>
              <a:xfrm rot="2373635">
                <a:off x="8345212" y="270738"/>
                <a:ext cx="319373" cy="67210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1060" extrusionOk="0">
                    <a:moveTo>
                      <a:pt x="5037" y="524"/>
                    </a:moveTo>
                    <a:cubicBezTo>
                      <a:pt x="5037" y="822"/>
                      <a:pt x="3906" y="1060"/>
                      <a:pt x="2525" y="1060"/>
                    </a:cubicBezTo>
                    <a:cubicBezTo>
                      <a:pt x="1132" y="1060"/>
                      <a:pt x="1" y="822"/>
                      <a:pt x="1" y="524"/>
                    </a:cubicBezTo>
                    <a:cubicBezTo>
                      <a:pt x="1" y="238"/>
                      <a:pt x="1132" y="0"/>
                      <a:pt x="2525" y="0"/>
                    </a:cubicBezTo>
                    <a:cubicBezTo>
                      <a:pt x="3906" y="0"/>
                      <a:pt x="5037" y="238"/>
                      <a:pt x="5037" y="5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2097" name="Google Shape;2097;p15"/>
          <p:cNvSpPr/>
          <p:nvPr/>
        </p:nvSpPr>
        <p:spPr>
          <a:xfrm>
            <a:off x="-9567" y="50551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098" name="Google Shape;2098;p15"/>
          <p:cNvGrpSpPr/>
          <p:nvPr/>
        </p:nvGrpSpPr>
        <p:grpSpPr>
          <a:xfrm>
            <a:off x="44" y="-176237"/>
            <a:ext cx="1721584" cy="6601804"/>
            <a:chOff x="1440600" y="197825"/>
            <a:chExt cx="990175" cy="3797050"/>
          </a:xfrm>
        </p:grpSpPr>
        <p:sp>
          <p:nvSpPr>
            <p:cNvPr id="2099" name="Google Shape;2099;p15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0" name="Google Shape;2100;p15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1" name="Google Shape;2101;p15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2" name="Google Shape;2102;p15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3" name="Google Shape;2103;p15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4" name="Google Shape;2104;p15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5" name="Google Shape;2105;p15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6" name="Google Shape;2106;p15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7" name="Google Shape;2107;p15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08" name="Google Shape;2108;p15"/>
          <p:cNvGrpSpPr/>
          <p:nvPr/>
        </p:nvGrpSpPr>
        <p:grpSpPr>
          <a:xfrm flipH="1">
            <a:off x="10480311" y="-176237"/>
            <a:ext cx="1721584" cy="6601804"/>
            <a:chOff x="1440600" y="197825"/>
            <a:chExt cx="990175" cy="3797050"/>
          </a:xfrm>
        </p:grpSpPr>
        <p:sp>
          <p:nvSpPr>
            <p:cNvPr id="2109" name="Google Shape;2109;p15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0" name="Google Shape;2110;p15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1" name="Google Shape;2111;p15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2" name="Google Shape;2112;p15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3" name="Google Shape;2113;p15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4" name="Google Shape;2114;p15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5" name="Google Shape;2115;p15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6" name="Google Shape;2116;p15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7" name="Google Shape;2117;p15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18" name="Google Shape;2118;p15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2119" name="Google Shape;2119;p15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0" name="Google Shape;2120;p15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1" name="Google Shape;2121;p15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2" name="Google Shape;2122;p15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3" name="Google Shape;2123;p15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4" name="Google Shape;2124;p15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5" name="Google Shape;2125;p15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6" name="Google Shape;2126;p15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7" name="Google Shape;2127;p15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8" name="Google Shape;2128;p15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9" name="Google Shape;2129;p15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0" name="Google Shape;2130;p15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1" name="Google Shape;2131;p15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2" name="Google Shape;2132;p15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3" name="Google Shape;2133;p15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4" name="Google Shape;2134;p15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5" name="Google Shape;2135;p15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6" name="Google Shape;2136;p15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7" name="Google Shape;2137;p15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8" name="Google Shape;2138;p15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9" name="Google Shape;2139;p15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0" name="Google Shape;2140;p15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1" name="Google Shape;2141;p15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2" name="Google Shape;2142;p15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3" name="Google Shape;2143;p15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4" name="Google Shape;2144;p15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5" name="Google Shape;2145;p15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6" name="Google Shape;2146;p15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7" name="Google Shape;2147;p15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8" name="Google Shape;2148;p15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9" name="Google Shape;2149;p15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0" name="Google Shape;2150;p15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1" name="Google Shape;2151;p15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2" name="Google Shape;2152;p15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3" name="Google Shape;2153;p15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4" name="Google Shape;2154;p15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5" name="Google Shape;2155;p15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56" name="Google Shape;2156;p15"/>
          <p:cNvGrpSpPr/>
          <p:nvPr/>
        </p:nvGrpSpPr>
        <p:grpSpPr>
          <a:xfrm>
            <a:off x="-26" y="5744628"/>
            <a:ext cx="12191577" cy="2172125"/>
            <a:chOff x="429225" y="4417075"/>
            <a:chExt cx="6749600" cy="1202550"/>
          </a:xfrm>
        </p:grpSpPr>
        <p:sp>
          <p:nvSpPr>
            <p:cNvPr id="2157" name="Google Shape;2157;p15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8" name="Google Shape;2158;p15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9" name="Google Shape;2159;p15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0" name="Google Shape;2160;p15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1" name="Google Shape;2161;p15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2" name="Google Shape;2162;p15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3" name="Google Shape;2163;p15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4" name="Google Shape;2164;p15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5" name="Google Shape;2165;p15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6" name="Google Shape;2166;p15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7" name="Google Shape;2167;p15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8" name="Google Shape;2168;p15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9" name="Google Shape;2169;p15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0" name="Google Shape;2170;p15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1" name="Google Shape;2171;p15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2" name="Google Shape;2172;p15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3" name="Google Shape;2173;p15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4" name="Google Shape;2174;p15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5" name="Google Shape;2175;p15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6" name="Google Shape;2176;p15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7" name="Google Shape;2177;p15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8" name="Google Shape;2178;p15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9" name="Google Shape;2179;p15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0" name="Google Shape;2180;p15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1" name="Google Shape;2181;p15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2" name="Google Shape;2182;p15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3" name="Google Shape;2183;p15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4" name="Google Shape;2184;p15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5" name="Google Shape;2185;p15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6" name="Google Shape;2186;p15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7" name="Google Shape;2187;p15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8" name="Google Shape;2188;p15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9" name="Google Shape;2189;p15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0" name="Google Shape;2190;p15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1" name="Google Shape;2191;p15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2" name="Google Shape;2192;p15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3" name="Google Shape;2193;p15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4" name="Google Shape;2194;p15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5" name="Google Shape;2195;p15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6" name="Google Shape;2196;p15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7" name="Google Shape;2197;p15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8" name="Google Shape;2198;p15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9" name="Google Shape;2199;p15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0" name="Google Shape;2200;p15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1" name="Google Shape;2201;p15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2" name="Google Shape;2202;p15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3" name="Google Shape;2203;p15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4" name="Google Shape;2204;p15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5" name="Google Shape;2205;p15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6" name="Google Shape;2206;p15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7" name="Google Shape;2207;p15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8" name="Google Shape;2208;p15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9" name="Google Shape;2209;p15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0" name="Google Shape;2210;p15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1" name="Google Shape;2211;p15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2" name="Google Shape;2212;p15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3" name="Google Shape;2213;p15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4" name="Google Shape;2214;p15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5" name="Google Shape;2215;p15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6" name="Google Shape;2216;p15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7" name="Google Shape;2217;p15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8" name="Google Shape;2218;p15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9" name="Google Shape;2219;p15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0" name="Google Shape;2220;p15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1" name="Google Shape;2221;p15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2" name="Google Shape;2222;p15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3" name="Google Shape;2223;p15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4" name="Google Shape;2224;p15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5" name="Google Shape;2225;p15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6" name="Google Shape;2226;p15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7" name="Google Shape;2227;p15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8" name="Google Shape;2228;p15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9" name="Google Shape;2229;p15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0" name="Google Shape;2230;p15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1" name="Google Shape;2231;p15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2" name="Google Shape;2232;p15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3" name="Google Shape;2233;p15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4" name="Google Shape;2234;p15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5" name="Google Shape;2235;p15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6" name="Google Shape;2236;p15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7" name="Google Shape;2237;p15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8" name="Google Shape;2238;p15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9" name="Google Shape;2239;p15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0" name="Google Shape;2240;p15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1" name="Google Shape;2241;p15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2" name="Google Shape;2242;p15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3" name="Google Shape;2243;p15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4" name="Google Shape;2244;p15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5" name="Google Shape;2245;p15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6" name="Google Shape;2246;p15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7" name="Google Shape;2247;p15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8" name="Google Shape;2248;p15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9" name="Google Shape;2249;p15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0" name="Google Shape;2250;p15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1" name="Google Shape;2251;p15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2" name="Google Shape;2252;p15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3" name="Google Shape;2253;p15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4" name="Google Shape;2254;p15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5" name="Google Shape;2255;p15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6" name="Google Shape;2256;p15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7" name="Google Shape;2257;p15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8" name="Google Shape;2258;p15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9" name="Google Shape;2259;p15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0" name="Google Shape;2260;p15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1" name="Google Shape;2261;p15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2" name="Google Shape;2262;p15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3" name="Google Shape;2263;p15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4" name="Google Shape;2264;p15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5" name="Google Shape;2265;p15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6" name="Google Shape;2266;p15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7" name="Google Shape;2267;p15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8" name="Google Shape;2268;p15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9" name="Google Shape;2269;p15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0" name="Google Shape;2270;p15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1" name="Google Shape;2271;p15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2" name="Google Shape;2272;p15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3" name="Google Shape;2273;p15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4" name="Google Shape;2274;p15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5" name="Google Shape;2275;p15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6" name="Google Shape;2276;p15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7" name="Google Shape;2277;p15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8" name="Google Shape;2278;p15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9" name="Google Shape;2279;p15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0" name="Google Shape;2280;p15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1" name="Google Shape;2281;p15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2" name="Google Shape;2282;p15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3" name="Google Shape;2283;p15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4" name="Google Shape;2284;p15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5" name="Google Shape;2285;p15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6" name="Google Shape;2286;p15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7" name="Google Shape;2287;p15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8" name="Google Shape;2288;p15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9" name="Google Shape;2289;p15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0" name="Google Shape;2290;p15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1" name="Google Shape;2291;p15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2" name="Google Shape;2292;p15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3" name="Google Shape;2293;p15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4" name="Google Shape;2294;p15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5" name="Google Shape;2295;p15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6" name="Google Shape;2296;p15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7" name="Google Shape;2297;p15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8" name="Google Shape;2298;p15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9" name="Google Shape;2299;p15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0" name="Google Shape;2300;p15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1" name="Google Shape;2301;p15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2" name="Google Shape;2302;p15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3" name="Google Shape;2303;p15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4" name="Google Shape;2304;p15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5" name="Google Shape;2305;p15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6" name="Google Shape;2306;p15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7" name="Google Shape;2307;p15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8" name="Google Shape;2308;p15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9" name="Google Shape;2309;p15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0" name="Google Shape;2310;p15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1" name="Google Shape;2311;p15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2" name="Google Shape;2312;p15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3" name="Google Shape;2313;p15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4" name="Google Shape;2314;p15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5" name="Google Shape;2315;p15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6" name="Google Shape;2316;p15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7" name="Google Shape;2317;p15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8" name="Google Shape;2318;p15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9" name="Google Shape;2319;p15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0" name="Google Shape;2320;p15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1" name="Google Shape;2321;p15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2" name="Google Shape;2322;p15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3" name="Google Shape;2323;p15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4" name="Google Shape;2324;p15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5" name="Google Shape;2325;p15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6" name="Google Shape;2326;p15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7" name="Google Shape;2327;p15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328" name="Google Shape;2328;p15"/>
          <p:cNvSpPr txBox="1">
            <a:spLocks noGrp="1"/>
          </p:cNvSpPr>
          <p:nvPr>
            <p:ph type="subTitle" idx="1"/>
          </p:nvPr>
        </p:nvSpPr>
        <p:spPr>
          <a:xfrm>
            <a:off x="5255200" y="3956716"/>
            <a:ext cx="5136000" cy="80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9" name="Google Shape;2329;p15"/>
          <p:cNvSpPr txBox="1">
            <a:spLocks noGrp="1"/>
          </p:cNvSpPr>
          <p:nvPr>
            <p:ph type="title"/>
          </p:nvPr>
        </p:nvSpPr>
        <p:spPr>
          <a:xfrm>
            <a:off x="4601600" y="2008663"/>
            <a:ext cx="6443200" cy="190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3876057"/>
      </p:ext>
    </p:extLst>
  </p:cSld>
  <p:clrMapOvr>
    <a:masterClrMapping/>
  </p:clrMapOvr>
  <p:transition spd="slow">
    <p:wip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2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1" name="Google Shape;2331;p16"/>
          <p:cNvSpPr/>
          <p:nvPr/>
        </p:nvSpPr>
        <p:spPr>
          <a:xfrm>
            <a:off x="-9567" y="5844767"/>
            <a:ext cx="12211600" cy="1053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332" name="Google Shape;2332;p16"/>
          <p:cNvGrpSpPr/>
          <p:nvPr/>
        </p:nvGrpSpPr>
        <p:grpSpPr>
          <a:xfrm>
            <a:off x="-84433" y="-1003833"/>
            <a:ext cx="10724567" cy="7708817"/>
            <a:chOff x="-63325" y="-752875"/>
            <a:chExt cx="8043425" cy="5781613"/>
          </a:xfrm>
        </p:grpSpPr>
        <p:sp>
          <p:nvSpPr>
            <p:cNvPr id="2333" name="Google Shape;2333;p16"/>
            <p:cNvSpPr/>
            <p:nvPr/>
          </p:nvSpPr>
          <p:spPr>
            <a:xfrm>
              <a:off x="-63325" y="-752875"/>
              <a:ext cx="7782650" cy="5494650"/>
            </a:xfrm>
            <a:custGeom>
              <a:avLst/>
              <a:gdLst/>
              <a:ahLst/>
              <a:cxnLst/>
              <a:rect l="l" t="t" r="r" b="b"/>
              <a:pathLst>
                <a:path w="311306" h="219786" extrusionOk="0">
                  <a:moveTo>
                    <a:pt x="311306" y="209590"/>
                  </a:moveTo>
                  <a:lnTo>
                    <a:pt x="0" y="0"/>
                  </a:lnTo>
                  <a:lnTo>
                    <a:pt x="2252" y="210524"/>
                  </a:lnTo>
                  <a:lnTo>
                    <a:pt x="303539" y="219786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2334" name="Google Shape;2334;p16"/>
            <p:cNvGrpSpPr/>
            <p:nvPr/>
          </p:nvGrpSpPr>
          <p:grpSpPr>
            <a:xfrm flipH="1">
              <a:off x="7387975" y="4456863"/>
              <a:ext cx="592125" cy="571875"/>
              <a:chOff x="1378650" y="3847600"/>
              <a:chExt cx="592125" cy="571875"/>
            </a:xfrm>
          </p:grpSpPr>
          <p:sp>
            <p:nvSpPr>
              <p:cNvPr id="2335" name="Google Shape;2335;p16"/>
              <p:cNvSpPr/>
              <p:nvPr/>
            </p:nvSpPr>
            <p:spPr>
              <a:xfrm>
                <a:off x="1463725" y="3847600"/>
                <a:ext cx="507050" cy="464750"/>
              </a:xfrm>
              <a:custGeom>
                <a:avLst/>
                <a:gdLst/>
                <a:ahLst/>
                <a:cxnLst/>
                <a:rect l="l" t="t" r="r" b="b"/>
                <a:pathLst>
                  <a:path w="20282" h="18590" extrusionOk="0">
                    <a:moveTo>
                      <a:pt x="7602" y="0"/>
                    </a:moveTo>
                    <a:cubicBezTo>
                      <a:pt x="7280" y="0"/>
                      <a:pt x="7041" y="83"/>
                      <a:pt x="6905" y="258"/>
                    </a:cubicBezTo>
                    <a:lnTo>
                      <a:pt x="2769" y="5428"/>
                    </a:lnTo>
                    <a:cubicBezTo>
                      <a:pt x="0" y="8931"/>
                      <a:pt x="567" y="14034"/>
                      <a:pt x="4070" y="16836"/>
                    </a:cubicBezTo>
                    <a:cubicBezTo>
                      <a:pt x="5561" y="18016"/>
                      <a:pt x="7343" y="18590"/>
                      <a:pt x="9112" y="18590"/>
                    </a:cubicBezTo>
                    <a:cubicBezTo>
                      <a:pt x="11496" y="18590"/>
                      <a:pt x="13855" y="17546"/>
                      <a:pt x="15445" y="15535"/>
                    </a:cubicBezTo>
                    <a:lnTo>
                      <a:pt x="19581" y="10365"/>
                    </a:lnTo>
                    <a:cubicBezTo>
                      <a:pt x="20281" y="9431"/>
                      <a:pt x="18046" y="6496"/>
                      <a:pt x="14544" y="3694"/>
                    </a:cubicBezTo>
                    <a:cubicBezTo>
                      <a:pt x="11721" y="1435"/>
                      <a:pt x="8941" y="0"/>
                      <a:pt x="76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36" name="Google Shape;2336;p16"/>
              <p:cNvSpPr/>
              <p:nvPr/>
            </p:nvSpPr>
            <p:spPr>
              <a:xfrm>
                <a:off x="1516250" y="4045000"/>
                <a:ext cx="445350" cy="267350"/>
              </a:xfrm>
              <a:custGeom>
                <a:avLst/>
                <a:gdLst/>
                <a:ahLst/>
                <a:cxnLst/>
                <a:rect l="l" t="t" r="r" b="b"/>
                <a:pathLst>
                  <a:path w="17814" h="10694" extrusionOk="0">
                    <a:moveTo>
                      <a:pt x="16646" y="1"/>
                    </a:moveTo>
                    <a:lnTo>
                      <a:pt x="16646" y="1"/>
                    </a:lnTo>
                    <a:cubicBezTo>
                      <a:pt x="17113" y="801"/>
                      <a:pt x="17246" y="1368"/>
                      <a:pt x="16979" y="1702"/>
                    </a:cubicBezTo>
                    <a:lnTo>
                      <a:pt x="12843" y="6872"/>
                    </a:lnTo>
                    <a:cubicBezTo>
                      <a:pt x="11251" y="8886"/>
                      <a:pt x="8888" y="9940"/>
                      <a:pt x="6500" y="9940"/>
                    </a:cubicBezTo>
                    <a:cubicBezTo>
                      <a:pt x="4735" y="9940"/>
                      <a:pt x="2957" y="9364"/>
                      <a:pt x="1468" y="8173"/>
                    </a:cubicBezTo>
                    <a:cubicBezTo>
                      <a:pt x="935" y="7706"/>
                      <a:pt x="434" y="7206"/>
                      <a:pt x="1" y="6672"/>
                    </a:cubicBezTo>
                    <a:lnTo>
                      <a:pt x="1" y="6672"/>
                    </a:lnTo>
                    <a:cubicBezTo>
                      <a:pt x="501" y="7506"/>
                      <a:pt x="1135" y="8307"/>
                      <a:pt x="1969" y="8940"/>
                    </a:cubicBezTo>
                    <a:cubicBezTo>
                      <a:pt x="3460" y="10120"/>
                      <a:pt x="5242" y="10694"/>
                      <a:pt x="7011" y="10694"/>
                    </a:cubicBezTo>
                    <a:cubicBezTo>
                      <a:pt x="9395" y="10694"/>
                      <a:pt x="11754" y="9650"/>
                      <a:pt x="13344" y="7639"/>
                    </a:cubicBezTo>
                    <a:lnTo>
                      <a:pt x="17480" y="2469"/>
                    </a:lnTo>
                    <a:cubicBezTo>
                      <a:pt x="17813" y="2035"/>
                      <a:pt x="17480" y="1135"/>
                      <a:pt x="1664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37" name="Google Shape;2337;p16"/>
              <p:cNvSpPr/>
              <p:nvPr/>
            </p:nvSpPr>
            <p:spPr>
              <a:xfrm>
                <a:off x="1648850" y="3869750"/>
                <a:ext cx="291900" cy="220450"/>
              </a:xfrm>
              <a:custGeom>
                <a:avLst/>
                <a:gdLst/>
                <a:ahLst/>
                <a:cxnLst/>
                <a:rect l="l" t="t" r="r" b="b"/>
                <a:pathLst>
                  <a:path w="11676" h="8818" extrusionOk="0">
                    <a:moveTo>
                      <a:pt x="1136" y="1"/>
                    </a:moveTo>
                    <a:cubicBezTo>
                      <a:pt x="876" y="1"/>
                      <a:pt x="681" y="67"/>
                      <a:pt x="568" y="206"/>
                    </a:cubicBezTo>
                    <a:cubicBezTo>
                      <a:pt x="0" y="973"/>
                      <a:pt x="1835" y="3475"/>
                      <a:pt x="4737" y="5776"/>
                    </a:cubicBezTo>
                    <a:cubicBezTo>
                      <a:pt x="7116" y="7614"/>
                      <a:pt x="9428" y="8817"/>
                      <a:pt x="10522" y="8817"/>
                    </a:cubicBezTo>
                    <a:cubicBezTo>
                      <a:pt x="10778" y="8817"/>
                      <a:pt x="10967" y="8751"/>
                      <a:pt x="11075" y="8612"/>
                    </a:cubicBezTo>
                    <a:cubicBezTo>
                      <a:pt x="11675" y="7845"/>
                      <a:pt x="9807" y="5376"/>
                      <a:pt x="6905" y="3041"/>
                    </a:cubicBezTo>
                    <a:cubicBezTo>
                      <a:pt x="4554" y="1203"/>
                      <a:pt x="2246" y="1"/>
                      <a:pt x="11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38" name="Google Shape;2338;p16"/>
              <p:cNvSpPr/>
              <p:nvPr/>
            </p:nvSpPr>
            <p:spPr>
              <a:xfrm>
                <a:off x="1648850" y="3870725"/>
                <a:ext cx="281900" cy="219475"/>
              </a:xfrm>
              <a:custGeom>
                <a:avLst/>
                <a:gdLst/>
                <a:ahLst/>
                <a:cxnLst/>
                <a:rect l="l" t="t" r="r" b="b"/>
                <a:pathLst>
                  <a:path w="11276" h="8779" extrusionOk="0">
                    <a:moveTo>
                      <a:pt x="868" y="0"/>
                    </a:moveTo>
                    <a:cubicBezTo>
                      <a:pt x="768" y="67"/>
                      <a:pt x="634" y="100"/>
                      <a:pt x="568" y="167"/>
                    </a:cubicBezTo>
                    <a:cubicBezTo>
                      <a:pt x="0" y="934"/>
                      <a:pt x="1868" y="3402"/>
                      <a:pt x="4737" y="5737"/>
                    </a:cubicBezTo>
                    <a:cubicBezTo>
                      <a:pt x="7116" y="7575"/>
                      <a:pt x="9428" y="8778"/>
                      <a:pt x="10522" y="8778"/>
                    </a:cubicBezTo>
                    <a:cubicBezTo>
                      <a:pt x="10778" y="8778"/>
                      <a:pt x="10967" y="8712"/>
                      <a:pt x="11075" y="8573"/>
                    </a:cubicBezTo>
                    <a:cubicBezTo>
                      <a:pt x="11275" y="8339"/>
                      <a:pt x="11208" y="7939"/>
                      <a:pt x="10975" y="7405"/>
                    </a:cubicBezTo>
                    <a:cubicBezTo>
                      <a:pt x="10895" y="7425"/>
                      <a:pt x="10804" y="7434"/>
                      <a:pt x="10704" y="7434"/>
                    </a:cubicBezTo>
                    <a:cubicBezTo>
                      <a:pt x="9593" y="7434"/>
                      <a:pt x="7293" y="6269"/>
                      <a:pt x="4937" y="4403"/>
                    </a:cubicBezTo>
                    <a:cubicBezTo>
                      <a:pt x="2936" y="2802"/>
                      <a:pt x="1435" y="1134"/>
                      <a:pt x="8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39" name="Google Shape;2339;p16"/>
              <p:cNvSpPr/>
              <p:nvPr/>
            </p:nvSpPr>
            <p:spPr>
              <a:xfrm>
                <a:off x="1378650" y="4372750"/>
                <a:ext cx="512900" cy="46725"/>
              </a:xfrm>
              <a:custGeom>
                <a:avLst/>
                <a:gdLst/>
                <a:ahLst/>
                <a:cxnLst/>
                <a:rect l="l" t="t" r="r" b="b"/>
                <a:pathLst>
                  <a:path w="20516" h="1869" extrusionOk="0">
                    <a:moveTo>
                      <a:pt x="10275" y="0"/>
                    </a:moveTo>
                    <a:cubicBezTo>
                      <a:pt x="4604" y="0"/>
                      <a:pt x="1" y="367"/>
                      <a:pt x="1" y="834"/>
                    </a:cubicBezTo>
                    <a:lnTo>
                      <a:pt x="1" y="1868"/>
                    </a:lnTo>
                    <a:lnTo>
                      <a:pt x="20515" y="1868"/>
                    </a:lnTo>
                    <a:lnTo>
                      <a:pt x="20515" y="834"/>
                    </a:lnTo>
                    <a:cubicBezTo>
                      <a:pt x="20515" y="367"/>
                      <a:pt x="15912" y="0"/>
                      <a:pt x="102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40" name="Google Shape;2340;p16"/>
              <p:cNvSpPr/>
              <p:nvPr/>
            </p:nvSpPr>
            <p:spPr>
              <a:xfrm>
                <a:off x="1378650" y="4395250"/>
                <a:ext cx="512900" cy="24225"/>
              </a:xfrm>
              <a:custGeom>
                <a:avLst/>
                <a:gdLst/>
                <a:ahLst/>
                <a:cxnLst/>
                <a:rect l="l" t="t" r="r" b="b"/>
                <a:pathLst>
                  <a:path w="20516" h="969" extrusionOk="0">
                    <a:moveTo>
                      <a:pt x="1" y="1"/>
                    </a:moveTo>
                    <a:lnTo>
                      <a:pt x="1" y="968"/>
                    </a:lnTo>
                    <a:lnTo>
                      <a:pt x="20515" y="968"/>
                    </a:lnTo>
                    <a:lnTo>
                      <a:pt x="205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41" name="Google Shape;2341;p16"/>
              <p:cNvSpPr/>
              <p:nvPr/>
            </p:nvSpPr>
            <p:spPr>
              <a:xfrm>
                <a:off x="1520425" y="4186775"/>
                <a:ext cx="133450" cy="188500"/>
              </a:xfrm>
              <a:custGeom>
                <a:avLst/>
                <a:gdLst/>
                <a:ahLst/>
                <a:cxnLst/>
                <a:rect l="l" t="t" r="r" b="b"/>
                <a:pathLst>
                  <a:path w="5338" h="7540" fill="none" extrusionOk="0">
                    <a:moveTo>
                      <a:pt x="2669" y="7539"/>
                    </a:moveTo>
                    <a:cubicBezTo>
                      <a:pt x="2669" y="7539"/>
                      <a:pt x="0" y="2769"/>
                      <a:pt x="5338" y="0"/>
                    </a:cubicBezTo>
                  </a:path>
                </a:pathLst>
              </a:custGeom>
              <a:solidFill>
                <a:schemeClr val="lt1"/>
              </a:solidFill>
              <a:ln w="37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42" name="Google Shape;2342;p16"/>
              <p:cNvSpPr/>
              <p:nvPr/>
            </p:nvSpPr>
            <p:spPr>
              <a:xfrm>
                <a:off x="1498750" y="3989125"/>
                <a:ext cx="91750" cy="176825"/>
              </a:xfrm>
              <a:custGeom>
                <a:avLst/>
                <a:gdLst/>
                <a:ahLst/>
                <a:cxnLst/>
                <a:rect l="l" t="t" r="r" b="b"/>
                <a:pathLst>
                  <a:path w="3670" h="7073" extrusionOk="0">
                    <a:moveTo>
                      <a:pt x="3669" y="1"/>
                    </a:moveTo>
                    <a:cubicBezTo>
                      <a:pt x="867" y="935"/>
                      <a:pt x="0" y="4537"/>
                      <a:pt x="968" y="7072"/>
                    </a:cubicBezTo>
                    <a:cubicBezTo>
                      <a:pt x="867" y="4404"/>
                      <a:pt x="1435" y="1702"/>
                      <a:pt x="36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2343" name="Google Shape;2343;p16"/>
          <p:cNvGrpSpPr/>
          <p:nvPr/>
        </p:nvGrpSpPr>
        <p:grpSpPr>
          <a:xfrm>
            <a:off x="-557144" y="-1097533"/>
            <a:ext cx="13305029" cy="7995457"/>
            <a:chOff x="-417858" y="-823150"/>
            <a:chExt cx="9978772" cy="5996593"/>
          </a:xfrm>
        </p:grpSpPr>
        <p:grpSp>
          <p:nvGrpSpPr>
            <p:cNvPr id="2344" name="Google Shape;2344;p16"/>
            <p:cNvGrpSpPr/>
            <p:nvPr/>
          </p:nvGrpSpPr>
          <p:grpSpPr>
            <a:xfrm>
              <a:off x="8" y="-132175"/>
              <a:ext cx="1291188" cy="5305618"/>
              <a:chOff x="1440600" y="197825"/>
              <a:chExt cx="990175" cy="3797050"/>
            </a:xfrm>
          </p:grpSpPr>
          <p:sp>
            <p:nvSpPr>
              <p:cNvPr id="2345" name="Google Shape;2345;p16"/>
              <p:cNvSpPr/>
              <p:nvPr/>
            </p:nvSpPr>
            <p:spPr>
              <a:xfrm>
                <a:off x="1440600" y="197825"/>
                <a:ext cx="9901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9607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219" y="75593"/>
                    </a:lnTo>
                    <a:cubicBezTo>
                      <a:pt x="21405" y="75593"/>
                      <a:pt x="38652" y="42074"/>
                      <a:pt x="39606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46" name="Google Shape;2346;p16"/>
              <p:cNvSpPr/>
              <p:nvPr/>
            </p:nvSpPr>
            <p:spPr>
              <a:xfrm>
                <a:off x="1440600" y="2105050"/>
                <a:ext cx="590825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3633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3633" y="75593"/>
                    </a:lnTo>
                    <a:cubicBezTo>
                      <a:pt x="23056" y="33659"/>
                      <a:pt x="12712" y="23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47" name="Google Shape;2347;p16"/>
              <p:cNvSpPr/>
              <p:nvPr/>
            </p:nvSpPr>
            <p:spPr>
              <a:xfrm>
                <a:off x="1440600" y="197825"/>
                <a:ext cx="8588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4355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79" y="75593"/>
                    </a:lnTo>
                    <a:cubicBezTo>
                      <a:pt x="18560" y="75593"/>
                      <a:pt x="33539" y="42074"/>
                      <a:pt x="343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48" name="Google Shape;2348;p16"/>
              <p:cNvSpPr/>
              <p:nvPr/>
            </p:nvSpPr>
            <p:spPr>
              <a:xfrm>
                <a:off x="1440600" y="197825"/>
                <a:ext cx="644550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25782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39" y="75593"/>
                    </a:lnTo>
                    <a:cubicBezTo>
                      <a:pt x="13905" y="75593"/>
                      <a:pt x="25144" y="42074"/>
                      <a:pt x="2578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49" name="Google Shape;2349;p16"/>
              <p:cNvSpPr/>
              <p:nvPr/>
            </p:nvSpPr>
            <p:spPr>
              <a:xfrm>
                <a:off x="1526125" y="471350"/>
                <a:ext cx="341675" cy="1616325"/>
              </a:xfrm>
              <a:custGeom>
                <a:avLst/>
                <a:gdLst/>
                <a:ahLst/>
                <a:cxnLst/>
                <a:rect l="l" t="t" r="r" b="b"/>
                <a:pathLst>
                  <a:path w="13667" h="64653" extrusionOk="0">
                    <a:moveTo>
                      <a:pt x="5690" y="1"/>
                    </a:moveTo>
                    <a:cubicBezTo>
                      <a:pt x="5690" y="1"/>
                      <a:pt x="8177" y="38215"/>
                      <a:pt x="1" y="64652"/>
                    </a:cubicBezTo>
                    <a:cubicBezTo>
                      <a:pt x="13508" y="46788"/>
                      <a:pt x="13667" y="1"/>
                      <a:pt x="136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0" name="Google Shape;2350;p16"/>
              <p:cNvSpPr/>
              <p:nvPr/>
            </p:nvSpPr>
            <p:spPr>
              <a:xfrm>
                <a:off x="1440600" y="2105050"/>
                <a:ext cx="5127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0510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0509" y="75593"/>
                    </a:lnTo>
                    <a:cubicBezTo>
                      <a:pt x="20012" y="33659"/>
                      <a:pt x="11021" y="239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1" name="Google Shape;2351;p16"/>
              <p:cNvSpPr/>
              <p:nvPr/>
            </p:nvSpPr>
            <p:spPr>
              <a:xfrm>
                <a:off x="1440600" y="2105050"/>
                <a:ext cx="3844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15378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15377" y="75593"/>
                    </a:lnTo>
                    <a:cubicBezTo>
                      <a:pt x="14999" y="33659"/>
                      <a:pt x="8256" y="239"/>
                      <a:pt x="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2" name="Google Shape;2352;p16"/>
              <p:cNvSpPr/>
              <p:nvPr/>
            </p:nvSpPr>
            <p:spPr>
              <a:xfrm>
                <a:off x="1440600" y="2197550"/>
                <a:ext cx="214850" cy="1797325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71893" extrusionOk="0">
                    <a:moveTo>
                      <a:pt x="4317" y="0"/>
                    </a:moveTo>
                    <a:lnTo>
                      <a:pt x="0" y="617"/>
                    </a:lnTo>
                    <a:lnTo>
                      <a:pt x="0" y="71893"/>
                    </a:lnTo>
                    <a:lnTo>
                      <a:pt x="8594" y="71893"/>
                    </a:lnTo>
                    <a:cubicBezTo>
                      <a:pt x="8594" y="21902"/>
                      <a:pt x="4317" y="0"/>
                      <a:pt x="43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3" name="Google Shape;2353;p16"/>
              <p:cNvSpPr/>
              <p:nvPr/>
            </p:nvSpPr>
            <p:spPr>
              <a:xfrm>
                <a:off x="1440600" y="2035925"/>
                <a:ext cx="214850" cy="206400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8256" extrusionOk="0">
                    <a:moveTo>
                      <a:pt x="0" y="0"/>
                    </a:moveTo>
                    <a:lnTo>
                      <a:pt x="0" y="7082"/>
                    </a:lnTo>
                    <a:lnTo>
                      <a:pt x="8594" y="8256"/>
                    </a:lnTo>
                    <a:lnTo>
                      <a:pt x="8594" y="2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354" name="Google Shape;2354;p16"/>
            <p:cNvGrpSpPr/>
            <p:nvPr/>
          </p:nvGrpSpPr>
          <p:grpSpPr>
            <a:xfrm flipH="1">
              <a:off x="7860254" y="-132175"/>
              <a:ext cx="1291188" cy="5305618"/>
              <a:chOff x="1440600" y="197825"/>
              <a:chExt cx="990175" cy="3797050"/>
            </a:xfrm>
          </p:grpSpPr>
          <p:sp>
            <p:nvSpPr>
              <p:cNvPr id="2355" name="Google Shape;2355;p16"/>
              <p:cNvSpPr/>
              <p:nvPr/>
            </p:nvSpPr>
            <p:spPr>
              <a:xfrm>
                <a:off x="1440600" y="197825"/>
                <a:ext cx="9901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9607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219" y="75593"/>
                    </a:lnTo>
                    <a:cubicBezTo>
                      <a:pt x="21405" y="75593"/>
                      <a:pt x="38652" y="42074"/>
                      <a:pt x="39606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6" name="Google Shape;2356;p16"/>
              <p:cNvSpPr/>
              <p:nvPr/>
            </p:nvSpPr>
            <p:spPr>
              <a:xfrm>
                <a:off x="1440600" y="2105050"/>
                <a:ext cx="590825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3633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3633" y="75593"/>
                    </a:lnTo>
                    <a:cubicBezTo>
                      <a:pt x="23056" y="33659"/>
                      <a:pt x="12712" y="23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7" name="Google Shape;2357;p16"/>
              <p:cNvSpPr/>
              <p:nvPr/>
            </p:nvSpPr>
            <p:spPr>
              <a:xfrm>
                <a:off x="1440600" y="197825"/>
                <a:ext cx="8588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4355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79" y="75593"/>
                    </a:lnTo>
                    <a:cubicBezTo>
                      <a:pt x="18560" y="75593"/>
                      <a:pt x="33539" y="42074"/>
                      <a:pt x="343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8" name="Google Shape;2358;p16"/>
              <p:cNvSpPr/>
              <p:nvPr/>
            </p:nvSpPr>
            <p:spPr>
              <a:xfrm>
                <a:off x="1440600" y="197825"/>
                <a:ext cx="644550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25782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39" y="75593"/>
                    </a:lnTo>
                    <a:cubicBezTo>
                      <a:pt x="13905" y="75593"/>
                      <a:pt x="25144" y="42074"/>
                      <a:pt x="257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9" name="Google Shape;2359;p16"/>
              <p:cNvSpPr/>
              <p:nvPr/>
            </p:nvSpPr>
            <p:spPr>
              <a:xfrm>
                <a:off x="1526125" y="471350"/>
                <a:ext cx="341675" cy="1616325"/>
              </a:xfrm>
              <a:custGeom>
                <a:avLst/>
                <a:gdLst/>
                <a:ahLst/>
                <a:cxnLst/>
                <a:rect l="l" t="t" r="r" b="b"/>
                <a:pathLst>
                  <a:path w="13667" h="64653" extrusionOk="0">
                    <a:moveTo>
                      <a:pt x="5690" y="1"/>
                    </a:moveTo>
                    <a:cubicBezTo>
                      <a:pt x="5690" y="1"/>
                      <a:pt x="8177" y="38215"/>
                      <a:pt x="1" y="64652"/>
                    </a:cubicBezTo>
                    <a:cubicBezTo>
                      <a:pt x="13508" y="46788"/>
                      <a:pt x="13667" y="1"/>
                      <a:pt x="136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0" name="Google Shape;2360;p16"/>
              <p:cNvSpPr/>
              <p:nvPr/>
            </p:nvSpPr>
            <p:spPr>
              <a:xfrm>
                <a:off x="1440600" y="2105050"/>
                <a:ext cx="5127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0510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0509" y="75593"/>
                    </a:lnTo>
                    <a:cubicBezTo>
                      <a:pt x="20012" y="33659"/>
                      <a:pt x="11021" y="239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1" name="Google Shape;2361;p16"/>
              <p:cNvSpPr/>
              <p:nvPr/>
            </p:nvSpPr>
            <p:spPr>
              <a:xfrm>
                <a:off x="1440600" y="2105050"/>
                <a:ext cx="3844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15378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15377" y="75593"/>
                    </a:lnTo>
                    <a:cubicBezTo>
                      <a:pt x="14999" y="33659"/>
                      <a:pt x="8256" y="23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2" name="Google Shape;2362;p16"/>
              <p:cNvSpPr/>
              <p:nvPr/>
            </p:nvSpPr>
            <p:spPr>
              <a:xfrm>
                <a:off x="1440600" y="2197550"/>
                <a:ext cx="214850" cy="1797325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71893" extrusionOk="0">
                    <a:moveTo>
                      <a:pt x="4317" y="0"/>
                    </a:moveTo>
                    <a:lnTo>
                      <a:pt x="0" y="617"/>
                    </a:lnTo>
                    <a:lnTo>
                      <a:pt x="0" y="71893"/>
                    </a:lnTo>
                    <a:lnTo>
                      <a:pt x="8594" y="71893"/>
                    </a:lnTo>
                    <a:cubicBezTo>
                      <a:pt x="8594" y="21902"/>
                      <a:pt x="4317" y="0"/>
                      <a:pt x="43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3" name="Google Shape;2363;p16"/>
              <p:cNvSpPr/>
              <p:nvPr/>
            </p:nvSpPr>
            <p:spPr>
              <a:xfrm>
                <a:off x="1440600" y="2035925"/>
                <a:ext cx="214850" cy="206400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8256" extrusionOk="0">
                    <a:moveTo>
                      <a:pt x="0" y="0"/>
                    </a:moveTo>
                    <a:lnTo>
                      <a:pt x="0" y="7082"/>
                    </a:lnTo>
                    <a:lnTo>
                      <a:pt x="8594" y="8256"/>
                    </a:lnTo>
                    <a:lnTo>
                      <a:pt x="8594" y="2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364" name="Google Shape;2364;p16"/>
            <p:cNvGrpSpPr/>
            <p:nvPr/>
          </p:nvGrpSpPr>
          <p:grpSpPr>
            <a:xfrm>
              <a:off x="-417858" y="-823150"/>
              <a:ext cx="9978772" cy="1382075"/>
              <a:chOff x="193475" y="-693375"/>
              <a:chExt cx="7221575" cy="1382075"/>
            </a:xfrm>
          </p:grpSpPr>
          <p:sp>
            <p:nvSpPr>
              <p:cNvPr id="2365" name="Google Shape;2365;p16"/>
              <p:cNvSpPr/>
              <p:nvPr/>
            </p:nvSpPr>
            <p:spPr>
              <a:xfrm>
                <a:off x="363575" y="384325"/>
                <a:ext cx="6883875" cy="304375"/>
              </a:xfrm>
              <a:custGeom>
                <a:avLst/>
                <a:gdLst/>
                <a:ahLst/>
                <a:cxnLst/>
                <a:rect l="l" t="t" r="r" b="b"/>
                <a:pathLst>
                  <a:path w="275355" h="12175" extrusionOk="0">
                    <a:moveTo>
                      <a:pt x="0" y="0"/>
                    </a:moveTo>
                    <a:lnTo>
                      <a:pt x="0" y="9390"/>
                    </a:lnTo>
                    <a:lnTo>
                      <a:pt x="0" y="10782"/>
                    </a:lnTo>
                    <a:lnTo>
                      <a:pt x="14522" y="10782"/>
                    </a:lnTo>
                    <a:lnTo>
                      <a:pt x="14522" y="9370"/>
                    </a:lnTo>
                    <a:lnTo>
                      <a:pt x="16869" y="9370"/>
                    </a:lnTo>
                    <a:lnTo>
                      <a:pt x="16869" y="12175"/>
                    </a:lnTo>
                    <a:lnTo>
                      <a:pt x="30913" y="12175"/>
                    </a:lnTo>
                    <a:lnTo>
                      <a:pt x="30913" y="9370"/>
                    </a:lnTo>
                    <a:lnTo>
                      <a:pt x="33261" y="9370"/>
                    </a:lnTo>
                    <a:lnTo>
                      <a:pt x="33261" y="10782"/>
                    </a:lnTo>
                    <a:lnTo>
                      <a:pt x="47782" y="10782"/>
                    </a:lnTo>
                    <a:lnTo>
                      <a:pt x="47782" y="9370"/>
                    </a:lnTo>
                    <a:lnTo>
                      <a:pt x="50110" y="9370"/>
                    </a:lnTo>
                    <a:lnTo>
                      <a:pt x="50110" y="12175"/>
                    </a:lnTo>
                    <a:lnTo>
                      <a:pt x="64632" y="12175"/>
                    </a:lnTo>
                    <a:lnTo>
                      <a:pt x="64632" y="9370"/>
                    </a:lnTo>
                    <a:lnTo>
                      <a:pt x="66979" y="9370"/>
                    </a:lnTo>
                    <a:lnTo>
                      <a:pt x="66979" y="10782"/>
                    </a:lnTo>
                    <a:lnTo>
                      <a:pt x="81023" y="10782"/>
                    </a:lnTo>
                    <a:lnTo>
                      <a:pt x="81023" y="9370"/>
                    </a:lnTo>
                    <a:lnTo>
                      <a:pt x="83370" y="9370"/>
                    </a:lnTo>
                    <a:lnTo>
                      <a:pt x="83370" y="12175"/>
                    </a:lnTo>
                    <a:lnTo>
                      <a:pt x="97892" y="12175"/>
                    </a:lnTo>
                    <a:lnTo>
                      <a:pt x="97892" y="9370"/>
                    </a:lnTo>
                    <a:lnTo>
                      <a:pt x="101174" y="9370"/>
                    </a:lnTo>
                    <a:lnTo>
                      <a:pt x="101174" y="10782"/>
                    </a:lnTo>
                    <a:lnTo>
                      <a:pt x="115656" y="10782"/>
                    </a:lnTo>
                    <a:lnTo>
                      <a:pt x="115656" y="9370"/>
                    </a:lnTo>
                    <a:lnTo>
                      <a:pt x="118481" y="9370"/>
                    </a:lnTo>
                    <a:lnTo>
                      <a:pt x="118481" y="12175"/>
                    </a:lnTo>
                    <a:lnTo>
                      <a:pt x="133460" y="12175"/>
                    </a:lnTo>
                    <a:lnTo>
                      <a:pt x="133460" y="9370"/>
                    </a:lnTo>
                    <a:lnTo>
                      <a:pt x="136285" y="9370"/>
                    </a:lnTo>
                    <a:lnTo>
                      <a:pt x="136285" y="10782"/>
                    </a:lnTo>
                    <a:lnTo>
                      <a:pt x="151722" y="10782"/>
                    </a:lnTo>
                    <a:lnTo>
                      <a:pt x="151722" y="9370"/>
                    </a:lnTo>
                    <a:lnTo>
                      <a:pt x="154527" y="9370"/>
                    </a:lnTo>
                    <a:lnTo>
                      <a:pt x="154527" y="12175"/>
                    </a:lnTo>
                    <a:lnTo>
                      <a:pt x="169048" y="12175"/>
                    </a:lnTo>
                    <a:lnTo>
                      <a:pt x="169048" y="9370"/>
                    </a:lnTo>
                    <a:lnTo>
                      <a:pt x="172331" y="9370"/>
                    </a:lnTo>
                    <a:lnTo>
                      <a:pt x="172331" y="10782"/>
                    </a:lnTo>
                    <a:lnTo>
                      <a:pt x="186852" y="10782"/>
                    </a:lnTo>
                    <a:lnTo>
                      <a:pt x="186852" y="9370"/>
                    </a:lnTo>
                    <a:lnTo>
                      <a:pt x="190115" y="9370"/>
                    </a:lnTo>
                    <a:lnTo>
                      <a:pt x="190115" y="12175"/>
                    </a:lnTo>
                    <a:lnTo>
                      <a:pt x="204636" y="12175"/>
                    </a:lnTo>
                    <a:lnTo>
                      <a:pt x="204636" y="9370"/>
                    </a:lnTo>
                    <a:lnTo>
                      <a:pt x="207441" y="9370"/>
                    </a:lnTo>
                    <a:lnTo>
                      <a:pt x="207441" y="12175"/>
                    </a:lnTo>
                    <a:lnTo>
                      <a:pt x="222440" y="12175"/>
                    </a:lnTo>
                    <a:lnTo>
                      <a:pt x="222440" y="9370"/>
                    </a:lnTo>
                    <a:lnTo>
                      <a:pt x="225722" y="9370"/>
                    </a:lnTo>
                    <a:lnTo>
                      <a:pt x="225722" y="10782"/>
                    </a:lnTo>
                    <a:lnTo>
                      <a:pt x="240224" y="10782"/>
                    </a:lnTo>
                    <a:lnTo>
                      <a:pt x="240224" y="9370"/>
                    </a:lnTo>
                    <a:lnTo>
                      <a:pt x="243507" y="9370"/>
                    </a:lnTo>
                    <a:lnTo>
                      <a:pt x="243507" y="12175"/>
                    </a:lnTo>
                    <a:lnTo>
                      <a:pt x="257551" y="12175"/>
                    </a:lnTo>
                    <a:lnTo>
                      <a:pt x="257551" y="9370"/>
                    </a:lnTo>
                    <a:lnTo>
                      <a:pt x="260833" y="9370"/>
                    </a:lnTo>
                    <a:lnTo>
                      <a:pt x="260833" y="10782"/>
                    </a:lnTo>
                    <a:lnTo>
                      <a:pt x="275355" y="10782"/>
                    </a:lnTo>
                    <a:lnTo>
                      <a:pt x="27535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6" name="Google Shape;2366;p16"/>
              <p:cNvSpPr/>
              <p:nvPr/>
            </p:nvSpPr>
            <p:spPr>
              <a:xfrm>
                <a:off x="363575" y="-634175"/>
                <a:ext cx="6695900" cy="1158775"/>
              </a:xfrm>
              <a:custGeom>
                <a:avLst/>
                <a:gdLst/>
                <a:ahLst/>
                <a:cxnLst/>
                <a:rect l="l" t="t" r="r" b="b"/>
                <a:pathLst>
                  <a:path w="267836" h="46351" extrusionOk="0">
                    <a:moveTo>
                      <a:pt x="0" y="0"/>
                    </a:moveTo>
                    <a:lnTo>
                      <a:pt x="0" y="46350"/>
                    </a:lnTo>
                    <a:lnTo>
                      <a:pt x="267835" y="46350"/>
                    </a:lnTo>
                    <a:lnTo>
                      <a:pt x="267835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7" name="Google Shape;2367;p16"/>
              <p:cNvSpPr/>
              <p:nvPr/>
            </p:nvSpPr>
            <p:spPr>
              <a:xfrm>
                <a:off x="363575" y="-634175"/>
                <a:ext cx="3630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2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8" name="Google Shape;2368;p16"/>
              <p:cNvSpPr/>
              <p:nvPr/>
            </p:nvSpPr>
            <p:spPr>
              <a:xfrm>
                <a:off x="434175" y="-634175"/>
                <a:ext cx="21090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6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9" name="Google Shape;2369;p16"/>
              <p:cNvSpPr/>
              <p:nvPr/>
            </p:nvSpPr>
            <p:spPr>
              <a:xfrm>
                <a:off x="785300" y="-634175"/>
                <a:ext cx="3511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045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044" y="49155"/>
                    </a:lnTo>
                    <a:lnTo>
                      <a:pt x="14044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0" name="Google Shape;2370;p16"/>
              <p:cNvSpPr/>
              <p:nvPr/>
            </p:nvSpPr>
            <p:spPr>
              <a:xfrm>
                <a:off x="867350" y="-634175"/>
                <a:ext cx="1870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481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7480" y="49155"/>
                    </a:lnTo>
                    <a:lnTo>
                      <a:pt x="7480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1" name="Google Shape;2371;p16"/>
              <p:cNvSpPr/>
              <p:nvPr/>
            </p:nvSpPr>
            <p:spPr>
              <a:xfrm>
                <a:off x="119507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2" name="Google Shape;2372;p16"/>
              <p:cNvSpPr/>
              <p:nvPr/>
            </p:nvSpPr>
            <p:spPr>
              <a:xfrm>
                <a:off x="1277150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7957" y="47782"/>
                    </a:lnTo>
                    <a:lnTo>
                      <a:pt x="7957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3" name="Google Shape;2373;p16"/>
              <p:cNvSpPr/>
              <p:nvPr/>
            </p:nvSpPr>
            <p:spPr>
              <a:xfrm>
                <a:off x="1616300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523" y="49155"/>
                    </a:lnTo>
                    <a:lnTo>
                      <a:pt x="14523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4" name="Google Shape;2374;p16"/>
              <p:cNvSpPr/>
              <p:nvPr/>
            </p:nvSpPr>
            <p:spPr>
              <a:xfrm>
                <a:off x="1698375" y="-634175"/>
                <a:ext cx="2108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8435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8435" y="49155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5" name="Google Shape;2375;p16"/>
              <p:cNvSpPr/>
              <p:nvPr/>
            </p:nvSpPr>
            <p:spPr>
              <a:xfrm>
                <a:off x="2038025" y="-634175"/>
                <a:ext cx="3511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046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4045" y="47782"/>
                    </a:lnTo>
                    <a:lnTo>
                      <a:pt x="14045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6" name="Google Shape;2376;p16"/>
              <p:cNvSpPr/>
              <p:nvPr/>
            </p:nvSpPr>
            <p:spPr>
              <a:xfrm>
                <a:off x="2108150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7958" y="47782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7" name="Google Shape;2377;p16"/>
              <p:cNvSpPr/>
              <p:nvPr/>
            </p:nvSpPr>
            <p:spPr>
              <a:xfrm>
                <a:off x="2447825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522" y="49155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8" name="Google Shape;2378;p16"/>
              <p:cNvSpPr/>
              <p:nvPr/>
            </p:nvSpPr>
            <p:spPr>
              <a:xfrm>
                <a:off x="2529375" y="-634175"/>
                <a:ext cx="19895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958" y="49155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9" name="Google Shape;2379;p16"/>
              <p:cNvSpPr/>
              <p:nvPr/>
            </p:nvSpPr>
            <p:spPr>
              <a:xfrm>
                <a:off x="289292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0" name="Google Shape;2380;p16"/>
              <p:cNvSpPr/>
              <p:nvPr/>
            </p:nvSpPr>
            <p:spPr>
              <a:xfrm>
                <a:off x="2973975" y="-634175"/>
                <a:ext cx="21090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6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1" name="Google Shape;2381;p16"/>
              <p:cNvSpPr/>
              <p:nvPr/>
            </p:nvSpPr>
            <p:spPr>
              <a:xfrm>
                <a:off x="3325600" y="-634175"/>
                <a:ext cx="37450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980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979" y="49155"/>
                    </a:lnTo>
                    <a:lnTo>
                      <a:pt x="14979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2" name="Google Shape;2382;p16"/>
              <p:cNvSpPr/>
              <p:nvPr/>
            </p:nvSpPr>
            <p:spPr>
              <a:xfrm>
                <a:off x="3407650" y="-634175"/>
                <a:ext cx="2103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8415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8415" y="49155"/>
                    </a:lnTo>
                    <a:lnTo>
                      <a:pt x="841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3" name="Google Shape;2383;p16"/>
              <p:cNvSpPr/>
              <p:nvPr/>
            </p:nvSpPr>
            <p:spPr>
              <a:xfrm>
                <a:off x="3770675" y="-634175"/>
                <a:ext cx="385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543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5438" y="47782"/>
                    </a:lnTo>
                    <a:lnTo>
                      <a:pt x="15438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4" name="Google Shape;2384;p16"/>
              <p:cNvSpPr/>
              <p:nvPr/>
            </p:nvSpPr>
            <p:spPr>
              <a:xfrm>
                <a:off x="3864175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7958" y="47782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5" name="Google Shape;2385;p16"/>
              <p:cNvSpPr/>
              <p:nvPr/>
            </p:nvSpPr>
            <p:spPr>
              <a:xfrm>
                <a:off x="4226725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522" y="49155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6" name="Google Shape;2386;p16"/>
              <p:cNvSpPr/>
              <p:nvPr/>
            </p:nvSpPr>
            <p:spPr>
              <a:xfrm>
                <a:off x="4308775" y="-634175"/>
                <a:ext cx="1870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481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481" y="49155"/>
                    </a:lnTo>
                    <a:lnTo>
                      <a:pt x="7481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7" name="Google Shape;2387;p16"/>
              <p:cNvSpPr/>
              <p:nvPr/>
            </p:nvSpPr>
            <p:spPr>
              <a:xfrm>
                <a:off x="467182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8" name="Google Shape;2388;p16"/>
              <p:cNvSpPr/>
              <p:nvPr/>
            </p:nvSpPr>
            <p:spPr>
              <a:xfrm>
                <a:off x="4741950" y="-634175"/>
                <a:ext cx="2108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5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9" name="Google Shape;2389;p16"/>
              <p:cNvSpPr/>
              <p:nvPr/>
            </p:nvSpPr>
            <p:spPr>
              <a:xfrm>
                <a:off x="5116425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522" y="49155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0" name="Google Shape;2390;p16"/>
              <p:cNvSpPr/>
              <p:nvPr/>
            </p:nvSpPr>
            <p:spPr>
              <a:xfrm>
                <a:off x="5198475" y="-634175"/>
                <a:ext cx="19895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958" y="49155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1" name="Google Shape;2391;p16"/>
              <p:cNvSpPr/>
              <p:nvPr/>
            </p:nvSpPr>
            <p:spPr>
              <a:xfrm>
                <a:off x="5549600" y="-634175"/>
                <a:ext cx="37500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5000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999" y="49155"/>
                    </a:lnTo>
                    <a:lnTo>
                      <a:pt x="14999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2" name="Google Shape;2392;p16"/>
              <p:cNvSpPr/>
              <p:nvPr/>
            </p:nvSpPr>
            <p:spPr>
              <a:xfrm>
                <a:off x="5631650" y="-634175"/>
                <a:ext cx="19895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7957" y="49155"/>
                    </a:lnTo>
                    <a:lnTo>
                      <a:pt x="7957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3" name="Google Shape;2393;p16"/>
              <p:cNvSpPr/>
              <p:nvPr/>
            </p:nvSpPr>
            <p:spPr>
              <a:xfrm>
                <a:off x="600662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4" name="Google Shape;2394;p16"/>
              <p:cNvSpPr/>
              <p:nvPr/>
            </p:nvSpPr>
            <p:spPr>
              <a:xfrm>
                <a:off x="6076750" y="-634175"/>
                <a:ext cx="2108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5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5" name="Google Shape;2395;p16"/>
              <p:cNvSpPr/>
              <p:nvPr/>
            </p:nvSpPr>
            <p:spPr>
              <a:xfrm>
                <a:off x="6451225" y="-634175"/>
                <a:ext cx="3511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045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045" y="49155"/>
                    </a:lnTo>
                    <a:lnTo>
                      <a:pt x="14045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6" name="Google Shape;2396;p16"/>
              <p:cNvSpPr/>
              <p:nvPr/>
            </p:nvSpPr>
            <p:spPr>
              <a:xfrm>
                <a:off x="6532775" y="-634175"/>
                <a:ext cx="1875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501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501" y="49155"/>
                    </a:lnTo>
                    <a:lnTo>
                      <a:pt x="7501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7" name="Google Shape;2397;p16"/>
              <p:cNvSpPr/>
              <p:nvPr/>
            </p:nvSpPr>
            <p:spPr>
              <a:xfrm>
                <a:off x="6884400" y="-634175"/>
                <a:ext cx="3630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2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8" name="Google Shape;2398;p16"/>
              <p:cNvSpPr/>
              <p:nvPr/>
            </p:nvSpPr>
            <p:spPr>
              <a:xfrm>
                <a:off x="6978375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7958" y="47782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9" name="Google Shape;2399;p16"/>
              <p:cNvSpPr/>
              <p:nvPr/>
            </p:nvSpPr>
            <p:spPr>
              <a:xfrm>
                <a:off x="211400" y="-634175"/>
                <a:ext cx="70942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3770" h="1" fill="none" extrusionOk="0">
                    <a:moveTo>
                      <a:pt x="0" y="0"/>
                    </a:moveTo>
                    <a:lnTo>
                      <a:pt x="283769" y="0"/>
                    </a:lnTo>
                  </a:path>
                </a:pathLst>
              </a:custGeom>
              <a:noFill/>
              <a:ln w="46750" cap="flat" cmpd="sng">
                <a:solidFill>
                  <a:srgbClr val="FFB726"/>
                </a:solidFill>
                <a:prstDash val="solid"/>
                <a:miter lim="1989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00" name="Google Shape;2400;p16"/>
              <p:cNvSpPr/>
              <p:nvPr/>
            </p:nvSpPr>
            <p:spPr>
              <a:xfrm>
                <a:off x="7287225" y="-693375"/>
                <a:ext cx="127825" cy="128350"/>
              </a:xfrm>
              <a:custGeom>
                <a:avLst/>
                <a:gdLst/>
                <a:ahLst/>
                <a:cxnLst/>
                <a:rect l="l" t="t" r="r" b="b"/>
                <a:pathLst>
                  <a:path w="5113" h="5134" extrusionOk="0">
                    <a:moveTo>
                      <a:pt x="2566" y="1"/>
                    </a:moveTo>
                    <a:cubicBezTo>
                      <a:pt x="1134" y="1"/>
                      <a:pt x="0" y="1155"/>
                      <a:pt x="0" y="2567"/>
                    </a:cubicBezTo>
                    <a:cubicBezTo>
                      <a:pt x="0" y="3979"/>
                      <a:pt x="1134" y="5133"/>
                      <a:pt x="2566" y="5133"/>
                    </a:cubicBezTo>
                    <a:cubicBezTo>
                      <a:pt x="3979" y="5133"/>
                      <a:pt x="5113" y="3979"/>
                      <a:pt x="5113" y="2567"/>
                    </a:cubicBezTo>
                    <a:cubicBezTo>
                      <a:pt x="5113" y="1155"/>
                      <a:pt x="3979" y="1"/>
                      <a:pt x="2566" y="1"/>
                    </a:cubicBezTo>
                    <a:close/>
                  </a:path>
                </a:pathLst>
              </a:custGeom>
              <a:solidFill>
                <a:srgbClr val="FFB7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01" name="Google Shape;2401;p16"/>
              <p:cNvSpPr/>
              <p:nvPr/>
            </p:nvSpPr>
            <p:spPr>
              <a:xfrm>
                <a:off x="193475" y="-693375"/>
                <a:ext cx="128350" cy="128350"/>
              </a:xfrm>
              <a:custGeom>
                <a:avLst/>
                <a:gdLst/>
                <a:ahLst/>
                <a:cxnLst/>
                <a:rect l="l" t="t" r="r" b="b"/>
                <a:pathLst>
                  <a:path w="5134" h="5134" extrusionOk="0">
                    <a:moveTo>
                      <a:pt x="2567" y="1"/>
                    </a:moveTo>
                    <a:cubicBezTo>
                      <a:pt x="1155" y="1"/>
                      <a:pt x="1" y="1155"/>
                      <a:pt x="1" y="2567"/>
                    </a:cubicBezTo>
                    <a:cubicBezTo>
                      <a:pt x="1" y="3979"/>
                      <a:pt x="1155" y="5133"/>
                      <a:pt x="2567" y="5133"/>
                    </a:cubicBezTo>
                    <a:cubicBezTo>
                      <a:pt x="3979" y="5133"/>
                      <a:pt x="5133" y="3979"/>
                      <a:pt x="5133" y="2567"/>
                    </a:cubicBezTo>
                    <a:cubicBezTo>
                      <a:pt x="5133" y="1155"/>
                      <a:pt x="3979" y="1"/>
                      <a:pt x="2567" y="1"/>
                    </a:cubicBezTo>
                    <a:close/>
                  </a:path>
                </a:pathLst>
              </a:custGeom>
              <a:solidFill>
                <a:srgbClr val="FFB7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2402" name="Google Shape;2402;p16"/>
          <p:cNvSpPr txBox="1">
            <a:spLocks noGrp="1"/>
          </p:cNvSpPr>
          <p:nvPr>
            <p:ph type="title"/>
          </p:nvPr>
        </p:nvSpPr>
        <p:spPr>
          <a:xfrm>
            <a:off x="5053539" y="3352024"/>
            <a:ext cx="6177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403" name="Google Shape;2403;p16"/>
          <p:cNvSpPr txBox="1">
            <a:spLocks noGrp="1"/>
          </p:cNvSpPr>
          <p:nvPr>
            <p:ph type="title" idx="2" hasCustomPrompt="1"/>
          </p:nvPr>
        </p:nvSpPr>
        <p:spPr>
          <a:xfrm>
            <a:off x="7187339" y="1586900"/>
            <a:ext cx="1909600" cy="15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404" name="Google Shape;2404;p16"/>
          <p:cNvSpPr txBox="1">
            <a:spLocks noGrp="1"/>
          </p:cNvSpPr>
          <p:nvPr>
            <p:ph type="subTitle" idx="1"/>
          </p:nvPr>
        </p:nvSpPr>
        <p:spPr>
          <a:xfrm>
            <a:off x="6224139" y="4447957"/>
            <a:ext cx="3836000" cy="8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5816021"/>
      </p:ext>
    </p:extLst>
  </p:cSld>
  <p:clrMapOvr>
    <a:masterClrMapping/>
  </p:clrMapOvr>
  <p:transition spd="slow">
    <p:wip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2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" name="Google Shape;2406;p17"/>
          <p:cNvSpPr/>
          <p:nvPr/>
        </p:nvSpPr>
        <p:spPr>
          <a:xfrm>
            <a:off x="-9567" y="5461533"/>
            <a:ext cx="12211600" cy="1396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407" name="Google Shape;2407;p17"/>
          <p:cNvGrpSpPr/>
          <p:nvPr/>
        </p:nvGrpSpPr>
        <p:grpSpPr>
          <a:xfrm flipH="1">
            <a:off x="4212634" y="-186067"/>
            <a:ext cx="7997100" cy="6730451"/>
            <a:chOff x="-844200" y="-335325"/>
            <a:chExt cx="5997825" cy="5047838"/>
          </a:xfrm>
        </p:grpSpPr>
        <p:sp>
          <p:nvSpPr>
            <p:cNvPr id="2408" name="Google Shape;2408;p17"/>
            <p:cNvSpPr/>
            <p:nvPr/>
          </p:nvSpPr>
          <p:spPr>
            <a:xfrm>
              <a:off x="-844200" y="-335325"/>
              <a:ext cx="5865750" cy="4883425"/>
            </a:xfrm>
            <a:custGeom>
              <a:avLst/>
              <a:gdLst/>
              <a:ahLst/>
              <a:cxnLst/>
              <a:rect l="l" t="t" r="r" b="b"/>
              <a:pathLst>
                <a:path w="234630" h="195337" extrusionOk="0">
                  <a:moveTo>
                    <a:pt x="234630" y="190171"/>
                  </a:moveTo>
                  <a:lnTo>
                    <a:pt x="0" y="0"/>
                  </a:lnTo>
                  <a:lnTo>
                    <a:pt x="266" y="162412"/>
                  </a:lnTo>
                  <a:lnTo>
                    <a:pt x="227456" y="195337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2409" name="Google Shape;2409;p17"/>
            <p:cNvGrpSpPr/>
            <p:nvPr/>
          </p:nvGrpSpPr>
          <p:grpSpPr>
            <a:xfrm flipH="1">
              <a:off x="4793350" y="4364763"/>
              <a:ext cx="360275" cy="347750"/>
              <a:chOff x="1618825" y="2930900"/>
              <a:chExt cx="360275" cy="347750"/>
            </a:xfrm>
          </p:grpSpPr>
          <p:sp>
            <p:nvSpPr>
              <p:cNvPr id="2410" name="Google Shape;2410;p17"/>
              <p:cNvSpPr/>
              <p:nvPr/>
            </p:nvSpPr>
            <p:spPr>
              <a:xfrm>
                <a:off x="1670525" y="2930900"/>
                <a:ext cx="308575" cy="281975"/>
              </a:xfrm>
              <a:custGeom>
                <a:avLst/>
                <a:gdLst/>
                <a:ahLst/>
                <a:cxnLst/>
                <a:rect l="l" t="t" r="r" b="b"/>
                <a:pathLst>
                  <a:path w="12343" h="11279" extrusionOk="0">
                    <a:moveTo>
                      <a:pt x="4663" y="0"/>
                    </a:moveTo>
                    <a:cubicBezTo>
                      <a:pt x="4463" y="0"/>
                      <a:pt x="4317" y="54"/>
                      <a:pt x="4237" y="166"/>
                    </a:cubicBezTo>
                    <a:lnTo>
                      <a:pt x="1735" y="3302"/>
                    </a:lnTo>
                    <a:cubicBezTo>
                      <a:pt x="1" y="5403"/>
                      <a:pt x="368" y="8506"/>
                      <a:pt x="2503" y="10207"/>
                    </a:cubicBezTo>
                    <a:cubicBezTo>
                      <a:pt x="3408" y="10929"/>
                      <a:pt x="4483" y="11278"/>
                      <a:pt x="5552" y="11278"/>
                    </a:cubicBezTo>
                    <a:cubicBezTo>
                      <a:pt x="7002" y="11278"/>
                      <a:pt x="8442" y="10635"/>
                      <a:pt x="9441" y="9406"/>
                    </a:cubicBezTo>
                    <a:lnTo>
                      <a:pt x="11943" y="6304"/>
                    </a:lnTo>
                    <a:cubicBezTo>
                      <a:pt x="12343" y="5737"/>
                      <a:pt x="10975" y="3902"/>
                      <a:pt x="8840" y="2234"/>
                    </a:cubicBezTo>
                    <a:cubicBezTo>
                      <a:pt x="7156" y="871"/>
                      <a:pt x="5472" y="0"/>
                      <a:pt x="46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11" name="Google Shape;2411;p17"/>
              <p:cNvSpPr/>
              <p:nvPr/>
            </p:nvSpPr>
            <p:spPr>
              <a:xfrm>
                <a:off x="1703050" y="3050950"/>
                <a:ext cx="27022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10809" h="6477" extrusionOk="0">
                    <a:moveTo>
                      <a:pt x="10108" y="1"/>
                    </a:moveTo>
                    <a:lnTo>
                      <a:pt x="10108" y="1"/>
                    </a:lnTo>
                    <a:cubicBezTo>
                      <a:pt x="10375" y="435"/>
                      <a:pt x="10475" y="835"/>
                      <a:pt x="10308" y="1035"/>
                    </a:cubicBezTo>
                    <a:lnTo>
                      <a:pt x="7806" y="4171"/>
                    </a:lnTo>
                    <a:cubicBezTo>
                      <a:pt x="6827" y="5380"/>
                      <a:pt x="5384" y="6026"/>
                      <a:pt x="3929" y="6026"/>
                    </a:cubicBezTo>
                    <a:cubicBezTo>
                      <a:pt x="2855" y="6026"/>
                      <a:pt x="1774" y="5674"/>
                      <a:pt x="868" y="4938"/>
                    </a:cubicBezTo>
                    <a:cubicBezTo>
                      <a:pt x="534" y="4671"/>
                      <a:pt x="268" y="4371"/>
                      <a:pt x="1" y="4037"/>
                    </a:cubicBezTo>
                    <a:lnTo>
                      <a:pt x="1" y="4037"/>
                    </a:lnTo>
                    <a:cubicBezTo>
                      <a:pt x="301" y="4537"/>
                      <a:pt x="701" y="5038"/>
                      <a:pt x="1168" y="5405"/>
                    </a:cubicBezTo>
                    <a:cubicBezTo>
                      <a:pt x="2074" y="6127"/>
                      <a:pt x="3148" y="6476"/>
                      <a:pt x="4215" y="6476"/>
                    </a:cubicBezTo>
                    <a:cubicBezTo>
                      <a:pt x="5661" y="6476"/>
                      <a:pt x="7094" y="5833"/>
                      <a:pt x="8073" y="4604"/>
                    </a:cubicBezTo>
                    <a:lnTo>
                      <a:pt x="10575" y="1502"/>
                    </a:lnTo>
                    <a:cubicBezTo>
                      <a:pt x="10808" y="1235"/>
                      <a:pt x="10575" y="635"/>
                      <a:pt x="101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12" name="Google Shape;2412;p17"/>
              <p:cNvSpPr/>
              <p:nvPr/>
            </p:nvSpPr>
            <p:spPr>
              <a:xfrm>
                <a:off x="1783100" y="2944200"/>
                <a:ext cx="177675" cy="133475"/>
              </a:xfrm>
              <a:custGeom>
                <a:avLst/>
                <a:gdLst/>
                <a:ahLst/>
                <a:cxnLst/>
                <a:rect l="l" t="t" r="r" b="b"/>
                <a:pathLst>
                  <a:path w="7107" h="5339" extrusionOk="0">
                    <a:moveTo>
                      <a:pt x="740" y="1"/>
                    </a:moveTo>
                    <a:cubicBezTo>
                      <a:pt x="573" y="1"/>
                      <a:pt x="446" y="44"/>
                      <a:pt x="368" y="135"/>
                    </a:cubicBezTo>
                    <a:cubicBezTo>
                      <a:pt x="1" y="602"/>
                      <a:pt x="1168" y="2103"/>
                      <a:pt x="2936" y="3504"/>
                    </a:cubicBezTo>
                    <a:cubicBezTo>
                      <a:pt x="4333" y="4605"/>
                      <a:pt x="5708" y="5339"/>
                      <a:pt x="6400" y="5339"/>
                    </a:cubicBezTo>
                    <a:cubicBezTo>
                      <a:pt x="6567" y="5339"/>
                      <a:pt x="6695" y="5296"/>
                      <a:pt x="6772" y="5205"/>
                    </a:cubicBezTo>
                    <a:cubicBezTo>
                      <a:pt x="7106" y="4805"/>
                      <a:pt x="5972" y="3237"/>
                      <a:pt x="4204" y="1836"/>
                    </a:cubicBezTo>
                    <a:cubicBezTo>
                      <a:pt x="2807" y="734"/>
                      <a:pt x="1432" y="1"/>
                      <a:pt x="7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13" name="Google Shape;2413;p17"/>
              <p:cNvSpPr/>
              <p:nvPr/>
            </p:nvSpPr>
            <p:spPr>
              <a:xfrm>
                <a:off x="1783100" y="2945050"/>
                <a:ext cx="171000" cy="134050"/>
              </a:xfrm>
              <a:custGeom>
                <a:avLst/>
                <a:gdLst/>
                <a:ahLst/>
                <a:cxnLst/>
                <a:rect l="l" t="t" r="r" b="b"/>
                <a:pathLst>
                  <a:path w="6840" h="5362" extrusionOk="0">
                    <a:moveTo>
                      <a:pt x="568" y="1"/>
                    </a:moveTo>
                    <a:cubicBezTo>
                      <a:pt x="468" y="1"/>
                      <a:pt x="435" y="67"/>
                      <a:pt x="401" y="134"/>
                    </a:cubicBezTo>
                    <a:cubicBezTo>
                      <a:pt x="1" y="601"/>
                      <a:pt x="1168" y="2102"/>
                      <a:pt x="2936" y="3503"/>
                    </a:cubicBezTo>
                    <a:cubicBezTo>
                      <a:pt x="4336" y="4660"/>
                      <a:pt x="5757" y="5362"/>
                      <a:pt x="6429" y="5362"/>
                    </a:cubicBezTo>
                    <a:cubicBezTo>
                      <a:pt x="6590" y="5362"/>
                      <a:pt x="6708" y="5321"/>
                      <a:pt x="6772" y="5238"/>
                    </a:cubicBezTo>
                    <a:cubicBezTo>
                      <a:pt x="6839" y="5071"/>
                      <a:pt x="6806" y="4804"/>
                      <a:pt x="6672" y="4504"/>
                    </a:cubicBezTo>
                    <a:cubicBezTo>
                      <a:pt x="6619" y="4519"/>
                      <a:pt x="6557" y="4527"/>
                      <a:pt x="6487" y="4527"/>
                    </a:cubicBezTo>
                    <a:cubicBezTo>
                      <a:pt x="5815" y="4527"/>
                      <a:pt x="4423" y="3817"/>
                      <a:pt x="3003" y="2669"/>
                    </a:cubicBezTo>
                    <a:cubicBezTo>
                      <a:pt x="1802" y="1735"/>
                      <a:pt x="902" y="734"/>
                      <a:pt x="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14" name="Google Shape;2414;p17"/>
              <p:cNvSpPr/>
              <p:nvPr/>
            </p:nvSpPr>
            <p:spPr>
              <a:xfrm>
                <a:off x="1619650" y="3249425"/>
                <a:ext cx="311100" cy="28400"/>
              </a:xfrm>
              <a:custGeom>
                <a:avLst/>
                <a:gdLst/>
                <a:ahLst/>
                <a:cxnLst/>
                <a:rect l="l" t="t" r="r" b="b"/>
                <a:pathLst>
                  <a:path w="12444" h="1136" extrusionOk="0">
                    <a:moveTo>
                      <a:pt x="6205" y="1"/>
                    </a:moveTo>
                    <a:cubicBezTo>
                      <a:pt x="2770" y="1"/>
                      <a:pt x="1" y="201"/>
                      <a:pt x="1" y="501"/>
                    </a:cubicBezTo>
                    <a:lnTo>
                      <a:pt x="1" y="1135"/>
                    </a:lnTo>
                    <a:lnTo>
                      <a:pt x="12443" y="1135"/>
                    </a:lnTo>
                    <a:lnTo>
                      <a:pt x="12443" y="501"/>
                    </a:lnTo>
                    <a:cubicBezTo>
                      <a:pt x="12443" y="201"/>
                      <a:pt x="9641" y="1"/>
                      <a:pt x="62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15" name="Google Shape;2415;p17"/>
              <p:cNvSpPr/>
              <p:nvPr/>
            </p:nvSpPr>
            <p:spPr>
              <a:xfrm>
                <a:off x="1618825" y="3264450"/>
                <a:ext cx="311075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12443" h="568" extrusionOk="0">
                    <a:moveTo>
                      <a:pt x="1" y="0"/>
                    </a:moveTo>
                    <a:lnTo>
                      <a:pt x="1" y="567"/>
                    </a:lnTo>
                    <a:lnTo>
                      <a:pt x="12443" y="567"/>
                    </a:lnTo>
                    <a:lnTo>
                      <a:pt x="124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16" name="Google Shape;2416;p17"/>
              <p:cNvSpPr/>
              <p:nvPr/>
            </p:nvSpPr>
            <p:spPr>
              <a:xfrm>
                <a:off x="1705550" y="3136850"/>
                <a:ext cx="8092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4604" fill="none" extrusionOk="0">
                    <a:moveTo>
                      <a:pt x="1602" y="4604"/>
                    </a:moveTo>
                    <a:cubicBezTo>
                      <a:pt x="1602" y="4604"/>
                      <a:pt x="1" y="1669"/>
                      <a:pt x="3236" y="1"/>
                    </a:cubicBezTo>
                  </a:path>
                </a:pathLst>
              </a:custGeom>
              <a:solidFill>
                <a:schemeClr val="lt1"/>
              </a:solidFill>
              <a:ln w="22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17" name="Google Shape;2417;p17"/>
              <p:cNvSpPr/>
              <p:nvPr/>
            </p:nvSpPr>
            <p:spPr>
              <a:xfrm>
                <a:off x="1691375" y="3016775"/>
                <a:ext cx="55900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2236" h="4304" extrusionOk="0">
                    <a:moveTo>
                      <a:pt x="2236" y="0"/>
                    </a:moveTo>
                    <a:lnTo>
                      <a:pt x="2236" y="0"/>
                    </a:lnTo>
                    <a:cubicBezTo>
                      <a:pt x="568" y="601"/>
                      <a:pt x="1" y="2769"/>
                      <a:pt x="601" y="4303"/>
                    </a:cubicBezTo>
                    <a:cubicBezTo>
                      <a:pt x="568" y="2702"/>
                      <a:pt x="901" y="1034"/>
                      <a:pt x="22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2418" name="Google Shape;2418;p17"/>
          <p:cNvGrpSpPr/>
          <p:nvPr/>
        </p:nvGrpSpPr>
        <p:grpSpPr>
          <a:xfrm flipH="1">
            <a:off x="10480319" y="-176233"/>
            <a:ext cx="1721584" cy="7074157"/>
            <a:chOff x="1440600" y="197825"/>
            <a:chExt cx="990175" cy="3797050"/>
          </a:xfrm>
        </p:grpSpPr>
        <p:sp>
          <p:nvSpPr>
            <p:cNvPr id="2419" name="Google Shape;2419;p17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0" name="Google Shape;2420;p17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1" name="Google Shape;2421;p17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2" name="Google Shape;2422;p17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3" name="Google Shape;2423;p17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4" name="Google Shape;2424;p17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5" name="Google Shape;2425;p17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6" name="Google Shape;2426;p17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7" name="Google Shape;2427;p17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28" name="Google Shape;2428;p17"/>
          <p:cNvGrpSpPr/>
          <p:nvPr/>
        </p:nvGrpSpPr>
        <p:grpSpPr>
          <a:xfrm>
            <a:off x="31" y="-176233"/>
            <a:ext cx="1721584" cy="7074157"/>
            <a:chOff x="1440600" y="197825"/>
            <a:chExt cx="990175" cy="3797050"/>
          </a:xfrm>
        </p:grpSpPr>
        <p:sp>
          <p:nvSpPr>
            <p:cNvPr id="2429" name="Google Shape;2429;p17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0" name="Google Shape;2430;p17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1" name="Google Shape;2431;p17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2" name="Google Shape;2432;p17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3" name="Google Shape;2433;p17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4" name="Google Shape;2434;p17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5" name="Google Shape;2435;p17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6" name="Google Shape;2436;p17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7" name="Google Shape;2437;p17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38" name="Google Shape;2438;p17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2439" name="Google Shape;2439;p17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0" name="Google Shape;2440;p17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1" name="Google Shape;2441;p17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2" name="Google Shape;2442;p17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3" name="Google Shape;2443;p17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4" name="Google Shape;2444;p17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5" name="Google Shape;2445;p17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6" name="Google Shape;2446;p17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7" name="Google Shape;2447;p17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8" name="Google Shape;2448;p17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9" name="Google Shape;2449;p17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0" name="Google Shape;2450;p17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1" name="Google Shape;2451;p17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2" name="Google Shape;2452;p17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3" name="Google Shape;2453;p17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4" name="Google Shape;2454;p17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5" name="Google Shape;2455;p17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6" name="Google Shape;2456;p17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7" name="Google Shape;2457;p17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8" name="Google Shape;2458;p17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9" name="Google Shape;2459;p17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0" name="Google Shape;2460;p17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1" name="Google Shape;2461;p17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2" name="Google Shape;2462;p17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3" name="Google Shape;2463;p17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4" name="Google Shape;2464;p17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5" name="Google Shape;2465;p17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6" name="Google Shape;2466;p17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7" name="Google Shape;2467;p17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8" name="Google Shape;2468;p17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9" name="Google Shape;2469;p17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0" name="Google Shape;2470;p17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1" name="Google Shape;2471;p17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2" name="Google Shape;2472;p17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3" name="Google Shape;2473;p17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4" name="Google Shape;2474;p17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5" name="Google Shape;2475;p17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76" name="Google Shape;2476;p17"/>
          <p:cNvGrpSpPr/>
          <p:nvPr/>
        </p:nvGrpSpPr>
        <p:grpSpPr>
          <a:xfrm>
            <a:off x="5879700" y="5458996"/>
            <a:ext cx="5266000" cy="1653467"/>
            <a:chOff x="4409775" y="4094247"/>
            <a:chExt cx="3949500" cy="1240100"/>
          </a:xfrm>
        </p:grpSpPr>
        <p:sp>
          <p:nvSpPr>
            <p:cNvPr id="2477" name="Google Shape;2477;p17"/>
            <p:cNvSpPr/>
            <p:nvPr/>
          </p:nvSpPr>
          <p:spPr>
            <a:xfrm>
              <a:off x="4548200" y="4094247"/>
              <a:ext cx="3667650" cy="1240100"/>
            </a:xfrm>
            <a:custGeom>
              <a:avLst/>
              <a:gdLst/>
              <a:ahLst/>
              <a:cxnLst/>
              <a:rect l="l" t="t" r="r" b="b"/>
              <a:pathLst>
                <a:path w="146706" h="49604" extrusionOk="0">
                  <a:moveTo>
                    <a:pt x="20782" y="1"/>
                  </a:moveTo>
                  <a:lnTo>
                    <a:pt x="1" y="49603"/>
                  </a:lnTo>
                  <a:lnTo>
                    <a:pt x="146705" y="49603"/>
                  </a:lnTo>
                  <a:lnTo>
                    <a:pt x="1253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8" name="Google Shape;2478;p17"/>
            <p:cNvSpPr/>
            <p:nvPr/>
          </p:nvSpPr>
          <p:spPr>
            <a:xfrm>
              <a:off x="7675425" y="4094247"/>
              <a:ext cx="683850" cy="1240100"/>
            </a:xfrm>
            <a:custGeom>
              <a:avLst/>
              <a:gdLst/>
              <a:ahLst/>
              <a:cxnLst/>
              <a:rect l="l" t="t" r="r" b="b"/>
              <a:pathLst>
                <a:path w="27354" h="49604" extrusionOk="0">
                  <a:moveTo>
                    <a:pt x="1" y="1"/>
                  </a:moveTo>
                  <a:lnTo>
                    <a:pt x="21616" y="49603"/>
                  </a:lnTo>
                  <a:lnTo>
                    <a:pt x="27354" y="49603"/>
                  </a:lnTo>
                  <a:lnTo>
                    <a:pt x="37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9" name="Google Shape;2479;p17"/>
            <p:cNvSpPr/>
            <p:nvPr/>
          </p:nvSpPr>
          <p:spPr>
            <a:xfrm>
              <a:off x="4409775" y="4094247"/>
              <a:ext cx="683850" cy="1240100"/>
            </a:xfrm>
            <a:custGeom>
              <a:avLst/>
              <a:gdLst/>
              <a:ahLst/>
              <a:cxnLst/>
              <a:rect l="l" t="t" r="r" b="b"/>
              <a:pathLst>
                <a:path w="27354" h="49604" extrusionOk="0">
                  <a:moveTo>
                    <a:pt x="23651" y="1"/>
                  </a:moveTo>
                  <a:lnTo>
                    <a:pt x="0" y="49603"/>
                  </a:lnTo>
                  <a:lnTo>
                    <a:pt x="5738" y="49603"/>
                  </a:lnTo>
                  <a:lnTo>
                    <a:pt x="273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480" name="Google Shape;2480;p17"/>
          <p:cNvSpPr txBox="1">
            <a:spLocks noGrp="1"/>
          </p:cNvSpPr>
          <p:nvPr>
            <p:ph type="title"/>
          </p:nvPr>
        </p:nvSpPr>
        <p:spPr>
          <a:xfrm>
            <a:off x="989533" y="3352033"/>
            <a:ext cx="51064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481" name="Google Shape;2481;p17"/>
          <p:cNvSpPr txBox="1">
            <a:spLocks noGrp="1"/>
          </p:cNvSpPr>
          <p:nvPr>
            <p:ph type="title" idx="2" hasCustomPrompt="1"/>
          </p:nvPr>
        </p:nvSpPr>
        <p:spPr>
          <a:xfrm>
            <a:off x="2587933" y="1586900"/>
            <a:ext cx="1909600" cy="15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482" name="Google Shape;2482;p17"/>
          <p:cNvSpPr txBox="1">
            <a:spLocks noGrp="1"/>
          </p:cNvSpPr>
          <p:nvPr>
            <p:ph type="subTitle" idx="1"/>
          </p:nvPr>
        </p:nvSpPr>
        <p:spPr>
          <a:xfrm>
            <a:off x="1624733" y="4447957"/>
            <a:ext cx="3836000" cy="8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490482"/>
      </p:ext>
    </p:extLst>
  </p:cSld>
  <p:clrMapOvr>
    <a:masterClrMapping/>
  </p:clrMapOvr>
  <p:transition spd="slow">
    <p:wip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2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4" name="Google Shape;2484;p18"/>
          <p:cNvSpPr/>
          <p:nvPr/>
        </p:nvSpPr>
        <p:spPr>
          <a:xfrm>
            <a:off x="-9567" y="58679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485" name="Google Shape;2485;p18"/>
          <p:cNvGrpSpPr/>
          <p:nvPr/>
        </p:nvGrpSpPr>
        <p:grpSpPr>
          <a:xfrm flipH="1">
            <a:off x="11664340" y="468701"/>
            <a:ext cx="527211" cy="6119255"/>
            <a:chOff x="-36750" y="-31225"/>
            <a:chExt cx="441205" cy="5174700"/>
          </a:xfrm>
        </p:grpSpPr>
        <p:sp>
          <p:nvSpPr>
            <p:cNvPr id="2486" name="Google Shape;2486;p18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7" name="Google Shape;2487;p18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8" name="Google Shape;2488;p18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89" name="Google Shape;2489;p18"/>
          <p:cNvGrpSpPr/>
          <p:nvPr/>
        </p:nvGrpSpPr>
        <p:grpSpPr>
          <a:xfrm>
            <a:off x="-1160" y="593034"/>
            <a:ext cx="527211" cy="6119255"/>
            <a:chOff x="-36750" y="-31225"/>
            <a:chExt cx="441205" cy="5174700"/>
          </a:xfrm>
        </p:grpSpPr>
        <p:sp>
          <p:nvSpPr>
            <p:cNvPr id="2490" name="Google Shape;2490;p18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1" name="Google Shape;2491;p18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2" name="Google Shape;2492;p18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93" name="Google Shape;2493;p18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2494" name="Google Shape;2494;p18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5" name="Google Shape;2495;p18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6" name="Google Shape;2496;p18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7" name="Google Shape;2497;p18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8" name="Google Shape;2498;p18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9" name="Google Shape;2499;p18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0" name="Google Shape;2500;p18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1" name="Google Shape;2501;p18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2" name="Google Shape;2502;p18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3" name="Google Shape;2503;p18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4" name="Google Shape;2504;p18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5" name="Google Shape;2505;p18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6" name="Google Shape;2506;p18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7" name="Google Shape;2507;p18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8" name="Google Shape;2508;p18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9" name="Google Shape;2509;p18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0" name="Google Shape;2510;p18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1" name="Google Shape;2511;p18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2" name="Google Shape;2512;p18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3" name="Google Shape;2513;p18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4" name="Google Shape;2514;p18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5" name="Google Shape;2515;p18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6" name="Google Shape;2516;p18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7" name="Google Shape;2517;p18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8" name="Google Shape;2518;p18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9" name="Google Shape;2519;p18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0" name="Google Shape;2520;p18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1" name="Google Shape;2521;p18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2" name="Google Shape;2522;p18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3" name="Google Shape;2523;p18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4" name="Google Shape;2524;p18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5" name="Google Shape;2525;p18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6" name="Google Shape;2526;p18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7" name="Google Shape;2527;p18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8" name="Google Shape;2528;p18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9" name="Google Shape;2529;p18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0" name="Google Shape;2530;p18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531" name="Google Shape;2531;p18"/>
          <p:cNvGrpSpPr/>
          <p:nvPr/>
        </p:nvGrpSpPr>
        <p:grpSpPr>
          <a:xfrm>
            <a:off x="-26" y="6151028"/>
            <a:ext cx="12191577" cy="2172125"/>
            <a:chOff x="429225" y="4417075"/>
            <a:chExt cx="6749600" cy="1202550"/>
          </a:xfrm>
        </p:grpSpPr>
        <p:sp>
          <p:nvSpPr>
            <p:cNvPr id="2532" name="Google Shape;2532;p18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3" name="Google Shape;2533;p18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4" name="Google Shape;2534;p18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5" name="Google Shape;2535;p18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6" name="Google Shape;2536;p18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7" name="Google Shape;2537;p18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8" name="Google Shape;2538;p18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9" name="Google Shape;2539;p18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0" name="Google Shape;2540;p18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1" name="Google Shape;2541;p18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2" name="Google Shape;2542;p18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3" name="Google Shape;2543;p18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4" name="Google Shape;2544;p18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5" name="Google Shape;2545;p18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6" name="Google Shape;2546;p18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7" name="Google Shape;2547;p18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8" name="Google Shape;2548;p18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9" name="Google Shape;2549;p18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0" name="Google Shape;2550;p18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1" name="Google Shape;2551;p18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2" name="Google Shape;2552;p18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3" name="Google Shape;2553;p18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4" name="Google Shape;2554;p18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5" name="Google Shape;2555;p18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6" name="Google Shape;2556;p18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7" name="Google Shape;2557;p18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8" name="Google Shape;2558;p18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9" name="Google Shape;2559;p18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0" name="Google Shape;2560;p18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1" name="Google Shape;2561;p18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2" name="Google Shape;2562;p18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3" name="Google Shape;2563;p18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4" name="Google Shape;2564;p18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5" name="Google Shape;2565;p18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6" name="Google Shape;2566;p18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7" name="Google Shape;2567;p18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8" name="Google Shape;2568;p18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9" name="Google Shape;2569;p18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0" name="Google Shape;2570;p18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1" name="Google Shape;2571;p18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2" name="Google Shape;2572;p18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3" name="Google Shape;2573;p18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4" name="Google Shape;2574;p18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5" name="Google Shape;2575;p18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6" name="Google Shape;2576;p18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7" name="Google Shape;2577;p18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8" name="Google Shape;2578;p18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9" name="Google Shape;2579;p18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0" name="Google Shape;2580;p18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1" name="Google Shape;2581;p18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2" name="Google Shape;2582;p18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3" name="Google Shape;2583;p18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4" name="Google Shape;2584;p18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5" name="Google Shape;2585;p18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6" name="Google Shape;2586;p18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7" name="Google Shape;2587;p18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8" name="Google Shape;2588;p18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9" name="Google Shape;2589;p18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0" name="Google Shape;2590;p18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1" name="Google Shape;2591;p18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2" name="Google Shape;2592;p18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3" name="Google Shape;2593;p18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4" name="Google Shape;2594;p18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5" name="Google Shape;2595;p18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6" name="Google Shape;2596;p18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7" name="Google Shape;2597;p18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8" name="Google Shape;2598;p18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9" name="Google Shape;2599;p18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0" name="Google Shape;2600;p18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1" name="Google Shape;2601;p18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2" name="Google Shape;2602;p18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3" name="Google Shape;2603;p18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4" name="Google Shape;2604;p18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5" name="Google Shape;2605;p18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6" name="Google Shape;2606;p18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7" name="Google Shape;2607;p18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8" name="Google Shape;2608;p18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9" name="Google Shape;2609;p18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0" name="Google Shape;2610;p18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1" name="Google Shape;2611;p18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2" name="Google Shape;2612;p18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3" name="Google Shape;2613;p18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4" name="Google Shape;2614;p18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5" name="Google Shape;2615;p18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6" name="Google Shape;2616;p18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7" name="Google Shape;2617;p18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8" name="Google Shape;2618;p18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9" name="Google Shape;2619;p18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0" name="Google Shape;2620;p18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1" name="Google Shape;2621;p18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2" name="Google Shape;2622;p18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3" name="Google Shape;2623;p18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4" name="Google Shape;2624;p18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5" name="Google Shape;2625;p18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6" name="Google Shape;2626;p18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7" name="Google Shape;2627;p18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8" name="Google Shape;2628;p18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9" name="Google Shape;2629;p18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0" name="Google Shape;2630;p18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1" name="Google Shape;2631;p18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2" name="Google Shape;2632;p18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3" name="Google Shape;2633;p18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4" name="Google Shape;2634;p18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5" name="Google Shape;2635;p18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6" name="Google Shape;2636;p18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7" name="Google Shape;2637;p18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8" name="Google Shape;2638;p18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9" name="Google Shape;2639;p18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0" name="Google Shape;2640;p18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1" name="Google Shape;2641;p18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2" name="Google Shape;2642;p18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3" name="Google Shape;2643;p18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4" name="Google Shape;2644;p18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5" name="Google Shape;2645;p18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6" name="Google Shape;2646;p18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7" name="Google Shape;2647;p18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8" name="Google Shape;2648;p18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9" name="Google Shape;2649;p18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0" name="Google Shape;2650;p18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1" name="Google Shape;2651;p18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2" name="Google Shape;2652;p18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3" name="Google Shape;2653;p18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4" name="Google Shape;2654;p18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5" name="Google Shape;2655;p18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6" name="Google Shape;2656;p18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7" name="Google Shape;2657;p18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8" name="Google Shape;2658;p18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9" name="Google Shape;2659;p18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0" name="Google Shape;2660;p18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1" name="Google Shape;2661;p18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2" name="Google Shape;2662;p18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3" name="Google Shape;2663;p18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4" name="Google Shape;2664;p18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5" name="Google Shape;2665;p18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6" name="Google Shape;2666;p18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7" name="Google Shape;2667;p18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8" name="Google Shape;2668;p18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9" name="Google Shape;2669;p18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0" name="Google Shape;2670;p18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1" name="Google Shape;2671;p18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2" name="Google Shape;2672;p18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3" name="Google Shape;2673;p18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4" name="Google Shape;2674;p18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5" name="Google Shape;2675;p18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6" name="Google Shape;2676;p18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7" name="Google Shape;2677;p18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8" name="Google Shape;2678;p18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9" name="Google Shape;2679;p18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0" name="Google Shape;2680;p18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1" name="Google Shape;2681;p18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2" name="Google Shape;2682;p18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3" name="Google Shape;2683;p18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4" name="Google Shape;2684;p18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5" name="Google Shape;2685;p18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6" name="Google Shape;2686;p18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7" name="Google Shape;2687;p18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8" name="Google Shape;2688;p18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9" name="Google Shape;2689;p18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0" name="Google Shape;2690;p18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1" name="Google Shape;2691;p18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2" name="Google Shape;2692;p18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3" name="Google Shape;2693;p18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4" name="Google Shape;2694;p18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5" name="Google Shape;2695;p18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6" name="Google Shape;2696;p18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7" name="Google Shape;2697;p18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8" name="Google Shape;2698;p18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9" name="Google Shape;2699;p18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0" name="Google Shape;2700;p18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1" name="Google Shape;2701;p18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2" name="Google Shape;2702;p18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703" name="Google Shape;2703;p18"/>
          <p:cNvSpPr txBox="1">
            <a:spLocks noGrp="1"/>
          </p:cNvSpPr>
          <p:nvPr>
            <p:ph type="title"/>
          </p:nvPr>
        </p:nvSpPr>
        <p:spPr>
          <a:xfrm>
            <a:off x="963100" y="1349467"/>
            <a:ext cx="5165200" cy="251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04" name="Google Shape;2704;p18"/>
          <p:cNvSpPr txBox="1">
            <a:spLocks noGrp="1"/>
          </p:cNvSpPr>
          <p:nvPr>
            <p:ph type="subTitle" idx="1"/>
          </p:nvPr>
        </p:nvSpPr>
        <p:spPr>
          <a:xfrm>
            <a:off x="963263" y="3605668"/>
            <a:ext cx="3756800" cy="13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7432949"/>
      </p:ext>
    </p:extLst>
  </p:cSld>
  <p:clrMapOvr>
    <a:masterClrMapping/>
  </p:clrMapOvr>
  <p:transition spd="slow">
    <p:wip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2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6" name="Google Shape;2706;p19"/>
          <p:cNvGrpSpPr/>
          <p:nvPr/>
        </p:nvGrpSpPr>
        <p:grpSpPr>
          <a:xfrm flipH="1">
            <a:off x="1016000" y="462858"/>
            <a:ext cx="11365800" cy="5830809"/>
            <a:chOff x="219690" y="347143"/>
            <a:chExt cx="8524350" cy="4373107"/>
          </a:xfrm>
        </p:grpSpPr>
        <p:sp>
          <p:nvSpPr>
            <p:cNvPr id="2707" name="Google Shape;2707;p19"/>
            <p:cNvSpPr/>
            <p:nvPr/>
          </p:nvSpPr>
          <p:spPr>
            <a:xfrm>
              <a:off x="219690" y="683150"/>
              <a:ext cx="8254275" cy="4037100"/>
            </a:xfrm>
            <a:custGeom>
              <a:avLst/>
              <a:gdLst/>
              <a:ahLst/>
              <a:cxnLst/>
              <a:rect l="l" t="t" r="r" b="b"/>
              <a:pathLst>
                <a:path w="330171" h="161484" extrusionOk="0">
                  <a:moveTo>
                    <a:pt x="317123" y="0"/>
                  </a:moveTo>
                  <a:lnTo>
                    <a:pt x="0" y="161484"/>
                  </a:lnTo>
                  <a:lnTo>
                    <a:pt x="308269" y="161082"/>
                  </a:lnTo>
                  <a:lnTo>
                    <a:pt x="330171" y="10525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2708" name="Google Shape;2708;p19"/>
            <p:cNvGrpSpPr/>
            <p:nvPr/>
          </p:nvGrpSpPr>
          <p:grpSpPr>
            <a:xfrm>
              <a:off x="8076260" y="347143"/>
              <a:ext cx="667780" cy="667824"/>
              <a:chOff x="8304860" y="-186257"/>
              <a:chExt cx="667780" cy="667824"/>
            </a:xfrm>
          </p:grpSpPr>
          <p:sp>
            <p:nvSpPr>
              <p:cNvPr id="2709" name="Google Shape;2709;p19"/>
              <p:cNvSpPr/>
              <p:nvPr/>
            </p:nvSpPr>
            <p:spPr>
              <a:xfrm rot="2373635">
                <a:off x="8691939" y="-98328"/>
                <a:ext cx="154012" cy="122309"/>
              </a:xfrm>
              <a:custGeom>
                <a:avLst/>
                <a:gdLst/>
                <a:ahLst/>
                <a:cxnLst/>
                <a:rect l="l" t="t" r="r" b="b"/>
                <a:pathLst>
                  <a:path w="2429" h="1929" extrusionOk="0">
                    <a:moveTo>
                      <a:pt x="250" y="1929"/>
                    </a:moveTo>
                    <a:lnTo>
                      <a:pt x="0" y="464"/>
                    </a:lnTo>
                    <a:cubicBezTo>
                      <a:pt x="0" y="464"/>
                      <a:pt x="1215" y="0"/>
                      <a:pt x="2429" y="464"/>
                    </a:cubicBezTo>
                    <a:lnTo>
                      <a:pt x="2179" y="192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10" name="Google Shape;2710;p19"/>
              <p:cNvSpPr/>
              <p:nvPr/>
            </p:nvSpPr>
            <p:spPr>
              <a:xfrm rot="2373635">
                <a:off x="8393925" y="-72211"/>
                <a:ext cx="505848" cy="410740"/>
              </a:xfrm>
              <a:custGeom>
                <a:avLst/>
                <a:gdLst/>
                <a:ahLst/>
                <a:cxnLst/>
                <a:rect l="l" t="t" r="r" b="b"/>
                <a:pathLst>
                  <a:path w="7978" h="6478" extrusionOk="0">
                    <a:moveTo>
                      <a:pt x="0" y="834"/>
                    </a:moveTo>
                    <a:lnTo>
                      <a:pt x="476" y="6478"/>
                    </a:lnTo>
                    <a:cubicBezTo>
                      <a:pt x="2703" y="5787"/>
                      <a:pt x="4977" y="5811"/>
                      <a:pt x="7513" y="6478"/>
                    </a:cubicBezTo>
                    <a:lnTo>
                      <a:pt x="7977" y="834"/>
                    </a:lnTo>
                    <a:cubicBezTo>
                      <a:pt x="5703" y="1"/>
                      <a:pt x="2429" y="1"/>
                      <a:pt x="0" y="83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11" name="Google Shape;2711;p19"/>
              <p:cNvSpPr/>
              <p:nvPr/>
            </p:nvSpPr>
            <p:spPr>
              <a:xfrm rot="2373635">
                <a:off x="8289601" y="239826"/>
                <a:ext cx="446184" cy="112545"/>
              </a:xfrm>
              <a:custGeom>
                <a:avLst/>
                <a:gdLst/>
                <a:ahLst/>
                <a:cxnLst/>
                <a:rect l="l" t="t" r="r" b="b"/>
                <a:pathLst>
                  <a:path w="7037" h="1775" extrusionOk="0">
                    <a:moveTo>
                      <a:pt x="0" y="798"/>
                    </a:moveTo>
                    <a:lnTo>
                      <a:pt x="1048" y="1655"/>
                    </a:lnTo>
                    <a:lnTo>
                      <a:pt x="5692" y="1774"/>
                    </a:lnTo>
                    <a:lnTo>
                      <a:pt x="7037" y="798"/>
                    </a:lnTo>
                    <a:cubicBezTo>
                      <a:pt x="4656" y="84"/>
                      <a:pt x="2513" y="0"/>
                      <a:pt x="0" y="7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12" name="Google Shape;2712;p19"/>
              <p:cNvSpPr/>
              <p:nvPr/>
            </p:nvSpPr>
            <p:spPr>
              <a:xfrm rot="2373635">
                <a:off x="8345212" y="270738"/>
                <a:ext cx="319373" cy="67210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1060" extrusionOk="0">
                    <a:moveTo>
                      <a:pt x="5037" y="524"/>
                    </a:moveTo>
                    <a:cubicBezTo>
                      <a:pt x="5037" y="822"/>
                      <a:pt x="3906" y="1060"/>
                      <a:pt x="2525" y="1060"/>
                    </a:cubicBezTo>
                    <a:cubicBezTo>
                      <a:pt x="1132" y="1060"/>
                      <a:pt x="1" y="822"/>
                      <a:pt x="1" y="524"/>
                    </a:cubicBezTo>
                    <a:cubicBezTo>
                      <a:pt x="1" y="238"/>
                      <a:pt x="1132" y="0"/>
                      <a:pt x="2525" y="0"/>
                    </a:cubicBezTo>
                    <a:cubicBezTo>
                      <a:pt x="3906" y="0"/>
                      <a:pt x="5037" y="238"/>
                      <a:pt x="5037" y="5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2713" name="Google Shape;2713;p19"/>
          <p:cNvSpPr/>
          <p:nvPr/>
        </p:nvSpPr>
        <p:spPr>
          <a:xfrm>
            <a:off x="-9567" y="50551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714" name="Google Shape;2714;p19"/>
          <p:cNvGrpSpPr/>
          <p:nvPr/>
        </p:nvGrpSpPr>
        <p:grpSpPr>
          <a:xfrm>
            <a:off x="7" y="-176233"/>
            <a:ext cx="1355880" cy="6601804"/>
            <a:chOff x="1440600" y="197825"/>
            <a:chExt cx="990175" cy="3797050"/>
          </a:xfrm>
        </p:grpSpPr>
        <p:sp>
          <p:nvSpPr>
            <p:cNvPr id="2715" name="Google Shape;2715;p19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6" name="Google Shape;2716;p19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7" name="Google Shape;2717;p19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8" name="Google Shape;2718;p19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9" name="Google Shape;2719;p19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0" name="Google Shape;2720;p19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1" name="Google Shape;2721;p19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2" name="Google Shape;2722;p19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3" name="Google Shape;2723;p19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724" name="Google Shape;2724;p19"/>
          <p:cNvGrpSpPr/>
          <p:nvPr/>
        </p:nvGrpSpPr>
        <p:grpSpPr>
          <a:xfrm flipH="1">
            <a:off x="10846049" y="-176233"/>
            <a:ext cx="1355880" cy="6601804"/>
            <a:chOff x="1440600" y="197825"/>
            <a:chExt cx="990175" cy="3797050"/>
          </a:xfrm>
        </p:grpSpPr>
        <p:sp>
          <p:nvSpPr>
            <p:cNvPr id="2725" name="Google Shape;2725;p19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6" name="Google Shape;2726;p19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7" name="Google Shape;2727;p19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8" name="Google Shape;2728;p19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9" name="Google Shape;2729;p19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0" name="Google Shape;2730;p19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1" name="Google Shape;2731;p19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2" name="Google Shape;2732;p19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3" name="Google Shape;2733;p19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734" name="Google Shape;2734;p19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2735" name="Google Shape;2735;p19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6" name="Google Shape;2736;p19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7" name="Google Shape;2737;p19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8" name="Google Shape;2738;p19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9" name="Google Shape;2739;p19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0" name="Google Shape;2740;p19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1" name="Google Shape;2741;p19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2" name="Google Shape;2742;p19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3" name="Google Shape;2743;p19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4" name="Google Shape;2744;p19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5" name="Google Shape;2745;p19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6" name="Google Shape;2746;p19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7" name="Google Shape;2747;p19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8" name="Google Shape;2748;p19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9" name="Google Shape;2749;p19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0" name="Google Shape;2750;p19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1" name="Google Shape;2751;p19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2" name="Google Shape;2752;p19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3" name="Google Shape;2753;p19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4" name="Google Shape;2754;p19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5" name="Google Shape;2755;p19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6" name="Google Shape;2756;p19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7" name="Google Shape;2757;p19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8" name="Google Shape;2758;p19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9" name="Google Shape;2759;p19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0" name="Google Shape;2760;p19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1" name="Google Shape;2761;p19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2" name="Google Shape;2762;p19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3" name="Google Shape;2763;p19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4" name="Google Shape;2764;p19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5" name="Google Shape;2765;p19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6" name="Google Shape;2766;p19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7" name="Google Shape;2767;p19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8" name="Google Shape;2768;p19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9" name="Google Shape;2769;p19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0" name="Google Shape;2770;p19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1" name="Google Shape;2771;p19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772" name="Google Shape;2772;p19"/>
          <p:cNvGrpSpPr/>
          <p:nvPr/>
        </p:nvGrpSpPr>
        <p:grpSpPr>
          <a:xfrm>
            <a:off x="-26" y="5744628"/>
            <a:ext cx="12191577" cy="2172125"/>
            <a:chOff x="429225" y="4417075"/>
            <a:chExt cx="6749600" cy="1202550"/>
          </a:xfrm>
        </p:grpSpPr>
        <p:sp>
          <p:nvSpPr>
            <p:cNvPr id="2773" name="Google Shape;2773;p19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4" name="Google Shape;2774;p19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5" name="Google Shape;2775;p19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6" name="Google Shape;2776;p19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7" name="Google Shape;2777;p19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8" name="Google Shape;2778;p19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9" name="Google Shape;2779;p19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0" name="Google Shape;2780;p19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1" name="Google Shape;2781;p19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2" name="Google Shape;2782;p19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3" name="Google Shape;2783;p19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4" name="Google Shape;2784;p19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5" name="Google Shape;2785;p19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6" name="Google Shape;2786;p19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7" name="Google Shape;2787;p19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8" name="Google Shape;2788;p19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9" name="Google Shape;2789;p19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0" name="Google Shape;2790;p19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1" name="Google Shape;2791;p19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2" name="Google Shape;2792;p19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3" name="Google Shape;2793;p19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4" name="Google Shape;2794;p19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5" name="Google Shape;2795;p19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6" name="Google Shape;2796;p19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7" name="Google Shape;2797;p19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8" name="Google Shape;2798;p19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9" name="Google Shape;2799;p19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0" name="Google Shape;2800;p19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1" name="Google Shape;2801;p19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2" name="Google Shape;2802;p19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3" name="Google Shape;2803;p19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4" name="Google Shape;2804;p19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5" name="Google Shape;2805;p19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6" name="Google Shape;2806;p19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7" name="Google Shape;2807;p19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8" name="Google Shape;2808;p19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9" name="Google Shape;2809;p19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0" name="Google Shape;2810;p19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1" name="Google Shape;2811;p19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2" name="Google Shape;2812;p19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3" name="Google Shape;2813;p19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4" name="Google Shape;2814;p19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5" name="Google Shape;2815;p19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6" name="Google Shape;2816;p19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7" name="Google Shape;2817;p19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8" name="Google Shape;2818;p19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9" name="Google Shape;2819;p19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0" name="Google Shape;2820;p19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1" name="Google Shape;2821;p19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2" name="Google Shape;2822;p19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3" name="Google Shape;2823;p19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4" name="Google Shape;2824;p19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5" name="Google Shape;2825;p19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6" name="Google Shape;2826;p19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7" name="Google Shape;2827;p19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8" name="Google Shape;2828;p19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9" name="Google Shape;2829;p19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0" name="Google Shape;2830;p19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1" name="Google Shape;2831;p19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2" name="Google Shape;2832;p19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3" name="Google Shape;2833;p19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4" name="Google Shape;2834;p19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5" name="Google Shape;2835;p19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6" name="Google Shape;2836;p19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7" name="Google Shape;2837;p19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8" name="Google Shape;2838;p19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9" name="Google Shape;2839;p19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0" name="Google Shape;2840;p19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1" name="Google Shape;2841;p19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2" name="Google Shape;2842;p19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3" name="Google Shape;2843;p19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4" name="Google Shape;2844;p19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5" name="Google Shape;2845;p19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6" name="Google Shape;2846;p19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7" name="Google Shape;2847;p19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8" name="Google Shape;2848;p19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9" name="Google Shape;2849;p19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0" name="Google Shape;2850;p19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1" name="Google Shape;2851;p19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2" name="Google Shape;2852;p19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3" name="Google Shape;2853;p19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4" name="Google Shape;2854;p19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5" name="Google Shape;2855;p19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6" name="Google Shape;2856;p19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7" name="Google Shape;2857;p19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8" name="Google Shape;2858;p19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9" name="Google Shape;2859;p19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0" name="Google Shape;2860;p19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1" name="Google Shape;2861;p19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2" name="Google Shape;2862;p19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3" name="Google Shape;2863;p19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4" name="Google Shape;2864;p19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5" name="Google Shape;2865;p19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6" name="Google Shape;2866;p19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7" name="Google Shape;2867;p19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8" name="Google Shape;2868;p19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9" name="Google Shape;2869;p19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0" name="Google Shape;2870;p19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1" name="Google Shape;2871;p19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2" name="Google Shape;2872;p19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3" name="Google Shape;2873;p19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4" name="Google Shape;2874;p19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5" name="Google Shape;2875;p19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6" name="Google Shape;2876;p19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7" name="Google Shape;2877;p19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8" name="Google Shape;2878;p19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9" name="Google Shape;2879;p19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0" name="Google Shape;2880;p19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1" name="Google Shape;2881;p19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2" name="Google Shape;2882;p19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3" name="Google Shape;2883;p19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4" name="Google Shape;2884;p19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5" name="Google Shape;2885;p19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6" name="Google Shape;2886;p19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7" name="Google Shape;2887;p19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8" name="Google Shape;2888;p19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9" name="Google Shape;2889;p19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0" name="Google Shape;2890;p19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1" name="Google Shape;2891;p19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2" name="Google Shape;2892;p19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3" name="Google Shape;2893;p19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4" name="Google Shape;2894;p19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5" name="Google Shape;2895;p19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6" name="Google Shape;2896;p19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7" name="Google Shape;2897;p19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8" name="Google Shape;2898;p19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9" name="Google Shape;2899;p19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0" name="Google Shape;2900;p19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1" name="Google Shape;2901;p19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2" name="Google Shape;2902;p19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3" name="Google Shape;2903;p19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4" name="Google Shape;2904;p19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5" name="Google Shape;2905;p19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6" name="Google Shape;2906;p19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7" name="Google Shape;2907;p19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8" name="Google Shape;2908;p19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9" name="Google Shape;2909;p19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0" name="Google Shape;2910;p19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1" name="Google Shape;2911;p19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2" name="Google Shape;2912;p19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3" name="Google Shape;2913;p19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4" name="Google Shape;2914;p19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5" name="Google Shape;2915;p19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6" name="Google Shape;2916;p19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7" name="Google Shape;2917;p19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8" name="Google Shape;2918;p19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9" name="Google Shape;2919;p19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0" name="Google Shape;2920;p19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1" name="Google Shape;2921;p19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2" name="Google Shape;2922;p19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3" name="Google Shape;2923;p19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4" name="Google Shape;2924;p19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5" name="Google Shape;2925;p19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6" name="Google Shape;2926;p19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7" name="Google Shape;2927;p19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8" name="Google Shape;2928;p19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9" name="Google Shape;2929;p19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0" name="Google Shape;2930;p19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1" name="Google Shape;2931;p19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2" name="Google Shape;2932;p19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3" name="Google Shape;2933;p19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4" name="Google Shape;2934;p19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5" name="Google Shape;2935;p19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6" name="Google Shape;2936;p19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7" name="Google Shape;2937;p19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8" name="Google Shape;2938;p19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9" name="Google Shape;2939;p19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0" name="Google Shape;2940;p19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1" name="Google Shape;2941;p19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2" name="Google Shape;2942;p19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3" name="Google Shape;2943;p19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944" name="Google Shape;2944;p19"/>
          <p:cNvSpPr txBox="1">
            <a:spLocks noGrp="1"/>
          </p:cNvSpPr>
          <p:nvPr>
            <p:ph type="title"/>
          </p:nvPr>
        </p:nvSpPr>
        <p:spPr>
          <a:xfrm>
            <a:off x="1355927" y="1975867"/>
            <a:ext cx="4044800" cy="96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45" name="Google Shape;2945;p19"/>
          <p:cNvSpPr txBox="1">
            <a:spLocks noGrp="1"/>
          </p:cNvSpPr>
          <p:nvPr>
            <p:ph type="subTitle" idx="1"/>
          </p:nvPr>
        </p:nvSpPr>
        <p:spPr>
          <a:xfrm rot="374">
            <a:off x="1355927" y="2807299"/>
            <a:ext cx="3674000" cy="1680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6171838"/>
      </p:ext>
    </p:extLst>
  </p:cSld>
  <p:clrMapOvr>
    <a:masterClrMapping/>
  </p:clrMapOvr>
  <p:transition spd="slow">
    <p:wip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2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7" name="Google Shape;2947;p20"/>
          <p:cNvSpPr/>
          <p:nvPr/>
        </p:nvSpPr>
        <p:spPr>
          <a:xfrm>
            <a:off x="-9567" y="5528500"/>
            <a:ext cx="12211600" cy="1535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948" name="Google Shape;2948;p20"/>
          <p:cNvGrpSpPr/>
          <p:nvPr/>
        </p:nvGrpSpPr>
        <p:grpSpPr>
          <a:xfrm>
            <a:off x="-28699" y="-1042566"/>
            <a:ext cx="9654900" cy="7180551"/>
            <a:chOff x="-2087550" y="-672900"/>
            <a:chExt cx="7241175" cy="5385413"/>
          </a:xfrm>
        </p:grpSpPr>
        <p:sp>
          <p:nvSpPr>
            <p:cNvPr id="2949" name="Google Shape;2949;p20"/>
            <p:cNvSpPr/>
            <p:nvPr/>
          </p:nvSpPr>
          <p:spPr>
            <a:xfrm>
              <a:off x="-2087550" y="-672900"/>
              <a:ext cx="7109100" cy="5221000"/>
            </a:xfrm>
            <a:custGeom>
              <a:avLst/>
              <a:gdLst/>
              <a:ahLst/>
              <a:cxnLst/>
              <a:rect l="l" t="t" r="r" b="b"/>
              <a:pathLst>
                <a:path w="284364" h="208840" extrusionOk="0">
                  <a:moveTo>
                    <a:pt x="284364" y="203674"/>
                  </a:moveTo>
                  <a:lnTo>
                    <a:pt x="19512" y="0"/>
                  </a:lnTo>
                  <a:lnTo>
                    <a:pt x="0" y="191967"/>
                  </a:lnTo>
                  <a:lnTo>
                    <a:pt x="277190" y="208840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2950" name="Google Shape;2950;p20"/>
            <p:cNvGrpSpPr/>
            <p:nvPr/>
          </p:nvGrpSpPr>
          <p:grpSpPr>
            <a:xfrm flipH="1">
              <a:off x="4793350" y="4364763"/>
              <a:ext cx="360275" cy="347750"/>
              <a:chOff x="1618825" y="2930900"/>
              <a:chExt cx="360275" cy="347750"/>
            </a:xfrm>
          </p:grpSpPr>
          <p:sp>
            <p:nvSpPr>
              <p:cNvPr id="2951" name="Google Shape;2951;p20"/>
              <p:cNvSpPr/>
              <p:nvPr/>
            </p:nvSpPr>
            <p:spPr>
              <a:xfrm>
                <a:off x="1670525" y="2930900"/>
                <a:ext cx="308575" cy="281975"/>
              </a:xfrm>
              <a:custGeom>
                <a:avLst/>
                <a:gdLst/>
                <a:ahLst/>
                <a:cxnLst/>
                <a:rect l="l" t="t" r="r" b="b"/>
                <a:pathLst>
                  <a:path w="12343" h="11279" extrusionOk="0">
                    <a:moveTo>
                      <a:pt x="4663" y="0"/>
                    </a:moveTo>
                    <a:cubicBezTo>
                      <a:pt x="4463" y="0"/>
                      <a:pt x="4317" y="54"/>
                      <a:pt x="4237" y="166"/>
                    </a:cubicBezTo>
                    <a:lnTo>
                      <a:pt x="1735" y="3302"/>
                    </a:lnTo>
                    <a:cubicBezTo>
                      <a:pt x="1" y="5403"/>
                      <a:pt x="368" y="8506"/>
                      <a:pt x="2503" y="10207"/>
                    </a:cubicBezTo>
                    <a:cubicBezTo>
                      <a:pt x="3408" y="10929"/>
                      <a:pt x="4483" y="11278"/>
                      <a:pt x="5552" y="11278"/>
                    </a:cubicBezTo>
                    <a:cubicBezTo>
                      <a:pt x="7002" y="11278"/>
                      <a:pt x="8442" y="10635"/>
                      <a:pt x="9441" y="9406"/>
                    </a:cubicBezTo>
                    <a:lnTo>
                      <a:pt x="11943" y="6304"/>
                    </a:lnTo>
                    <a:cubicBezTo>
                      <a:pt x="12343" y="5737"/>
                      <a:pt x="10975" y="3902"/>
                      <a:pt x="8840" y="2234"/>
                    </a:cubicBezTo>
                    <a:cubicBezTo>
                      <a:pt x="7156" y="871"/>
                      <a:pt x="5472" y="0"/>
                      <a:pt x="46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2" name="Google Shape;2952;p20"/>
              <p:cNvSpPr/>
              <p:nvPr/>
            </p:nvSpPr>
            <p:spPr>
              <a:xfrm>
                <a:off x="1703050" y="3050950"/>
                <a:ext cx="27022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10809" h="6477" extrusionOk="0">
                    <a:moveTo>
                      <a:pt x="10108" y="1"/>
                    </a:moveTo>
                    <a:lnTo>
                      <a:pt x="10108" y="1"/>
                    </a:lnTo>
                    <a:cubicBezTo>
                      <a:pt x="10375" y="435"/>
                      <a:pt x="10475" y="835"/>
                      <a:pt x="10308" y="1035"/>
                    </a:cubicBezTo>
                    <a:lnTo>
                      <a:pt x="7806" y="4171"/>
                    </a:lnTo>
                    <a:cubicBezTo>
                      <a:pt x="6827" y="5380"/>
                      <a:pt x="5384" y="6026"/>
                      <a:pt x="3929" y="6026"/>
                    </a:cubicBezTo>
                    <a:cubicBezTo>
                      <a:pt x="2855" y="6026"/>
                      <a:pt x="1774" y="5674"/>
                      <a:pt x="868" y="4938"/>
                    </a:cubicBezTo>
                    <a:cubicBezTo>
                      <a:pt x="534" y="4671"/>
                      <a:pt x="268" y="4371"/>
                      <a:pt x="1" y="4037"/>
                    </a:cubicBezTo>
                    <a:lnTo>
                      <a:pt x="1" y="4037"/>
                    </a:lnTo>
                    <a:cubicBezTo>
                      <a:pt x="301" y="4537"/>
                      <a:pt x="701" y="5038"/>
                      <a:pt x="1168" y="5405"/>
                    </a:cubicBezTo>
                    <a:cubicBezTo>
                      <a:pt x="2074" y="6127"/>
                      <a:pt x="3148" y="6476"/>
                      <a:pt x="4215" y="6476"/>
                    </a:cubicBezTo>
                    <a:cubicBezTo>
                      <a:pt x="5661" y="6476"/>
                      <a:pt x="7094" y="5833"/>
                      <a:pt x="8073" y="4604"/>
                    </a:cubicBezTo>
                    <a:lnTo>
                      <a:pt x="10575" y="1502"/>
                    </a:lnTo>
                    <a:cubicBezTo>
                      <a:pt x="10808" y="1235"/>
                      <a:pt x="10575" y="635"/>
                      <a:pt x="101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3" name="Google Shape;2953;p20"/>
              <p:cNvSpPr/>
              <p:nvPr/>
            </p:nvSpPr>
            <p:spPr>
              <a:xfrm>
                <a:off x="1783100" y="2944200"/>
                <a:ext cx="177675" cy="133475"/>
              </a:xfrm>
              <a:custGeom>
                <a:avLst/>
                <a:gdLst/>
                <a:ahLst/>
                <a:cxnLst/>
                <a:rect l="l" t="t" r="r" b="b"/>
                <a:pathLst>
                  <a:path w="7107" h="5339" extrusionOk="0">
                    <a:moveTo>
                      <a:pt x="740" y="1"/>
                    </a:moveTo>
                    <a:cubicBezTo>
                      <a:pt x="573" y="1"/>
                      <a:pt x="446" y="44"/>
                      <a:pt x="368" y="135"/>
                    </a:cubicBezTo>
                    <a:cubicBezTo>
                      <a:pt x="1" y="602"/>
                      <a:pt x="1168" y="2103"/>
                      <a:pt x="2936" y="3504"/>
                    </a:cubicBezTo>
                    <a:cubicBezTo>
                      <a:pt x="4333" y="4605"/>
                      <a:pt x="5708" y="5339"/>
                      <a:pt x="6400" y="5339"/>
                    </a:cubicBezTo>
                    <a:cubicBezTo>
                      <a:pt x="6567" y="5339"/>
                      <a:pt x="6695" y="5296"/>
                      <a:pt x="6772" y="5205"/>
                    </a:cubicBezTo>
                    <a:cubicBezTo>
                      <a:pt x="7106" y="4805"/>
                      <a:pt x="5972" y="3237"/>
                      <a:pt x="4204" y="1836"/>
                    </a:cubicBezTo>
                    <a:cubicBezTo>
                      <a:pt x="2807" y="734"/>
                      <a:pt x="1432" y="1"/>
                      <a:pt x="7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4" name="Google Shape;2954;p20"/>
              <p:cNvSpPr/>
              <p:nvPr/>
            </p:nvSpPr>
            <p:spPr>
              <a:xfrm>
                <a:off x="1783100" y="2945050"/>
                <a:ext cx="171000" cy="134050"/>
              </a:xfrm>
              <a:custGeom>
                <a:avLst/>
                <a:gdLst/>
                <a:ahLst/>
                <a:cxnLst/>
                <a:rect l="l" t="t" r="r" b="b"/>
                <a:pathLst>
                  <a:path w="6840" h="5362" extrusionOk="0">
                    <a:moveTo>
                      <a:pt x="568" y="1"/>
                    </a:moveTo>
                    <a:cubicBezTo>
                      <a:pt x="468" y="1"/>
                      <a:pt x="435" y="67"/>
                      <a:pt x="401" y="134"/>
                    </a:cubicBezTo>
                    <a:cubicBezTo>
                      <a:pt x="1" y="601"/>
                      <a:pt x="1168" y="2102"/>
                      <a:pt x="2936" y="3503"/>
                    </a:cubicBezTo>
                    <a:cubicBezTo>
                      <a:pt x="4336" y="4660"/>
                      <a:pt x="5757" y="5362"/>
                      <a:pt x="6429" y="5362"/>
                    </a:cubicBezTo>
                    <a:cubicBezTo>
                      <a:pt x="6590" y="5362"/>
                      <a:pt x="6708" y="5321"/>
                      <a:pt x="6772" y="5238"/>
                    </a:cubicBezTo>
                    <a:cubicBezTo>
                      <a:pt x="6839" y="5071"/>
                      <a:pt x="6806" y="4804"/>
                      <a:pt x="6672" y="4504"/>
                    </a:cubicBezTo>
                    <a:cubicBezTo>
                      <a:pt x="6619" y="4519"/>
                      <a:pt x="6557" y="4527"/>
                      <a:pt x="6487" y="4527"/>
                    </a:cubicBezTo>
                    <a:cubicBezTo>
                      <a:pt x="5815" y="4527"/>
                      <a:pt x="4423" y="3817"/>
                      <a:pt x="3003" y="2669"/>
                    </a:cubicBezTo>
                    <a:cubicBezTo>
                      <a:pt x="1802" y="1735"/>
                      <a:pt x="902" y="734"/>
                      <a:pt x="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5" name="Google Shape;2955;p20"/>
              <p:cNvSpPr/>
              <p:nvPr/>
            </p:nvSpPr>
            <p:spPr>
              <a:xfrm>
                <a:off x="1619650" y="3249425"/>
                <a:ext cx="311100" cy="28400"/>
              </a:xfrm>
              <a:custGeom>
                <a:avLst/>
                <a:gdLst/>
                <a:ahLst/>
                <a:cxnLst/>
                <a:rect l="l" t="t" r="r" b="b"/>
                <a:pathLst>
                  <a:path w="12444" h="1136" extrusionOk="0">
                    <a:moveTo>
                      <a:pt x="6205" y="1"/>
                    </a:moveTo>
                    <a:cubicBezTo>
                      <a:pt x="2770" y="1"/>
                      <a:pt x="1" y="201"/>
                      <a:pt x="1" y="501"/>
                    </a:cubicBezTo>
                    <a:lnTo>
                      <a:pt x="1" y="1135"/>
                    </a:lnTo>
                    <a:lnTo>
                      <a:pt x="12443" y="1135"/>
                    </a:lnTo>
                    <a:lnTo>
                      <a:pt x="12443" y="501"/>
                    </a:lnTo>
                    <a:cubicBezTo>
                      <a:pt x="12443" y="201"/>
                      <a:pt x="9641" y="1"/>
                      <a:pt x="62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6" name="Google Shape;2956;p20"/>
              <p:cNvSpPr/>
              <p:nvPr/>
            </p:nvSpPr>
            <p:spPr>
              <a:xfrm>
                <a:off x="1618825" y="3264450"/>
                <a:ext cx="311075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12443" h="568" extrusionOk="0">
                    <a:moveTo>
                      <a:pt x="1" y="0"/>
                    </a:moveTo>
                    <a:lnTo>
                      <a:pt x="1" y="567"/>
                    </a:lnTo>
                    <a:lnTo>
                      <a:pt x="12443" y="567"/>
                    </a:lnTo>
                    <a:lnTo>
                      <a:pt x="124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7" name="Google Shape;2957;p20"/>
              <p:cNvSpPr/>
              <p:nvPr/>
            </p:nvSpPr>
            <p:spPr>
              <a:xfrm>
                <a:off x="1705550" y="3136850"/>
                <a:ext cx="8092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4604" fill="none" extrusionOk="0">
                    <a:moveTo>
                      <a:pt x="1602" y="4604"/>
                    </a:moveTo>
                    <a:cubicBezTo>
                      <a:pt x="1602" y="4604"/>
                      <a:pt x="1" y="1669"/>
                      <a:pt x="3236" y="1"/>
                    </a:cubicBezTo>
                  </a:path>
                </a:pathLst>
              </a:custGeom>
              <a:solidFill>
                <a:schemeClr val="lt1"/>
              </a:solidFill>
              <a:ln w="22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8" name="Google Shape;2958;p20"/>
              <p:cNvSpPr/>
              <p:nvPr/>
            </p:nvSpPr>
            <p:spPr>
              <a:xfrm>
                <a:off x="1691375" y="3016775"/>
                <a:ext cx="55900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2236" h="4304" extrusionOk="0">
                    <a:moveTo>
                      <a:pt x="2236" y="0"/>
                    </a:moveTo>
                    <a:lnTo>
                      <a:pt x="2236" y="0"/>
                    </a:lnTo>
                    <a:cubicBezTo>
                      <a:pt x="568" y="601"/>
                      <a:pt x="1" y="2769"/>
                      <a:pt x="601" y="4303"/>
                    </a:cubicBezTo>
                    <a:cubicBezTo>
                      <a:pt x="568" y="2702"/>
                      <a:pt x="901" y="1034"/>
                      <a:pt x="22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2959" name="Google Shape;2959;p20"/>
          <p:cNvGrpSpPr/>
          <p:nvPr/>
        </p:nvGrpSpPr>
        <p:grpSpPr>
          <a:xfrm flipH="1">
            <a:off x="11664340" y="468701"/>
            <a:ext cx="527211" cy="6119255"/>
            <a:chOff x="-36750" y="-31225"/>
            <a:chExt cx="441205" cy="5174700"/>
          </a:xfrm>
        </p:grpSpPr>
        <p:sp>
          <p:nvSpPr>
            <p:cNvPr id="2960" name="Google Shape;2960;p20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1" name="Google Shape;2961;p20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2" name="Google Shape;2962;p20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963" name="Google Shape;2963;p20"/>
          <p:cNvGrpSpPr/>
          <p:nvPr/>
        </p:nvGrpSpPr>
        <p:grpSpPr>
          <a:xfrm>
            <a:off x="-1160" y="593034"/>
            <a:ext cx="527211" cy="6119255"/>
            <a:chOff x="-36750" y="-31225"/>
            <a:chExt cx="441205" cy="5174700"/>
          </a:xfrm>
        </p:grpSpPr>
        <p:sp>
          <p:nvSpPr>
            <p:cNvPr id="2964" name="Google Shape;2964;p20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5" name="Google Shape;2965;p20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6" name="Google Shape;2966;p20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967" name="Google Shape;2967;p20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2968" name="Google Shape;2968;p20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9" name="Google Shape;2969;p20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0" name="Google Shape;2970;p20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1" name="Google Shape;2971;p20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2" name="Google Shape;2972;p20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3" name="Google Shape;2973;p20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4" name="Google Shape;2974;p20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5" name="Google Shape;2975;p20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6" name="Google Shape;2976;p20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7" name="Google Shape;2977;p20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8" name="Google Shape;2978;p20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9" name="Google Shape;2979;p20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0" name="Google Shape;2980;p20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1" name="Google Shape;2981;p20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2" name="Google Shape;2982;p20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3" name="Google Shape;2983;p20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4" name="Google Shape;2984;p20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5" name="Google Shape;2985;p20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6" name="Google Shape;2986;p20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7" name="Google Shape;2987;p20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8" name="Google Shape;2988;p20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9" name="Google Shape;2989;p20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0" name="Google Shape;2990;p20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1" name="Google Shape;2991;p20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2" name="Google Shape;2992;p20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3" name="Google Shape;2993;p20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4" name="Google Shape;2994;p20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5" name="Google Shape;2995;p20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6" name="Google Shape;2996;p20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7" name="Google Shape;2997;p20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8" name="Google Shape;2998;p20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9" name="Google Shape;2999;p20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0" name="Google Shape;3000;p20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1" name="Google Shape;3001;p20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2" name="Google Shape;3002;p20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3" name="Google Shape;3003;p20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4" name="Google Shape;3004;p20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005" name="Google Shape;3005;p20"/>
          <p:cNvGrpSpPr/>
          <p:nvPr/>
        </p:nvGrpSpPr>
        <p:grpSpPr>
          <a:xfrm>
            <a:off x="-26" y="6151028"/>
            <a:ext cx="12191577" cy="2172125"/>
            <a:chOff x="429225" y="4417075"/>
            <a:chExt cx="6749600" cy="1202550"/>
          </a:xfrm>
        </p:grpSpPr>
        <p:sp>
          <p:nvSpPr>
            <p:cNvPr id="3006" name="Google Shape;3006;p20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7" name="Google Shape;3007;p20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8" name="Google Shape;3008;p20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9" name="Google Shape;3009;p20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0" name="Google Shape;3010;p20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1" name="Google Shape;3011;p20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2" name="Google Shape;3012;p20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3" name="Google Shape;3013;p20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4" name="Google Shape;3014;p20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5" name="Google Shape;3015;p20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6" name="Google Shape;3016;p20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7" name="Google Shape;3017;p20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8" name="Google Shape;3018;p20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9" name="Google Shape;3019;p20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0" name="Google Shape;3020;p20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1" name="Google Shape;3021;p20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2" name="Google Shape;3022;p20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3" name="Google Shape;3023;p20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4" name="Google Shape;3024;p20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5" name="Google Shape;3025;p20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6" name="Google Shape;3026;p20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7" name="Google Shape;3027;p20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8" name="Google Shape;3028;p20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9" name="Google Shape;3029;p20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0" name="Google Shape;3030;p20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1" name="Google Shape;3031;p20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2" name="Google Shape;3032;p20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3" name="Google Shape;3033;p20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4" name="Google Shape;3034;p20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5" name="Google Shape;3035;p20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6" name="Google Shape;3036;p20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7" name="Google Shape;3037;p20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8" name="Google Shape;3038;p20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9" name="Google Shape;3039;p20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0" name="Google Shape;3040;p20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1" name="Google Shape;3041;p20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2" name="Google Shape;3042;p20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3" name="Google Shape;3043;p20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4" name="Google Shape;3044;p20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5" name="Google Shape;3045;p20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6" name="Google Shape;3046;p20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7" name="Google Shape;3047;p20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8" name="Google Shape;3048;p20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9" name="Google Shape;3049;p20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0" name="Google Shape;3050;p20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1" name="Google Shape;3051;p20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2" name="Google Shape;3052;p20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3" name="Google Shape;3053;p20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4" name="Google Shape;3054;p20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5" name="Google Shape;3055;p20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6" name="Google Shape;3056;p20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7" name="Google Shape;3057;p20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8" name="Google Shape;3058;p20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9" name="Google Shape;3059;p20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0" name="Google Shape;3060;p20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1" name="Google Shape;3061;p20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2" name="Google Shape;3062;p20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3" name="Google Shape;3063;p20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4" name="Google Shape;3064;p20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5" name="Google Shape;3065;p20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6" name="Google Shape;3066;p20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7" name="Google Shape;3067;p20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8" name="Google Shape;3068;p20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9" name="Google Shape;3069;p20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0" name="Google Shape;3070;p20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1" name="Google Shape;3071;p20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2" name="Google Shape;3072;p20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3" name="Google Shape;3073;p20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4" name="Google Shape;3074;p20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5" name="Google Shape;3075;p20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6" name="Google Shape;3076;p20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7" name="Google Shape;3077;p20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8" name="Google Shape;3078;p20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9" name="Google Shape;3079;p20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0" name="Google Shape;3080;p20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1" name="Google Shape;3081;p20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2" name="Google Shape;3082;p20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3" name="Google Shape;3083;p20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4" name="Google Shape;3084;p20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5" name="Google Shape;3085;p20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6" name="Google Shape;3086;p20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7" name="Google Shape;3087;p20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8" name="Google Shape;3088;p20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9" name="Google Shape;3089;p20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0" name="Google Shape;3090;p20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1" name="Google Shape;3091;p20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2" name="Google Shape;3092;p20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3" name="Google Shape;3093;p20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4" name="Google Shape;3094;p20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5" name="Google Shape;3095;p20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6" name="Google Shape;3096;p20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7" name="Google Shape;3097;p20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8" name="Google Shape;3098;p20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9" name="Google Shape;3099;p20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0" name="Google Shape;3100;p20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1" name="Google Shape;3101;p20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2" name="Google Shape;3102;p20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3" name="Google Shape;3103;p20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4" name="Google Shape;3104;p20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5" name="Google Shape;3105;p20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6" name="Google Shape;3106;p20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7" name="Google Shape;3107;p20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8" name="Google Shape;3108;p20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9" name="Google Shape;3109;p20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0" name="Google Shape;3110;p20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1" name="Google Shape;3111;p20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2" name="Google Shape;3112;p20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3" name="Google Shape;3113;p20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4" name="Google Shape;3114;p20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5" name="Google Shape;3115;p20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6" name="Google Shape;3116;p20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7" name="Google Shape;3117;p20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8" name="Google Shape;3118;p20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9" name="Google Shape;3119;p20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0" name="Google Shape;3120;p20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1" name="Google Shape;3121;p20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2" name="Google Shape;3122;p20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3" name="Google Shape;3123;p20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4" name="Google Shape;3124;p20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5" name="Google Shape;3125;p20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6" name="Google Shape;3126;p20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7" name="Google Shape;3127;p20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8" name="Google Shape;3128;p20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9" name="Google Shape;3129;p20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0" name="Google Shape;3130;p20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1" name="Google Shape;3131;p20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2" name="Google Shape;3132;p20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3" name="Google Shape;3133;p20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4" name="Google Shape;3134;p20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5" name="Google Shape;3135;p20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6" name="Google Shape;3136;p20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7" name="Google Shape;3137;p20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8" name="Google Shape;3138;p20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9" name="Google Shape;3139;p20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0" name="Google Shape;3140;p20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1" name="Google Shape;3141;p20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2" name="Google Shape;3142;p20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3" name="Google Shape;3143;p20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4" name="Google Shape;3144;p20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5" name="Google Shape;3145;p20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6" name="Google Shape;3146;p20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7" name="Google Shape;3147;p20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8" name="Google Shape;3148;p20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9" name="Google Shape;3149;p20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0" name="Google Shape;3150;p20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1" name="Google Shape;3151;p20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2" name="Google Shape;3152;p20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3" name="Google Shape;3153;p20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4" name="Google Shape;3154;p20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5" name="Google Shape;3155;p20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6" name="Google Shape;3156;p20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7" name="Google Shape;3157;p20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8" name="Google Shape;3158;p20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9" name="Google Shape;3159;p20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0" name="Google Shape;3160;p20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1" name="Google Shape;3161;p20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2" name="Google Shape;3162;p20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3" name="Google Shape;3163;p20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4" name="Google Shape;3164;p20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5" name="Google Shape;3165;p20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6" name="Google Shape;3166;p20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7" name="Google Shape;3167;p20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8" name="Google Shape;3168;p20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9" name="Google Shape;3169;p20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0" name="Google Shape;3170;p20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1" name="Google Shape;3171;p20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2" name="Google Shape;3172;p20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3" name="Google Shape;3173;p20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4" name="Google Shape;3174;p20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5" name="Google Shape;3175;p20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6" name="Google Shape;3176;p20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177" name="Google Shape;3177;p20"/>
          <p:cNvSpPr txBox="1">
            <a:spLocks noGrp="1"/>
          </p:cNvSpPr>
          <p:nvPr>
            <p:ph type="title"/>
          </p:nvPr>
        </p:nvSpPr>
        <p:spPr>
          <a:xfrm rot="-381">
            <a:off x="6945100" y="2089148"/>
            <a:ext cx="3605200" cy="72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78" name="Google Shape;3178;p20"/>
          <p:cNvSpPr txBox="1">
            <a:spLocks noGrp="1"/>
          </p:cNvSpPr>
          <p:nvPr>
            <p:ph type="subTitle" idx="1"/>
          </p:nvPr>
        </p:nvSpPr>
        <p:spPr>
          <a:xfrm>
            <a:off x="6945100" y="2790547"/>
            <a:ext cx="3605200" cy="17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3398334"/>
      </p:ext>
    </p:extLst>
  </p:cSld>
  <p:clrMapOvr>
    <a:masterClrMapping/>
  </p:clrMapOvr>
  <p:transition spd="slow">
    <p:wip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3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0" name="Google Shape;3180;p21"/>
          <p:cNvSpPr/>
          <p:nvPr/>
        </p:nvSpPr>
        <p:spPr>
          <a:xfrm>
            <a:off x="-9567" y="4725033"/>
            <a:ext cx="12211600" cy="2173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181" name="Google Shape;3181;p21"/>
          <p:cNvGrpSpPr/>
          <p:nvPr/>
        </p:nvGrpSpPr>
        <p:grpSpPr>
          <a:xfrm>
            <a:off x="6308068" y="4906838"/>
            <a:ext cx="4426237" cy="2017709"/>
            <a:chOff x="1951575" y="2613150"/>
            <a:chExt cx="3658450" cy="2837050"/>
          </a:xfrm>
        </p:grpSpPr>
        <p:sp>
          <p:nvSpPr>
            <p:cNvPr id="3182" name="Google Shape;3182;p21"/>
            <p:cNvSpPr/>
            <p:nvPr/>
          </p:nvSpPr>
          <p:spPr>
            <a:xfrm>
              <a:off x="1951575" y="2613150"/>
              <a:ext cx="3658450" cy="2837050"/>
            </a:xfrm>
            <a:custGeom>
              <a:avLst/>
              <a:gdLst/>
              <a:ahLst/>
              <a:cxnLst/>
              <a:rect l="l" t="t" r="r" b="b"/>
              <a:pathLst>
                <a:path w="146338" h="113482" extrusionOk="0">
                  <a:moveTo>
                    <a:pt x="51403" y="0"/>
                  </a:moveTo>
                  <a:lnTo>
                    <a:pt x="0" y="113482"/>
                  </a:lnTo>
                  <a:lnTo>
                    <a:pt x="146338" y="113482"/>
                  </a:lnTo>
                  <a:lnTo>
                    <a:pt x="999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3" name="Google Shape;3183;p21"/>
            <p:cNvSpPr/>
            <p:nvPr/>
          </p:nvSpPr>
          <p:spPr>
            <a:xfrm>
              <a:off x="2161725" y="2613150"/>
              <a:ext cx="1188375" cy="2837050"/>
            </a:xfrm>
            <a:custGeom>
              <a:avLst/>
              <a:gdLst/>
              <a:ahLst/>
              <a:cxnLst/>
              <a:rect l="l" t="t" r="r" b="b"/>
              <a:pathLst>
                <a:path w="47535" h="113482" fill="none" extrusionOk="0">
                  <a:moveTo>
                    <a:pt x="47534" y="0"/>
                  </a:moveTo>
                  <a:lnTo>
                    <a:pt x="0" y="113482"/>
                  </a:lnTo>
                </a:path>
              </a:pathLst>
            </a:custGeom>
            <a:noFill/>
            <a:ln w="10850" cap="flat" cmpd="sng">
              <a:solidFill>
                <a:schemeClr val="accent2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4" name="Google Shape;3184;p21"/>
            <p:cNvSpPr/>
            <p:nvPr/>
          </p:nvSpPr>
          <p:spPr>
            <a:xfrm>
              <a:off x="4330775" y="2613150"/>
              <a:ext cx="1104975" cy="2837050"/>
            </a:xfrm>
            <a:custGeom>
              <a:avLst/>
              <a:gdLst/>
              <a:ahLst/>
              <a:cxnLst/>
              <a:rect l="l" t="t" r="r" b="b"/>
              <a:pathLst>
                <a:path w="44199" h="113482" fill="none" extrusionOk="0">
                  <a:moveTo>
                    <a:pt x="0" y="0"/>
                  </a:moveTo>
                  <a:lnTo>
                    <a:pt x="44198" y="113482"/>
                  </a:lnTo>
                </a:path>
              </a:pathLst>
            </a:custGeom>
            <a:noFill/>
            <a:ln w="10850" cap="flat" cmpd="sng">
              <a:solidFill>
                <a:schemeClr val="accent2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185" name="Google Shape;3185;p21"/>
          <p:cNvGrpSpPr/>
          <p:nvPr/>
        </p:nvGrpSpPr>
        <p:grpSpPr>
          <a:xfrm flipH="1">
            <a:off x="3568500" y="516501"/>
            <a:ext cx="8636267" cy="5821884"/>
            <a:chOff x="-1323575" y="346100"/>
            <a:chExt cx="6477200" cy="4366413"/>
          </a:xfrm>
        </p:grpSpPr>
        <p:sp>
          <p:nvSpPr>
            <p:cNvPr id="3186" name="Google Shape;3186;p21"/>
            <p:cNvSpPr/>
            <p:nvPr/>
          </p:nvSpPr>
          <p:spPr>
            <a:xfrm>
              <a:off x="-1323575" y="346100"/>
              <a:ext cx="6345125" cy="4202000"/>
            </a:xfrm>
            <a:custGeom>
              <a:avLst/>
              <a:gdLst/>
              <a:ahLst/>
              <a:cxnLst/>
              <a:rect l="l" t="t" r="r" b="b"/>
              <a:pathLst>
                <a:path w="253805" h="168080" extrusionOk="0">
                  <a:moveTo>
                    <a:pt x="253805" y="162914"/>
                  </a:moveTo>
                  <a:lnTo>
                    <a:pt x="574" y="0"/>
                  </a:lnTo>
                  <a:lnTo>
                    <a:pt x="0" y="131708"/>
                  </a:lnTo>
                  <a:lnTo>
                    <a:pt x="246631" y="168080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3187" name="Google Shape;3187;p21"/>
            <p:cNvGrpSpPr/>
            <p:nvPr/>
          </p:nvGrpSpPr>
          <p:grpSpPr>
            <a:xfrm flipH="1">
              <a:off x="4793350" y="4364763"/>
              <a:ext cx="360275" cy="347750"/>
              <a:chOff x="1618825" y="2930900"/>
              <a:chExt cx="360275" cy="347750"/>
            </a:xfrm>
          </p:grpSpPr>
          <p:sp>
            <p:nvSpPr>
              <p:cNvPr id="3188" name="Google Shape;3188;p21"/>
              <p:cNvSpPr/>
              <p:nvPr/>
            </p:nvSpPr>
            <p:spPr>
              <a:xfrm>
                <a:off x="1670525" y="2930900"/>
                <a:ext cx="308575" cy="281975"/>
              </a:xfrm>
              <a:custGeom>
                <a:avLst/>
                <a:gdLst/>
                <a:ahLst/>
                <a:cxnLst/>
                <a:rect l="l" t="t" r="r" b="b"/>
                <a:pathLst>
                  <a:path w="12343" h="11279" extrusionOk="0">
                    <a:moveTo>
                      <a:pt x="4663" y="0"/>
                    </a:moveTo>
                    <a:cubicBezTo>
                      <a:pt x="4463" y="0"/>
                      <a:pt x="4317" y="54"/>
                      <a:pt x="4237" y="166"/>
                    </a:cubicBezTo>
                    <a:lnTo>
                      <a:pt x="1735" y="3302"/>
                    </a:lnTo>
                    <a:cubicBezTo>
                      <a:pt x="1" y="5403"/>
                      <a:pt x="368" y="8506"/>
                      <a:pt x="2503" y="10207"/>
                    </a:cubicBezTo>
                    <a:cubicBezTo>
                      <a:pt x="3408" y="10929"/>
                      <a:pt x="4483" y="11278"/>
                      <a:pt x="5552" y="11278"/>
                    </a:cubicBezTo>
                    <a:cubicBezTo>
                      <a:pt x="7002" y="11278"/>
                      <a:pt x="8442" y="10635"/>
                      <a:pt x="9441" y="9406"/>
                    </a:cubicBezTo>
                    <a:lnTo>
                      <a:pt x="11943" y="6304"/>
                    </a:lnTo>
                    <a:cubicBezTo>
                      <a:pt x="12343" y="5737"/>
                      <a:pt x="10975" y="3902"/>
                      <a:pt x="8840" y="2234"/>
                    </a:cubicBezTo>
                    <a:cubicBezTo>
                      <a:pt x="7156" y="871"/>
                      <a:pt x="5472" y="0"/>
                      <a:pt x="46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89" name="Google Shape;3189;p21"/>
              <p:cNvSpPr/>
              <p:nvPr/>
            </p:nvSpPr>
            <p:spPr>
              <a:xfrm>
                <a:off x="1703050" y="3050950"/>
                <a:ext cx="27022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10809" h="6477" extrusionOk="0">
                    <a:moveTo>
                      <a:pt x="10108" y="1"/>
                    </a:moveTo>
                    <a:lnTo>
                      <a:pt x="10108" y="1"/>
                    </a:lnTo>
                    <a:cubicBezTo>
                      <a:pt x="10375" y="435"/>
                      <a:pt x="10475" y="835"/>
                      <a:pt x="10308" y="1035"/>
                    </a:cubicBezTo>
                    <a:lnTo>
                      <a:pt x="7806" y="4171"/>
                    </a:lnTo>
                    <a:cubicBezTo>
                      <a:pt x="6827" y="5380"/>
                      <a:pt x="5384" y="6026"/>
                      <a:pt x="3929" y="6026"/>
                    </a:cubicBezTo>
                    <a:cubicBezTo>
                      <a:pt x="2855" y="6026"/>
                      <a:pt x="1774" y="5674"/>
                      <a:pt x="868" y="4938"/>
                    </a:cubicBezTo>
                    <a:cubicBezTo>
                      <a:pt x="534" y="4671"/>
                      <a:pt x="268" y="4371"/>
                      <a:pt x="1" y="4037"/>
                    </a:cubicBezTo>
                    <a:lnTo>
                      <a:pt x="1" y="4037"/>
                    </a:lnTo>
                    <a:cubicBezTo>
                      <a:pt x="301" y="4537"/>
                      <a:pt x="701" y="5038"/>
                      <a:pt x="1168" y="5405"/>
                    </a:cubicBezTo>
                    <a:cubicBezTo>
                      <a:pt x="2074" y="6127"/>
                      <a:pt x="3148" y="6476"/>
                      <a:pt x="4215" y="6476"/>
                    </a:cubicBezTo>
                    <a:cubicBezTo>
                      <a:pt x="5661" y="6476"/>
                      <a:pt x="7094" y="5833"/>
                      <a:pt x="8073" y="4604"/>
                    </a:cubicBezTo>
                    <a:lnTo>
                      <a:pt x="10575" y="1502"/>
                    </a:lnTo>
                    <a:cubicBezTo>
                      <a:pt x="10808" y="1235"/>
                      <a:pt x="10575" y="635"/>
                      <a:pt x="101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90" name="Google Shape;3190;p21"/>
              <p:cNvSpPr/>
              <p:nvPr/>
            </p:nvSpPr>
            <p:spPr>
              <a:xfrm>
                <a:off x="1783100" y="2944200"/>
                <a:ext cx="177675" cy="133475"/>
              </a:xfrm>
              <a:custGeom>
                <a:avLst/>
                <a:gdLst/>
                <a:ahLst/>
                <a:cxnLst/>
                <a:rect l="l" t="t" r="r" b="b"/>
                <a:pathLst>
                  <a:path w="7107" h="5339" extrusionOk="0">
                    <a:moveTo>
                      <a:pt x="740" y="1"/>
                    </a:moveTo>
                    <a:cubicBezTo>
                      <a:pt x="573" y="1"/>
                      <a:pt x="446" y="44"/>
                      <a:pt x="368" y="135"/>
                    </a:cubicBezTo>
                    <a:cubicBezTo>
                      <a:pt x="1" y="602"/>
                      <a:pt x="1168" y="2103"/>
                      <a:pt x="2936" y="3504"/>
                    </a:cubicBezTo>
                    <a:cubicBezTo>
                      <a:pt x="4333" y="4605"/>
                      <a:pt x="5708" y="5339"/>
                      <a:pt x="6400" y="5339"/>
                    </a:cubicBezTo>
                    <a:cubicBezTo>
                      <a:pt x="6567" y="5339"/>
                      <a:pt x="6695" y="5296"/>
                      <a:pt x="6772" y="5205"/>
                    </a:cubicBezTo>
                    <a:cubicBezTo>
                      <a:pt x="7106" y="4805"/>
                      <a:pt x="5972" y="3237"/>
                      <a:pt x="4204" y="1836"/>
                    </a:cubicBezTo>
                    <a:cubicBezTo>
                      <a:pt x="2807" y="734"/>
                      <a:pt x="1432" y="1"/>
                      <a:pt x="7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91" name="Google Shape;3191;p21"/>
              <p:cNvSpPr/>
              <p:nvPr/>
            </p:nvSpPr>
            <p:spPr>
              <a:xfrm>
                <a:off x="1783100" y="2945050"/>
                <a:ext cx="171000" cy="134050"/>
              </a:xfrm>
              <a:custGeom>
                <a:avLst/>
                <a:gdLst/>
                <a:ahLst/>
                <a:cxnLst/>
                <a:rect l="l" t="t" r="r" b="b"/>
                <a:pathLst>
                  <a:path w="6840" h="5362" extrusionOk="0">
                    <a:moveTo>
                      <a:pt x="568" y="1"/>
                    </a:moveTo>
                    <a:cubicBezTo>
                      <a:pt x="468" y="1"/>
                      <a:pt x="435" y="67"/>
                      <a:pt x="401" y="134"/>
                    </a:cubicBezTo>
                    <a:cubicBezTo>
                      <a:pt x="1" y="601"/>
                      <a:pt x="1168" y="2102"/>
                      <a:pt x="2936" y="3503"/>
                    </a:cubicBezTo>
                    <a:cubicBezTo>
                      <a:pt x="4336" y="4660"/>
                      <a:pt x="5757" y="5362"/>
                      <a:pt x="6429" y="5362"/>
                    </a:cubicBezTo>
                    <a:cubicBezTo>
                      <a:pt x="6590" y="5362"/>
                      <a:pt x="6708" y="5321"/>
                      <a:pt x="6772" y="5238"/>
                    </a:cubicBezTo>
                    <a:cubicBezTo>
                      <a:pt x="6839" y="5071"/>
                      <a:pt x="6806" y="4804"/>
                      <a:pt x="6672" y="4504"/>
                    </a:cubicBezTo>
                    <a:cubicBezTo>
                      <a:pt x="6619" y="4519"/>
                      <a:pt x="6557" y="4527"/>
                      <a:pt x="6487" y="4527"/>
                    </a:cubicBezTo>
                    <a:cubicBezTo>
                      <a:pt x="5815" y="4527"/>
                      <a:pt x="4423" y="3817"/>
                      <a:pt x="3003" y="2669"/>
                    </a:cubicBezTo>
                    <a:cubicBezTo>
                      <a:pt x="1802" y="1735"/>
                      <a:pt x="902" y="734"/>
                      <a:pt x="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92" name="Google Shape;3192;p21"/>
              <p:cNvSpPr/>
              <p:nvPr/>
            </p:nvSpPr>
            <p:spPr>
              <a:xfrm>
                <a:off x="1619650" y="3249425"/>
                <a:ext cx="311100" cy="28400"/>
              </a:xfrm>
              <a:custGeom>
                <a:avLst/>
                <a:gdLst/>
                <a:ahLst/>
                <a:cxnLst/>
                <a:rect l="l" t="t" r="r" b="b"/>
                <a:pathLst>
                  <a:path w="12444" h="1136" extrusionOk="0">
                    <a:moveTo>
                      <a:pt x="6205" y="1"/>
                    </a:moveTo>
                    <a:cubicBezTo>
                      <a:pt x="2770" y="1"/>
                      <a:pt x="1" y="201"/>
                      <a:pt x="1" y="501"/>
                    </a:cubicBezTo>
                    <a:lnTo>
                      <a:pt x="1" y="1135"/>
                    </a:lnTo>
                    <a:lnTo>
                      <a:pt x="12443" y="1135"/>
                    </a:lnTo>
                    <a:lnTo>
                      <a:pt x="12443" y="501"/>
                    </a:lnTo>
                    <a:cubicBezTo>
                      <a:pt x="12443" y="201"/>
                      <a:pt x="9641" y="1"/>
                      <a:pt x="62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93" name="Google Shape;3193;p21"/>
              <p:cNvSpPr/>
              <p:nvPr/>
            </p:nvSpPr>
            <p:spPr>
              <a:xfrm>
                <a:off x="1618825" y="3264450"/>
                <a:ext cx="311075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12443" h="568" extrusionOk="0">
                    <a:moveTo>
                      <a:pt x="1" y="0"/>
                    </a:moveTo>
                    <a:lnTo>
                      <a:pt x="1" y="567"/>
                    </a:lnTo>
                    <a:lnTo>
                      <a:pt x="12443" y="567"/>
                    </a:lnTo>
                    <a:lnTo>
                      <a:pt x="124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94" name="Google Shape;3194;p21"/>
              <p:cNvSpPr/>
              <p:nvPr/>
            </p:nvSpPr>
            <p:spPr>
              <a:xfrm>
                <a:off x="1705550" y="3136850"/>
                <a:ext cx="8092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4604" fill="none" extrusionOk="0">
                    <a:moveTo>
                      <a:pt x="1602" y="4604"/>
                    </a:moveTo>
                    <a:cubicBezTo>
                      <a:pt x="1602" y="4604"/>
                      <a:pt x="1" y="1669"/>
                      <a:pt x="3236" y="1"/>
                    </a:cubicBezTo>
                  </a:path>
                </a:pathLst>
              </a:custGeom>
              <a:solidFill>
                <a:schemeClr val="lt1"/>
              </a:solidFill>
              <a:ln w="22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95" name="Google Shape;3195;p21"/>
              <p:cNvSpPr/>
              <p:nvPr/>
            </p:nvSpPr>
            <p:spPr>
              <a:xfrm>
                <a:off x="1691375" y="3016775"/>
                <a:ext cx="55900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2236" h="4304" extrusionOk="0">
                    <a:moveTo>
                      <a:pt x="2236" y="0"/>
                    </a:moveTo>
                    <a:lnTo>
                      <a:pt x="2236" y="0"/>
                    </a:lnTo>
                    <a:cubicBezTo>
                      <a:pt x="568" y="601"/>
                      <a:pt x="1" y="2769"/>
                      <a:pt x="601" y="4303"/>
                    </a:cubicBezTo>
                    <a:cubicBezTo>
                      <a:pt x="568" y="2702"/>
                      <a:pt x="901" y="1034"/>
                      <a:pt x="22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3196" name="Google Shape;3196;p21"/>
          <p:cNvGrpSpPr/>
          <p:nvPr/>
        </p:nvGrpSpPr>
        <p:grpSpPr>
          <a:xfrm flipH="1">
            <a:off x="1721601" y="-927799"/>
            <a:ext cx="10770100" cy="7663884"/>
            <a:chOff x="-97475" y="-719175"/>
            <a:chExt cx="8077575" cy="5747913"/>
          </a:xfrm>
        </p:grpSpPr>
        <p:sp>
          <p:nvSpPr>
            <p:cNvPr id="3197" name="Google Shape;3197;p21"/>
            <p:cNvSpPr/>
            <p:nvPr/>
          </p:nvSpPr>
          <p:spPr>
            <a:xfrm>
              <a:off x="-97475" y="-719175"/>
              <a:ext cx="7816800" cy="5460950"/>
            </a:xfrm>
            <a:custGeom>
              <a:avLst/>
              <a:gdLst/>
              <a:ahLst/>
              <a:cxnLst/>
              <a:rect l="l" t="t" r="r" b="b"/>
              <a:pathLst>
                <a:path w="312672" h="218438" extrusionOk="0">
                  <a:moveTo>
                    <a:pt x="312672" y="208242"/>
                  </a:moveTo>
                  <a:lnTo>
                    <a:pt x="0" y="0"/>
                  </a:lnTo>
                  <a:lnTo>
                    <a:pt x="3612" y="140676"/>
                  </a:lnTo>
                  <a:lnTo>
                    <a:pt x="304905" y="218438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3198" name="Google Shape;3198;p21"/>
            <p:cNvGrpSpPr/>
            <p:nvPr/>
          </p:nvGrpSpPr>
          <p:grpSpPr>
            <a:xfrm flipH="1">
              <a:off x="7387975" y="4456863"/>
              <a:ext cx="592125" cy="571875"/>
              <a:chOff x="1378650" y="3847600"/>
              <a:chExt cx="592125" cy="571875"/>
            </a:xfrm>
          </p:grpSpPr>
          <p:sp>
            <p:nvSpPr>
              <p:cNvPr id="3199" name="Google Shape;3199;p21"/>
              <p:cNvSpPr/>
              <p:nvPr/>
            </p:nvSpPr>
            <p:spPr>
              <a:xfrm>
                <a:off x="1463725" y="3847600"/>
                <a:ext cx="507050" cy="464750"/>
              </a:xfrm>
              <a:custGeom>
                <a:avLst/>
                <a:gdLst/>
                <a:ahLst/>
                <a:cxnLst/>
                <a:rect l="l" t="t" r="r" b="b"/>
                <a:pathLst>
                  <a:path w="20282" h="18590" extrusionOk="0">
                    <a:moveTo>
                      <a:pt x="7602" y="0"/>
                    </a:moveTo>
                    <a:cubicBezTo>
                      <a:pt x="7280" y="0"/>
                      <a:pt x="7041" y="83"/>
                      <a:pt x="6905" y="258"/>
                    </a:cubicBezTo>
                    <a:lnTo>
                      <a:pt x="2769" y="5428"/>
                    </a:lnTo>
                    <a:cubicBezTo>
                      <a:pt x="0" y="8931"/>
                      <a:pt x="567" y="14034"/>
                      <a:pt x="4070" y="16836"/>
                    </a:cubicBezTo>
                    <a:cubicBezTo>
                      <a:pt x="5561" y="18016"/>
                      <a:pt x="7343" y="18590"/>
                      <a:pt x="9112" y="18590"/>
                    </a:cubicBezTo>
                    <a:cubicBezTo>
                      <a:pt x="11496" y="18590"/>
                      <a:pt x="13855" y="17546"/>
                      <a:pt x="15445" y="15535"/>
                    </a:cubicBezTo>
                    <a:lnTo>
                      <a:pt x="19581" y="10365"/>
                    </a:lnTo>
                    <a:cubicBezTo>
                      <a:pt x="20281" y="9431"/>
                      <a:pt x="18046" y="6496"/>
                      <a:pt x="14544" y="3694"/>
                    </a:cubicBezTo>
                    <a:cubicBezTo>
                      <a:pt x="11721" y="1435"/>
                      <a:pt x="8941" y="0"/>
                      <a:pt x="76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00" name="Google Shape;3200;p21"/>
              <p:cNvSpPr/>
              <p:nvPr/>
            </p:nvSpPr>
            <p:spPr>
              <a:xfrm>
                <a:off x="1516250" y="4045000"/>
                <a:ext cx="445350" cy="267350"/>
              </a:xfrm>
              <a:custGeom>
                <a:avLst/>
                <a:gdLst/>
                <a:ahLst/>
                <a:cxnLst/>
                <a:rect l="l" t="t" r="r" b="b"/>
                <a:pathLst>
                  <a:path w="17814" h="10694" extrusionOk="0">
                    <a:moveTo>
                      <a:pt x="16646" y="1"/>
                    </a:moveTo>
                    <a:lnTo>
                      <a:pt x="16646" y="1"/>
                    </a:lnTo>
                    <a:cubicBezTo>
                      <a:pt x="17113" y="801"/>
                      <a:pt x="17246" y="1368"/>
                      <a:pt x="16979" y="1702"/>
                    </a:cubicBezTo>
                    <a:lnTo>
                      <a:pt x="12843" y="6872"/>
                    </a:lnTo>
                    <a:cubicBezTo>
                      <a:pt x="11251" y="8886"/>
                      <a:pt x="8888" y="9940"/>
                      <a:pt x="6500" y="9940"/>
                    </a:cubicBezTo>
                    <a:cubicBezTo>
                      <a:pt x="4735" y="9940"/>
                      <a:pt x="2957" y="9364"/>
                      <a:pt x="1468" y="8173"/>
                    </a:cubicBezTo>
                    <a:cubicBezTo>
                      <a:pt x="935" y="7706"/>
                      <a:pt x="434" y="7206"/>
                      <a:pt x="1" y="6672"/>
                    </a:cubicBezTo>
                    <a:lnTo>
                      <a:pt x="1" y="6672"/>
                    </a:lnTo>
                    <a:cubicBezTo>
                      <a:pt x="501" y="7506"/>
                      <a:pt x="1135" y="8307"/>
                      <a:pt x="1969" y="8940"/>
                    </a:cubicBezTo>
                    <a:cubicBezTo>
                      <a:pt x="3460" y="10120"/>
                      <a:pt x="5242" y="10694"/>
                      <a:pt x="7011" y="10694"/>
                    </a:cubicBezTo>
                    <a:cubicBezTo>
                      <a:pt x="9395" y="10694"/>
                      <a:pt x="11754" y="9650"/>
                      <a:pt x="13344" y="7639"/>
                    </a:cubicBezTo>
                    <a:lnTo>
                      <a:pt x="17480" y="2469"/>
                    </a:lnTo>
                    <a:cubicBezTo>
                      <a:pt x="17813" y="2035"/>
                      <a:pt x="17480" y="1135"/>
                      <a:pt x="1664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01" name="Google Shape;3201;p21"/>
              <p:cNvSpPr/>
              <p:nvPr/>
            </p:nvSpPr>
            <p:spPr>
              <a:xfrm>
                <a:off x="1648850" y="3869750"/>
                <a:ext cx="291900" cy="220450"/>
              </a:xfrm>
              <a:custGeom>
                <a:avLst/>
                <a:gdLst/>
                <a:ahLst/>
                <a:cxnLst/>
                <a:rect l="l" t="t" r="r" b="b"/>
                <a:pathLst>
                  <a:path w="11676" h="8818" extrusionOk="0">
                    <a:moveTo>
                      <a:pt x="1136" y="1"/>
                    </a:moveTo>
                    <a:cubicBezTo>
                      <a:pt x="876" y="1"/>
                      <a:pt x="681" y="67"/>
                      <a:pt x="568" y="206"/>
                    </a:cubicBezTo>
                    <a:cubicBezTo>
                      <a:pt x="0" y="973"/>
                      <a:pt x="1835" y="3475"/>
                      <a:pt x="4737" y="5776"/>
                    </a:cubicBezTo>
                    <a:cubicBezTo>
                      <a:pt x="7116" y="7614"/>
                      <a:pt x="9428" y="8817"/>
                      <a:pt x="10522" y="8817"/>
                    </a:cubicBezTo>
                    <a:cubicBezTo>
                      <a:pt x="10778" y="8817"/>
                      <a:pt x="10967" y="8751"/>
                      <a:pt x="11075" y="8612"/>
                    </a:cubicBezTo>
                    <a:cubicBezTo>
                      <a:pt x="11675" y="7845"/>
                      <a:pt x="9807" y="5376"/>
                      <a:pt x="6905" y="3041"/>
                    </a:cubicBezTo>
                    <a:cubicBezTo>
                      <a:pt x="4554" y="1203"/>
                      <a:pt x="2246" y="1"/>
                      <a:pt x="11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02" name="Google Shape;3202;p21"/>
              <p:cNvSpPr/>
              <p:nvPr/>
            </p:nvSpPr>
            <p:spPr>
              <a:xfrm>
                <a:off x="1648850" y="3870725"/>
                <a:ext cx="281900" cy="219475"/>
              </a:xfrm>
              <a:custGeom>
                <a:avLst/>
                <a:gdLst/>
                <a:ahLst/>
                <a:cxnLst/>
                <a:rect l="l" t="t" r="r" b="b"/>
                <a:pathLst>
                  <a:path w="11276" h="8779" extrusionOk="0">
                    <a:moveTo>
                      <a:pt x="868" y="0"/>
                    </a:moveTo>
                    <a:cubicBezTo>
                      <a:pt x="768" y="67"/>
                      <a:pt x="634" y="100"/>
                      <a:pt x="568" y="167"/>
                    </a:cubicBezTo>
                    <a:cubicBezTo>
                      <a:pt x="0" y="934"/>
                      <a:pt x="1868" y="3402"/>
                      <a:pt x="4737" y="5737"/>
                    </a:cubicBezTo>
                    <a:cubicBezTo>
                      <a:pt x="7116" y="7575"/>
                      <a:pt x="9428" y="8778"/>
                      <a:pt x="10522" y="8778"/>
                    </a:cubicBezTo>
                    <a:cubicBezTo>
                      <a:pt x="10778" y="8778"/>
                      <a:pt x="10967" y="8712"/>
                      <a:pt x="11075" y="8573"/>
                    </a:cubicBezTo>
                    <a:cubicBezTo>
                      <a:pt x="11275" y="8339"/>
                      <a:pt x="11208" y="7939"/>
                      <a:pt x="10975" y="7405"/>
                    </a:cubicBezTo>
                    <a:cubicBezTo>
                      <a:pt x="10895" y="7425"/>
                      <a:pt x="10804" y="7434"/>
                      <a:pt x="10704" y="7434"/>
                    </a:cubicBezTo>
                    <a:cubicBezTo>
                      <a:pt x="9593" y="7434"/>
                      <a:pt x="7293" y="6269"/>
                      <a:pt x="4937" y="4403"/>
                    </a:cubicBezTo>
                    <a:cubicBezTo>
                      <a:pt x="2936" y="2802"/>
                      <a:pt x="1435" y="1134"/>
                      <a:pt x="8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03" name="Google Shape;3203;p21"/>
              <p:cNvSpPr/>
              <p:nvPr/>
            </p:nvSpPr>
            <p:spPr>
              <a:xfrm>
                <a:off x="1378650" y="4372750"/>
                <a:ext cx="512900" cy="46725"/>
              </a:xfrm>
              <a:custGeom>
                <a:avLst/>
                <a:gdLst/>
                <a:ahLst/>
                <a:cxnLst/>
                <a:rect l="l" t="t" r="r" b="b"/>
                <a:pathLst>
                  <a:path w="20516" h="1869" extrusionOk="0">
                    <a:moveTo>
                      <a:pt x="10275" y="0"/>
                    </a:moveTo>
                    <a:cubicBezTo>
                      <a:pt x="4604" y="0"/>
                      <a:pt x="1" y="367"/>
                      <a:pt x="1" y="834"/>
                    </a:cubicBezTo>
                    <a:lnTo>
                      <a:pt x="1" y="1868"/>
                    </a:lnTo>
                    <a:lnTo>
                      <a:pt x="20515" y="1868"/>
                    </a:lnTo>
                    <a:lnTo>
                      <a:pt x="20515" y="834"/>
                    </a:lnTo>
                    <a:cubicBezTo>
                      <a:pt x="20515" y="367"/>
                      <a:pt x="15912" y="0"/>
                      <a:pt x="102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04" name="Google Shape;3204;p21"/>
              <p:cNvSpPr/>
              <p:nvPr/>
            </p:nvSpPr>
            <p:spPr>
              <a:xfrm>
                <a:off x="1378650" y="4395250"/>
                <a:ext cx="512900" cy="24225"/>
              </a:xfrm>
              <a:custGeom>
                <a:avLst/>
                <a:gdLst/>
                <a:ahLst/>
                <a:cxnLst/>
                <a:rect l="l" t="t" r="r" b="b"/>
                <a:pathLst>
                  <a:path w="20516" h="969" extrusionOk="0">
                    <a:moveTo>
                      <a:pt x="1" y="1"/>
                    </a:moveTo>
                    <a:lnTo>
                      <a:pt x="1" y="968"/>
                    </a:lnTo>
                    <a:lnTo>
                      <a:pt x="20515" y="968"/>
                    </a:lnTo>
                    <a:lnTo>
                      <a:pt x="205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05" name="Google Shape;3205;p21"/>
              <p:cNvSpPr/>
              <p:nvPr/>
            </p:nvSpPr>
            <p:spPr>
              <a:xfrm>
                <a:off x="1520425" y="4186775"/>
                <a:ext cx="133450" cy="188500"/>
              </a:xfrm>
              <a:custGeom>
                <a:avLst/>
                <a:gdLst/>
                <a:ahLst/>
                <a:cxnLst/>
                <a:rect l="l" t="t" r="r" b="b"/>
                <a:pathLst>
                  <a:path w="5338" h="7540" fill="none" extrusionOk="0">
                    <a:moveTo>
                      <a:pt x="2669" y="7539"/>
                    </a:moveTo>
                    <a:cubicBezTo>
                      <a:pt x="2669" y="7539"/>
                      <a:pt x="0" y="2769"/>
                      <a:pt x="5338" y="0"/>
                    </a:cubicBezTo>
                  </a:path>
                </a:pathLst>
              </a:custGeom>
              <a:solidFill>
                <a:schemeClr val="lt1"/>
              </a:solidFill>
              <a:ln w="37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06" name="Google Shape;3206;p21"/>
              <p:cNvSpPr/>
              <p:nvPr/>
            </p:nvSpPr>
            <p:spPr>
              <a:xfrm>
                <a:off x="1498750" y="3989125"/>
                <a:ext cx="91750" cy="176825"/>
              </a:xfrm>
              <a:custGeom>
                <a:avLst/>
                <a:gdLst/>
                <a:ahLst/>
                <a:cxnLst/>
                <a:rect l="l" t="t" r="r" b="b"/>
                <a:pathLst>
                  <a:path w="3670" h="7073" extrusionOk="0">
                    <a:moveTo>
                      <a:pt x="3669" y="1"/>
                    </a:moveTo>
                    <a:cubicBezTo>
                      <a:pt x="867" y="935"/>
                      <a:pt x="0" y="4537"/>
                      <a:pt x="968" y="7072"/>
                    </a:cubicBezTo>
                    <a:cubicBezTo>
                      <a:pt x="867" y="4404"/>
                      <a:pt x="1435" y="1702"/>
                      <a:pt x="36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3207" name="Google Shape;3207;p21"/>
          <p:cNvGrpSpPr/>
          <p:nvPr/>
        </p:nvGrpSpPr>
        <p:grpSpPr>
          <a:xfrm>
            <a:off x="31" y="-176240"/>
            <a:ext cx="1721584" cy="7074157"/>
            <a:chOff x="1440600" y="197825"/>
            <a:chExt cx="990175" cy="3797050"/>
          </a:xfrm>
        </p:grpSpPr>
        <p:sp>
          <p:nvSpPr>
            <p:cNvPr id="3208" name="Google Shape;3208;p21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9" name="Google Shape;3209;p21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0" name="Google Shape;3210;p21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1" name="Google Shape;3211;p21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2" name="Google Shape;3212;p21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3" name="Google Shape;3213;p21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4" name="Google Shape;3214;p21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5" name="Google Shape;3215;p21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6" name="Google Shape;3216;p21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217" name="Google Shape;3217;p21"/>
          <p:cNvGrpSpPr/>
          <p:nvPr/>
        </p:nvGrpSpPr>
        <p:grpSpPr>
          <a:xfrm flipH="1">
            <a:off x="10480319" y="-176240"/>
            <a:ext cx="1721584" cy="7074157"/>
            <a:chOff x="1440600" y="197825"/>
            <a:chExt cx="990175" cy="3797050"/>
          </a:xfrm>
        </p:grpSpPr>
        <p:sp>
          <p:nvSpPr>
            <p:cNvPr id="3218" name="Google Shape;3218;p21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9" name="Google Shape;3219;p21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0" name="Google Shape;3220;p21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1" name="Google Shape;3221;p21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2" name="Google Shape;3222;p21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3" name="Google Shape;3223;p21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4" name="Google Shape;3224;p21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5" name="Google Shape;3225;p21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6" name="Google Shape;3226;p21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227" name="Google Shape;3227;p21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3228" name="Google Shape;3228;p21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9" name="Google Shape;3229;p21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0" name="Google Shape;3230;p21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1" name="Google Shape;3231;p21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2" name="Google Shape;3232;p21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3" name="Google Shape;3233;p21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4" name="Google Shape;3234;p21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5" name="Google Shape;3235;p21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6" name="Google Shape;3236;p21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7" name="Google Shape;3237;p21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8" name="Google Shape;3238;p21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9" name="Google Shape;3239;p21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0" name="Google Shape;3240;p21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1" name="Google Shape;3241;p21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2" name="Google Shape;3242;p21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3" name="Google Shape;3243;p21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4" name="Google Shape;3244;p21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5" name="Google Shape;3245;p21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6" name="Google Shape;3246;p21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7" name="Google Shape;3247;p21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8" name="Google Shape;3248;p21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9" name="Google Shape;3249;p21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0" name="Google Shape;3250;p21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1" name="Google Shape;3251;p21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2" name="Google Shape;3252;p21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3" name="Google Shape;3253;p21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4" name="Google Shape;3254;p21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5" name="Google Shape;3255;p21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6" name="Google Shape;3256;p21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7" name="Google Shape;3257;p21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8" name="Google Shape;3258;p21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9" name="Google Shape;3259;p21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0" name="Google Shape;3260;p21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1" name="Google Shape;3261;p21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2" name="Google Shape;3262;p21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3" name="Google Shape;3263;p21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4" name="Google Shape;3264;p21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265" name="Google Shape;3265;p21"/>
          <p:cNvSpPr txBox="1">
            <a:spLocks noGrp="1"/>
          </p:cNvSpPr>
          <p:nvPr>
            <p:ph type="title"/>
          </p:nvPr>
        </p:nvSpPr>
        <p:spPr>
          <a:xfrm>
            <a:off x="2408547" y="1997759"/>
            <a:ext cx="3674000" cy="79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66" name="Google Shape;3266;p21"/>
          <p:cNvSpPr txBox="1">
            <a:spLocks noGrp="1"/>
          </p:cNvSpPr>
          <p:nvPr>
            <p:ph type="subTitle" idx="1"/>
          </p:nvPr>
        </p:nvSpPr>
        <p:spPr>
          <a:xfrm rot="374">
            <a:off x="2408547" y="2780739"/>
            <a:ext cx="3674000" cy="1680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53249142"/>
      </p:ext>
    </p:extLst>
  </p:cSld>
  <p:clrMapOvr>
    <a:masterClrMapping/>
  </p:clrMapOvr>
  <p:transition spd="slow">
    <p:wip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spTree>
      <p:nvGrpSpPr>
        <p:cNvPr id="1" name="Shape 3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8" name="Google Shape;3268;p22"/>
          <p:cNvSpPr/>
          <p:nvPr/>
        </p:nvSpPr>
        <p:spPr>
          <a:xfrm>
            <a:off x="-9567" y="4906833"/>
            <a:ext cx="12211600" cy="199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269" name="Google Shape;3269;p22"/>
          <p:cNvGrpSpPr/>
          <p:nvPr/>
        </p:nvGrpSpPr>
        <p:grpSpPr>
          <a:xfrm>
            <a:off x="26" y="-176233"/>
            <a:ext cx="960073" cy="7074157"/>
            <a:chOff x="1440600" y="197825"/>
            <a:chExt cx="990175" cy="3797050"/>
          </a:xfrm>
        </p:grpSpPr>
        <p:sp>
          <p:nvSpPr>
            <p:cNvPr id="3270" name="Google Shape;3270;p22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1" name="Google Shape;3271;p22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2" name="Google Shape;3272;p22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3" name="Google Shape;3273;p22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4" name="Google Shape;3274;p22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5" name="Google Shape;3275;p22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6" name="Google Shape;3276;p22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7" name="Google Shape;3277;p22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8" name="Google Shape;3278;p22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279" name="Google Shape;3279;p22"/>
          <p:cNvGrpSpPr/>
          <p:nvPr/>
        </p:nvGrpSpPr>
        <p:grpSpPr>
          <a:xfrm flipH="1">
            <a:off x="11241818" y="-176233"/>
            <a:ext cx="960073" cy="7074157"/>
            <a:chOff x="1440600" y="197825"/>
            <a:chExt cx="990175" cy="3797050"/>
          </a:xfrm>
        </p:grpSpPr>
        <p:sp>
          <p:nvSpPr>
            <p:cNvPr id="3280" name="Google Shape;3280;p22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1" name="Google Shape;3281;p22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2" name="Google Shape;3282;p22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3" name="Google Shape;3283;p22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4" name="Google Shape;3284;p22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5" name="Google Shape;3285;p22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6" name="Google Shape;3286;p22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7" name="Google Shape;3287;p22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8" name="Google Shape;3288;p22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289" name="Google Shape;3289;p22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3290" name="Google Shape;3290;p22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1" name="Google Shape;3291;p22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2" name="Google Shape;3292;p22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3" name="Google Shape;3293;p22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4" name="Google Shape;3294;p22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5" name="Google Shape;3295;p22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6" name="Google Shape;3296;p22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7" name="Google Shape;3297;p22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8" name="Google Shape;3298;p22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9" name="Google Shape;3299;p22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0" name="Google Shape;3300;p22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1" name="Google Shape;3301;p22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2" name="Google Shape;3302;p22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3" name="Google Shape;3303;p22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4" name="Google Shape;3304;p22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5" name="Google Shape;3305;p22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6" name="Google Shape;3306;p22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7" name="Google Shape;3307;p22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8" name="Google Shape;3308;p22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9" name="Google Shape;3309;p22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0" name="Google Shape;3310;p22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1" name="Google Shape;3311;p22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2" name="Google Shape;3312;p22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3" name="Google Shape;3313;p22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4" name="Google Shape;3314;p22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5" name="Google Shape;3315;p22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6" name="Google Shape;3316;p22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7" name="Google Shape;3317;p22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8" name="Google Shape;3318;p22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9" name="Google Shape;3319;p22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0" name="Google Shape;3320;p22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1" name="Google Shape;3321;p22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2" name="Google Shape;3322;p22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3" name="Google Shape;3323;p22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4" name="Google Shape;3324;p22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5" name="Google Shape;3325;p22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6" name="Google Shape;3326;p22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327" name="Google Shape;3327;p22"/>
          <p:cNvSpPr txBox="1">
            <a:spLocks noGrp="1"/>
          </p:cNvSpPr>
          <p:nvPr>
            <p:ph type="body" idx="1"/>
          </p:nvPr>
        </p:nvSpPr>
        <p:spPr>
          <a:xfrm>
            <a:off x="960000" y="1542800"/>
            <a:ext cx="5136000" cy="22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★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328" name="Google Shape;3328;p22"/>
          <p:cNvSpPr txBox="1">
            <a:spLocks noGrp="1"/>
          </p:cNvSpPr>
          <p:nvPr>
            <p:ph type="title"/>
          </p:nvPr>
        </p:nvSpPr>
        <p:spPr>
          <a:xfrm>
            <a:off x="960000" y="806505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6965148"/>
      </p:ext>
    </p:extLst>
  </p:cSld>
  <p:clrMapOvr>
    <a:masterClrMapping/>
  </p:clrMapOvr>
  <p:transition spd="slow">
    <p:wip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3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0" name="Google Shape;3330;p23"/>
          <p:cNvSpPr/>
          <p:nvPr/>
        </p:nvSpPr>
        <p:spPr>
          <a:xfrm>
            <a:off x="-9567" y="5528500"/>
            <a:ext cx="12211600" cy="1535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331" name="Google Shape;3331;p23"/>
          <p:cNvGrpSpPr/>
          <p:nvPr/>
        </p:nvGrpSpPr>
        <p:grpSpPr>
          <a:xfrm>
            <a:off x="-1160" y="593034"/>
            <a:ext cx="527211" cy="6119255"/>
            <a:chOff x="-36750" y="-31225"/>
            <a:chExt cx="441205" cy="5174700"/>
          </a:xfrm>
        </p:grpSpPr>
        <p:sp>
          <p:nvSpPr>
            <p:cNvPr id="3332" name="Google Shape;3332;p23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3" name="Google Shape;3333;p23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4" name="Google Shape;3334;p23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335" name="Google Shape;3335;p23"/>
          <p:cNvGrpSpPr/>
          <p:nvPr/>
        </p:nvGrpSpPr>
        <p:grpSpPr>
          <a:xfrm flipH="1">
            <a:off x="11664340" y="468701"/>
            <a:ext cx="527211" cy="6119255"/>
            <a:chOff x="-36750" y="-31225"/>
            <a:chExt cx="441205" cy="5174700"/>
          </a:xfrm>
        </p:grpSpPr>
        <p:sp>
          <p:nvSpPr>
            <p:cNvPr id="3336" name="Google Shape;3336;p23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7" name="Google Shape;3337;p23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8" name="Google Shape;3338;p23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339" name="Google Shape;3339;p23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3340" name="Google Shape;3340;p23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1" name="Google Shape;3341;p23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2" name="Google Shape;3342;p23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3" name="Google Shape;3343;p23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4" name="Google Shape;3344;p23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5" name="Google Shape;3345;p23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6" name="Google Shape;3346;p23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7" name="Google Shape;3347;p23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8" name="Google Shape;3348;p23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9" name="Google Shape;3349;p23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0" name="Google Shape;3350;p23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1" name="Google Shape;3351;p23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2" name="Google Shape;3352;p23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3" name="Google Shape;3353;p23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4" name="Google Shape;3354;p23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5" name="Google Shape;3355;p23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6" name="Google Shape;3356;p23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7" name="Google Shape;3357;p23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8" name="Google Shape;3358;p23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9" name="Google Shape;3359;p23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0" name="Google Shape;3360;p23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1" name="Google Shape;3361;p23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2" name="Google Shape;3362;p23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3" name="Google Shape;3363;p23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4" name="Google Shape;3364;p23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5" name="Google Shape;3365;p23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6" name="Google Shape;3366;p23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7" name="Google Shape;3367;p23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8" name="Google Shape;3368;p23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9" name="Google Shape;3369;p23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0" name="Google Shape;3370;p23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1" name="Google Shape;3371;p23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2" name="Google Shape;3372;p23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3" name="Google Shape;3373;p23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4" name="Google Shape;3374;p23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5" name="Google Shape;3375;p23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6" name="Google Shape;3376;p23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377" name="Google Shape;3377;p23"/>
          <p:cNvGrpSpPr/>
          <p:nvPr/>
        </p:nvGrpSpPr>
        <p:grpSpPr>
          <a:xfrm>
            <a:off x="-26" y="6151028"/>
            <a:ext cx="12191577" cy="2172125"/>
            <a:chOff x="429225" y="4417075"/>
            <a:chExt cx="6749600" cy="1202550"/>
          </a:xfrm>
        </p:grpSpPr>
        <p:sp>
          <p:nvSpPr>
            <p:cNvPr id="3378" name="Google Shape;3378;p23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9" name="Google Shape;3379;p23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0" name="Google Shape;3380;p23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1" name="Google Shape;3381;p23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2" name="Google Shape;3382;p23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3" name="Google Shape;3383;p23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4" name="Google Shape;3384;p23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5" name="Google Shape;3385;p23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6" name="Google Shape;3386;p23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7" name="Google Shape;3387;p23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8" name="Google Shape;3388;p23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9" name="Google Shape;3389;p23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0" name="Google Shape;3390;p23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1" name="Google Shape;3391;p23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2" name="Google Shape;3392;p23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3" name="Google Shape;3393;p23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4" name="Google Shape;3394;p23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5" name="Google Shape;3395;p23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6" name="Google Shape;3396;p23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7" name="Google Shape;3397;p23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8" name="Google Shape;3398;p23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9" name="Google Shape;3399;p23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0" name="Google Shape;3400;p23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1" name="Google Shape;3401;p23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2" name="Google Shape;3402;p23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3" name="Google Shape;3403;p23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4" name="Google Shape;3404;p23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5" name="Google Shape;3405;p23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6" name="Google Shape;3406;p23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7" name="Google Shape;3407;p23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8" name="Google Shape;3408;p23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9" name="Google Shape;3409;p23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0" name="Google Shape;3410;p23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1" name="Google Shape;3411;p23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2" name="Google Shape;3412;p23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3" name="Google Shape;3413;p23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4" name="Google Shape;3414;p23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5" name="Google Shape;3415;p23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6" name="Google Shape;3416;p23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7" name="Google Shape;3417;p23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8" name="Google Shape;3418;p23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9" name="Google Shape;3419;p23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0" name="Google Shape;3420;p23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1" name="Google Shape;3421;p23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2" name="Google Shape;3422;p23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3" name="Google Shape;3423;p23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4" name="Google Shape;3424;p23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5" name="Google Shape;3425;p23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6" name="Google Shape;3426;p23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7" name="Google Shape;3427;p23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8" name="Google Shape;3428;p23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9" name="Google Shape;3429;p23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0" name="Google Shape;3430;p23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1" name="Google Shape;3431;p23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2" name="Google Shape;3432;p23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3" name="Google Shape;3433;p23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4" name="Google Shape;3434;p23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5" name="Google Shape;3435;p23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6" name="Google Shape;3436;p23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7" name="Google Shape;3437;p23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8" name="Google Shape;3438;p23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9" name="Google Shape;3439;p23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0" name="Google Shape;3440;p23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1" name="Google Shape;3441;p23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2" name="Google Shape;3442;p23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3" name="Google Shape;3443;p23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4" name="Google Shape;3444;p23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5" name="Google Shape;3445;p23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6" name="Google Shape;3446;p23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7" name="Google Shape;3447;p23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8" name="Google Shape;3448;p23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9" name="Google Shape;3449;p23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0" name="Google Shape;3450;p23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1" name="Google Shape;3451;p23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2" name="Google Shape;3452;p23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3" name="Google Shape;3453;p23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4" name="Google Shape;3454;p23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5" name="Google Shape;3455;p23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6" name="Google Shape;3456;p23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7" name="Google Shape;3457;p23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8" name="Google Shape;3458;p23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9" name="Google Shape;3459;p23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0" name="Google Shape;3460;p23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1" name="Google Shape;3461;p23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2" name="Google Shape;3462;p23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3" name="Google Shape;3463;p23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4" name="Google Shape;3464;p23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5" name="Google Shape;3465;p23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6" name="Google Shape;3466;p23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7" name="Google Shape;3467;p23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8" name="Google Shape;3468;p23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9" name="Google Shape;3469;p23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0" name="Google Shape;3470;p23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1" name="Google Shape;3471;p23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2" name="Google Shape;3472;p23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3" name="Google Shape;3473;p23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4" name="Google Shape;3474;p23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5" name="Google Shape;3475;p23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6" name="Google Shape;3476;p23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7" name="Google Shape;3477;p23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8" name="Google Shape;3478;p23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9" name="Google Shape;3479;p23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0" name="Google Shape;3480;p23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1" name="Google Shape;3481;p23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2" name="Google Shape;3482;p23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3" name="Google Shape;3483;p23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4" name="Google Shape;3484;p23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5" name="Google Shape;3485;p23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6" name="Google Shape;3486;p23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7" name="Google Shape;3487;p23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8" name="Google Shape;3488;p23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9" name="Google Shape;3489;p23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0" name="Google Shape;3490;p23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1" name="Google Shape;3491;p23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2" name="Google Shape;3492;p23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3" name="Google Shape;3493;p23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4" name="Google Shape;3494;p23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5" name="Google Shape;3495;p23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6" name="Google Shape;3496;p23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7" name="Google Shape;3497;p23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8" name="Google Shape;3498;p23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9" name="Google Shape;3499;p23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0" name="Google Shape;3500;p23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1" name="Google Shape;3501;p23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2" name="Google Shape;3502;p23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3" name="Google Shape;3503;p23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4" name="Google Shape;3504;p23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5" name="Google Shape;3505;p23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6" name="Google Shape;3506;p23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7" name="Google Shape;3507;p23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8" name="Google Shape;3508;p23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9" name="Google Shape;3509;p23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0" name="Google Shape;3510;p23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1" name="Google Shape;3511;p23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2" name="Google Shape;3512;p23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3" name="Google Shape;3513;p23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4" name="Google Shape;3514;p23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5" name="Google Shape;3515;p23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6" name="Google Shape;3516;p23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7" name="Google Shape;3517;p23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8" name="Google Shape;3518;p23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9" name="Google Shape;3519;p23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0" name="Google Shape;3520;p23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1" name="Google Shape;3521;p23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2" name="Google Shape;3522;p23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3" name="Google Shape;3523;p23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4" name="Google Shape;3524;p23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5" name="Google Shape;3525;p23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6" name="Google Shape;3526;p23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7" name="Google Shape;3527;p23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8" name="Google Shape;3528;p23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9" name="Google Shape;3529;p23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0" name="Google Shape;3530;p23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1" name="Google Shape;3531;p23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2" name="Google Shape;3532;p23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3" name="Google Shape;3533;p23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4" name="Google Shape;3534;p23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5" name="Google Shape;3535;p23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6" name="Google Shape;3536;p23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7" name="Google Shape;3537;p23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8" name="Google Shape;3538;p23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9" name="Google Shape;3539;p23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0" name="Google Shape;3540;p23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1" name="Google Shape;3541;p23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2" name="Google Shape;3542;p23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3" name="Google Shape;3543;p23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4" name="Google Shape;3544;p23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5" name="Google Shape;3545;p23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6" name="Google Shape;3546;p23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7" name="Google Shape;3547;p23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8" name="Google Shape;3548;p23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549" name="Google Shape;3549;p23"/>
          <p:cNvSpPr txBox="1">
            <a:spLocks noGrp="1"/>
          </p:cNvSpPr>
          <p:nvPr>
            <p:ph type="body" idx="1"/>
          </p:nvPr>
        </p:nvSpPr>
        <p:spPr>
          <a:xfrm>
            <a:off x="962133" y="1547633"/>
            <a:ext cx="4987200" cy="398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★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550" name="Google Shape;3550;p23"/>
          <p:cNvSpPr txBox="1">
            <a:spLocks noGrp="1"/>
          </p:cNvSpPr>
          <p:nvPr>
            <p:ph type="body" idx="2"/>
          </p:nvPr>
        </p:nvSpPr>
        <p:spPr>
          <a:xfrm>
            <a:off x="6096000" y="2496437"/>
            <a:ext cx="5136000" cy="30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1067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★"/>
              <a:defRPr sz="1600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551" name="Google Shape;3551;p23"/>
          <p:cNvSpPr txBox="1">
            <a:spLocks noGrp="1"/>
          </p:cNvSpPr>
          <p:nvPr>
            <p:ph type="title"/>
          </p:nvPr>
        </p:nvSpPr>
        <p:spPr>
          <a:xfrm>
            <a:off x="960000" y="806505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5383630"/>
      </p:ext>
    </p:extLst>
  </p:cSld>
  <p:clrMapOvr>
    <a:masterClrMapping/>
  </p:clrMapOvr>
  <p:transition spd="slow">
    <p:wip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3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3" name="Google Shape;3553;p24"/>
          <p:cNvGrpSpPr/>
          <p:nvPr/>
        </p:nvGrpSpPr>
        <p:grpSpPr>
          <a:xfrm>
            <a:off x="-57400" y="462858"/>
            <a:ext cx="11716120" cy="6108209"/>
            <a:chOff x="-43050" y="347143"/>
            <a:chExt cx="8787090" cy="4581157"/>
          </a:xfrm>
        </p:grpSpPr>
        <p:sp>
          <p:nvSpPr>
            <p:cNvPr id="3554" name="Google Shape;3554;p24"/>
            <p:cNvSpPr/>
            <p:nvPr/>
          </p:nvSpPr>
          <p:spPr>
            <a:xfrm>
              <a:off x="-43050" y="683150"/>
              <a:ext cx="8517025" cy="4245150"/>
            </a:xfrm>
            <a:custGeom>
              <a:avLst/>
              <a:gdLst/>
              <a:ahLst/>
              <a:cxnLst/>
              <a:rect l="l" t="t" r="r" b="b"/>
              <a:pathLst>
                <a:path w="340681" h="169806" extrusionOk="0">
                  <a:moveTo>
                    <a:pt x="327633" y="0"/>
                  </a:moveTo>
                  <a:lnTo>
                    <a:pt x="0" y="168945"/>
                  </a:lnTo>
                  <a:lnTo>
                    <a:pt x="326257" y="169806"/>
                  </a:lnTo>
                  <a:lnTo>
                    <a:pt x="340681" y="10525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3555" name="Google Shape;3555;p24"/>
            <p:cNvGrpSpPr/>
            <p:nvPr/>
          </p:nvGrpSpPr>
          <p:grpSpPr>
            <a:xfrm>
              <a:off x="8076260" y="347143"/>
              <a:ext cx="667780" cy="667824"/>
              <a:chOff x="8304860" y="-186257"/>
              <a:chExt cx="667780" cy="667824"/>
            </a:xfrm>
          </p:grpSpPr>
          <p:sp>
            <p:nvSpPr>
              <p:cNvPr id="3556" name="Google Shape;3556;p24"/>
              <p:cNvSpPr/>
              <p:nvPr/>
            </p:nvSpPr>
            <p:spPr>
              <a:xfrm rot="2373635">
                <a:off x="8691939" y="-98328"/>
                <a:ext cx="154012" cy="122309"/>
              </a:xfrm>
              <a:custGeom>
                <a:avLst/>
                <a:gdLst/>
                <a:ahLst/>
                <a:cxnLst/>
                <a:rect l="l" t="t" r="r" b="b"/>
                <a:pathLst>
                  <a:path w="2429" h="1929" extrusionOk="0">
                    <a:moveTo>
                      <a:pt x="250" y="1929"/>
                    </a:moveTo>
                    <a:lnTo>
                      <a:pt x="0" y="464"/>
                    </a:lnTo>
                    <a:cubicBezTo>
                      <a:pt x="0" y="464"/>
                      <a:pt x="1215" y="0"/>
                      <a:pt x="2429" y="464"/>
                    </a:cubicBezTo>
                    <a:lnTo>
                      <a:pt x="2179" y="192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7" name="Google Shape;3557;p24"/>
              <p:cNvSpPr/>
              <p:nvPr/>
            </p:nvSpPr>
            <p:spPr>
              <a:xfrm rot="2373635">
                <a:off x="8393925" y="-72211"/>
                <a:ext cx="505848" cy="410740"/>
              </a:xfrm>
              <a:custGeom>
                <a:avLst/>
                <a:gdLst/>
                <a:ahLst/>
                <a:cxnLst/>
                <a:rect l="l" t="t" r="r" b="b"/>
                <a:pathLst>
                  <a:path w="7978" h="6478" extrusionOk="0">
                    <a:moveTo>
                      <a:pt x="0" y="834"/>
                    </a:moveTo>
                    <a:lnTo>
                      <a:pt x="476" y="6478"/>
                    </a:lnTo>
                    <a:cubicBezTo>
                      <a:pt x="2703" y="5787"/>
                      <a:pt x="4977" y="5811"/>
                      <a:pt x="7513" y="6478"/>
                    </a:cubicBezTo>
                    <a:lnTo>
                      <a:pt x="7977" y="834"/>
                    </a:lnTo>
                    <a:cubicBezTo>
                      <a:pt x="5703" y="1"/>
                      <a:pt x="2429" y="1"/>
                      <a:pt x="0" y="83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8" name="Google Shape;3558;p24"/>
              <p:cNvSpPr/>
              <p:nvPr/>
            </p:nvSpPr>
            <p:spPr>
              <a:xfrm rot="2373635">
                <a:off x="8289601" y="239826"/>
                <a:ext cx="446184" cy="112545"/>
              </a:xfrm>
              <a:custGeom>
                <a:avLst/>
                <a:gdLst/>
                <a:ahLst/>
                <a:cxnLst/>
                <a:rect l="l" t="t" r="r" b="b"/>
                <a:pathLst>
                  <a:path w="7037" h="1775" extrusionOk="0">
                    <a:moveTo>
                      <a:pt x="0" y="798"/>
                    </a:moveTo>
                    <a:lnTo>
                      <a:pt x="1048" y="1655"/>
                    </a:lnTo>
                    <a:lnTo>
                      <a:pt x="5692" y="1774"/>
                    </a:lnTo>
                    <a:lnTo>
                      <a:pt x="7037" y="798"/>
                    </a:lnTo>
                    <a:cubicBezTo>
                      <a:pt x="4656" y="84"/>
                      <a:pt x="2513" y="0"/>
                      <a:pt x="0" y="7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9" name="Google Shape;3559;p24"/>
              <p:cNvSpPr/>
              <p:nvPr/>
            </p:nvSpPr>
            <p:spPr>
              <a:xfrm rot="2373635">
                <a:off x="8345212" y="270738"/>
                <a:ext cx="319373" cy="67210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1060" extrusionOk="0">
                    <a:moveTo>
                      <a:pt x="5037" y="524"/>
                    </a:moveTo>
                    <a:cubicBezTo>
                      <a:pt x="5037" y="822"/>
                      <a:pt x="3906" y="1060"/>
                      <a:pt x="2525" y="1060"/>
                    </a:cubicBezTo>
                    <a:cubicBezTo>
                      <a:pt x="1132" y="1060"/>
                      <a:pt x="1" y="822"/>
                      <a:pt x="1" y="524"/>
                    </a:cubicBezTo>
                    <a:cubicBezTo>
                      <a:pt x="1" y="238"/>
                      <a:pt x="1132" y="0"/>
                      <a:pt x="2525" y="0"/>
                    </a:cubicBezTo>
                    <a:cubicBezTo>
                      <a:pt x="3906" y="0"/>
                      <a:pt x="5037" y="238"/>
                      <a:pt x="5037" y="5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3560" name="Google Shape;3560;p24"/>
          <p:cNvSpPr/>
          <p:nvPr/>
        </p:nvSpPr>
        <p:spPr>
          <a:xfrm>
            <a:off x="-9567" y="58679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561" name="Google Shape;3561;p24"/>
          <p:cNvGrpSpPr/>
          <p:nvPr/>
        </p:nvGrpSpPr>
        <p:grpSpPr>
          <a:xfrm>
            <a:off x="-2267907" y="-1449412"/>
            <a:ext cx="16735459" cy="4338751"/>
            <a:chOff x="-1700930" y="-1087059"/>
            <a:chExt cx="12551594" cy="3254063"/>
          </a:xfrm>
        </p:grpSpPr>
        <p:grpSp>
          <p:nvGrpSpPr>
            <p:cNvPr id="3562" name="Google Shape;3562;p24"/>
            <p:cNvGrpSpPr/>
            <p:nvPr/>
          </p:nvGrpSpPr>
          <p:grpSpPr>
            <a:xfrm rot="-2336481">
              <a:off x="-1326197" y="-511440"/>
              <a:ext cx="2575089" cy="2102826"/>
              <a:chOff x="-580150" y="114125"/>
              <a:chExt cx="2183925" cy="1783400"/>
            </a:xfrm>
          </p:grpSpPr>
          <p:sp>
            <p:nvSpPr>
              <p:cNvPr id="3563" name="Google Shape;3563;p24"/>
              <p:cNvSpPr/>
              <p:nvPr/>
            </p:nvSpPr>
            <p:spPr>
              <a:xfrm>
                <a:off x="-580150" y="114125"/>
                <a:ext cx="2183925" cy="1783400"/>
              </a:xfrm>
              <a:custGeom>
                <a:avLst/>
                <a:gdLst/>
                <a:ahLst/>
                <a:cxnLst/>
                <a:rect l="l" t="t" r="r" b="b"/>
                <a:pathLst>
                  <a:path w="87357" h="71336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60" y="65914"/>
                      <a:pt x="120" y="65973"/>
                      <a:pt x="179" y="66021"/>
                    </a:cubicBezTo>
                    <a:cubicBezTo>
                      <a:pt x="4680" y="69627"/>
                      <a:pt x="10371" y="71335"/>
                      <a:pt x="16844" y="71335"/>
                    </a:cubicBezTo>
                    <a:cubicBezTo>
                      <a:pt x="36916" y="71335"/>
                      <a:pt x="64499" y="54907"/>
                      <a:pt x="87357" y="2768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4" name="Google Shape;3564;p24"/>
              <p:cNvSpPr/>
              <p:nvPr/>
            </p:nvSpPr>
            <p:spPr>
              <a:xfrm>
                <a:off x="-580150" y="114125"/>
                <a:ext cx="2069325" cy="1751300"/>
              </a:xfrm>
              <a:custGeom>
                <a:avLst/>
                <a:gdLst/>
                <a:ahLst/>
                <a:cxnLst/>
                <a:rect l="l" t="t" r="r" b="b"/>
                <a:pathLst>
                  <a:path w="82773" h="7005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14"/>
                      <a:pt x="108" y="65961"/>
                      <a:pt x="156" y="66009"/>
                    </a:cubicBezTo>
                    <a:cubicBezTo>
                      <a:pt x="3571" y="68750"/>
                      <a:pt x="7922" y="70052"/>
                      <a:pt x="12947" y="70052"/>
                    </a:cubicBezTo>
                    <a:cubicBezTo>
                      <a:pt x="31451" y="70052"/>
                      <a:pt x="59093" y="52405"/>
                      <a:pt x="82773" y="24016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5" name="Google Shape;3565;p24"/>
              <p:cNvSpPr/>
              <p:nvPr/>
            </p:nvSpPr>
            <p:spPr>
              <a:xfrm>
                <a:off x="-580150" y="114125"/>
                <a:ext cx="1882700" cy="1706800"/>
              </a:xfrm>
              <a:custGeom>
                <a:avLst/>
                <a:gdLst/>
                <a:ahLst/>
                <a:cxnLst/>
                <a:rect l="l" t="t" r="r" b="b"/>
                <a:pathLst>
                  <a:path w="75308" h="6827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02"/>
                      <a:pt x="72" y="65926"/>
                      <a:pt x="120" y="65961"/>
                    </a:cubicBezTo>
                    <a:cubicBezTo>
                      <a:pt x="2070" y="67525"/>
                      <a:pt x="4578" y="68272"/>
                      <a:pt x="7541" y="68272"/>
                    </a:cubicBezTo>
                    <a:cubicBezTo>
                      <a:pt x="22833" y="68272"/>
                      <a:pt x="50223" y="48364"/>
                      <a:pt x="75308" y="1800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6" name="Google Shape;3566;p24"/>
              <p:cNvSpPr/>
              <p:nvPr/>
            </p:nvSpPr>
            <p:spPr>
              <a:xfrm>
                <a:off x="-414050" y="216825"/>
                <a:ext cx="1452275" cy="1601400"/>
              </a:xfrm>
              <a:custGeom>
                <a:avLst/>
                <a:gdLst/>
                <a:ahLst/>
                <a:cxnLst/>
                <a:rect l="l" t="t" r="r" b="b"/>
                <a:pathLst>
                  <a:path w="58091" h="64056" extrusionOk="0">
                    <a:moveTo>
                      <a:pt x="51328" y="0"/>
                    </a:moveTo>
                    <a:cubicBezTo>
                      <a:pt x="51328" y="0"/>
                      <a:pt x="31056" y="40912"/>
                      <a:pt x="8447" y="58662"/>
                    </a:cubicBezTo>
                    <a:lnTo>
                      <a:pt x="8447" y="58662"/>
                    </a:lnTo>
                    <a:cubicBezTo>
                      <a:pt x="36360" y="38972"/>
                      <a:pt x="58091" y="5596"/>
                      <a:pt x="58091" y="5596"/>
                    </a:cubicBezTo>
                    <a:lnTo>
                      <a:pt x="51328" y="0"/>
                    </a:lnTo>
                    <a:close/>
                    <a:moveTo>
                      <a:pt x="8447" y="58662"/>
                    </a:moveTo>
                    <a:cubicBezTo>
                      <a:pt x="5687" y="60609"/>
                      <a:pt x="2866" y="62422"/>
                      <a:pt x="0" y="64056"/>
                    </a:cubicBezTo>
                    <a:cubicBezTo>
                      <a:pt x="2829" y="62691"/>
                      <a:pt x="5656" y="60853"/>
                      <a:pt x="8447" y="58662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67" name="Google Shape;3567;p24"/>
            <p:cNvGrpSpPr/>
            <p:nvPr/>
          </p:nvGrpSpPr>
          <p:grpSpPr>
            <a:xfrm rot="2336481" flipH="1">
              <a:off x="7900841" y="-511440"/>
              <a:ext cx="2575089" cy="2102826"/>
              <a:chOff x="-580150" y="114125"/>
              <a:chExt cx="2183925" cy="1783400"/>
            </a:xfrm>
          </p:grpSpPr>
          <p:sp>
            <p:nvSpPr>
              <p:cNvPr id="3568" name="Google Shape;3568;p24"/>
              <p:cNvSpPr/>
              <p:nvPr/>
            </p:nvSpPr>
            <p:spPr>
              <a:xfrm>
                <a:off x="-580150" y="114125"/>
                <a:ext cx="2183925" cy="1783400"/>
              </a:xfrm>
              <a:custGeom>
                <a:avLst/>
                <a:gdLst/>
                <a:ahLst/>
                <a:cxnLst/>
                <a:rect l="l" t="t" r="r" b="b"/>
                <a:pathLst>
                  <a:path w="87357" h="71336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60" y="65914"/>
                      <a:pt x="120" y="65973"/>
                      <a:pt x="179" y="66021"/>
                    </a:cubicBezTo>
                    <a:cubicBezTo>
                      <a:pt x="4680" y="69627"/>
                      <a:pt x="10371" y="71335"/>
                      <a:pt x="16844" y="71335"/>
                    </a:cubicBezTo>
                    <a:cubicBezTo>
                      <a:pt x="36916" y="71335"/>
                      <a:pt x="64499" y="54907"/>
                      <a:pt x="87357" y="2768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9" name="Google Shape;3569;p24"/>
              <p:cNvSpPr/>
              <p:nvPr/>
            </p:nvSpPr>
            <p:spPr>
              <a:xfrm>
                <a:off x="-580150" y="114125"/>
                <a:ext cx="2069325" cy="1751300"/>
              </a:xfrm>
              <a:custGeom>
                <a:avLst/>
                <a:gdLst/>
                <a:ahLst/>
                <a:cxnLst/>
                <a:rect l="l" t="t" r="r" b="b"/>
                <a:pathLst>
                  <a:path w="82773" h="7005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14"/>
                      <a:pt x="108" y="65961"/>
                      <a:pt x="156" y="66009"/>
                    </a:cubicBezTo>
                    <a:cubicBezTo>
                      <a:pt x="3571" y="68750"/>
                      <a:pt x="7922" y="70052"/>
                      <a:pt x="12947" y="70052"/>
                    </a:cubicBezTo>
                    <a:cubicBezTo>
                      <a:pt x="31451" y="70052"/>
                      <a:pt x="59093" y="52405"/>
                      <a:pt x="82773" y="24016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0" name="Google Shape;3570;p24"/>
              <p:cNvSpPr/>
              <p:nvPr/>
            </p:nvSpPr>
            <p:spPr>
              <a:xfrm>
                <a:off x="-580150" y="114125"/>
                <a:ext cx="1882700" cy="1706800"/>
              </a:xfrm>
              <a:custGeom>
                <a:avLst/>
                <a:gdLst/>
                <a:ahLst/>
                <a:cxnLst/>
                <a:rect l="l" t="t" r="r" b="b"/>
                <a:pathLst>
                  <a:path w="75308" h="68272" extrusionOk="0">
                    <a:moveTo>
                      <a:pt x="52853" y="1"/>
                    </a:moveTo>
                    <a:lnTo>
                      <a:pt x="1" y="65866"/>
                    </a:lnTo>
                    <a:cubicBezTo>
                      <a:pt x="48" y="65902"/>
                      <a:pt x="72" y="65926"/>
                      <a:pt x="120" y="65961"/>
                    </a:cubicBezTo>
                    <a:cubicBezTo>
                      <a:pt x="2070" y="67525"/>
                      <a:pt x="4578" y="68272"/>
                      <a:pt x="7541" y="68272"/>
                    </a:cubicBezTo>
                    <a:cubicBezTo>
                      <a:pt x="22833" y="68272"/>
                      <a:pt x="50223" y="48364"/>
                      <a:pt x="75308" y="18003"/>
                    </a:cubicBezTo>
                    <a:lnTo>
                      <a:pt x="52853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1" name="Google Shape;3571;p24"/>
              <p:cNvSpPr/>
              <p:nvPr/>
            </p:nvSpPr>
            <p:spPr>
              <a:xfrm>
                <a:off x="-414050" y="216825"/>
                <a:ext cx="1452275" cy="1601400"/>
              </a:xfrm>
              <a:custGeom>
                <a:avLst/>
                <a:gdLst/>
                <a:ahLst/>
                <a:cxnLst/>
                <a:rect l="l" t="t" r="r" b="b"/>
                <a:pathLst>
                  <a:path w="58091" h="64056" extrusionOk="0">
                    <a:moveTo>
                      <a:pt x="51328" y="0"/>
                    </a:moveTo>
                    <a:cubicBezTo>
                      <a:pt x="51328" y="0"/>
                      <a:pt x="31056" y="40912"/>
                      <a:pt x="8447" y="58662"/>
                    </a:cubicBezTo>
                    <a:lnTo>
                      <a:pt x="8447" y="58662"/>
                    </a:lnTo>
                    <a:cubicBezTo>
                      <a:pt x="36360" y="38972"/>
                      <a:pt x="58091" y="5596"/>
                      <a:pt x="58091" y="5596"/>
                    </a:cubicBezTo>
                    <a:lnTo>
                      <a:pt x="51328" y="0"/>
                    </a:lnTo>
                    <a:close/>
                    <a:moveTo>
                      <a:pt x="8447" y="58662"/>
                    </a:moveTo>
                    <a:cubicBezTo>
                      <a:pt x="5687" y="60609"/>
                      <a:pt x="2866" y="62422"/>
                      <a:pt x="0" y="64056"/>
                    </a:cubicBezTo>
                    <a:cubicBezTo>
                      <a:pt x="2829" y="62691"/>
                      <a:pt x="5656" y="60853"/>
                      <a:pt x="8447" y="58662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3572" name="Google Shape;3572;p24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3573" name="Google Shape;3573;p24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4" name="Google Shape;3574;p24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5" name="Google Shape;3575;p24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6" name="Google Shape;3576;p24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7" name="Google Shape;3577;p24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8" name="Google Shape;3578;p24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9" name="Google Shape;3579;p24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0" name="Google Shape;3580;p24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1" name="Google Shape;3581;p24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2" name="Google Shape;3582;p24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3" name="Google Shape;3583;p24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4" name="Google Shape;3584;p24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5" name="Google Shape;3585;p24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6" name="Google Shape;3586;p24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7" name="Google Shape;3587;p24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8" name="Google Shape;3588;p24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9" name="Google Shape;3589;p24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0" name="Google Shape;3590;p24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1" name="Google Shape;3591;p24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2" name="Google Shape;3592;p24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3" name="Google Shape;3593;p24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4" name="Google Shape;3594;p24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5" name="Google Shape;3595;p24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6" name="Google Shape;3596;p24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7" name="Google Shape;3597;p24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8" name="Google Shape;3598;p24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9" name="Google Shape;3599;p24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0" name="Google Shape;3600;p24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1" name="Google Shape;3601;p24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2" name="Google Shape;3602;p24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3" name="Google Shape;3603;p24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4" name="Google Shape;3604;p24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5" name="Google Shape;3605;p24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6" name="Google Shape;3606;p24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7" name="Google Shape;3607;p24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8" name="Google Shape;3608;p24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9" name="Google Shape;3609;p24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610" name="Google Shape;3610;p24"/>
          <p:cNvGrpSpPr/>
          <p:nvPr/>
        </p:nvGrpSpPr>
        <p:grpSpPr>
          <a:xfrm>
            <a:off x="-26" y="6151028"/>
            <a:ext cx="12191577" cy="2172125"/>
            <a:chOff x="429225" y="4417075"/>
            <a:chExt cx="6749600" cy="1202550"/>
          </a:xfrm>
        </p:grpSpPr>
        <p:sp>
          <p:nvSpPr>
            <p:cNvPr id="3611" name="Google Shape;3611;p24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2" name="Google Shape;3612;p24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3" name="Google Shape;3613;p24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4" name="Google Shape;3614;p24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5" name="Google Shape;3615;p24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6" name="Google Shape;3616;p24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7" name="Google Shape;3617;p24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8" name="Google Shape;3618;p24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9" name="Google Shape;3619;p24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0" name="Google Shape;3620;p24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1" name="Google Shape;3621;p24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2" name="Google Shape;3622;p24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3" name="Google Shape;3623;p24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4" name="Google Shape;3624;p24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5" name="Google Shape;3625;p24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6" name="Google Shape;3626;p24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7" name="Google Shape;3627;p24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8" name="Google Shape;3628;p24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9" name="Google Shape;3629;p24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0" name="Google Shape;3630;p24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1" name="Google Shape;3631;p24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2" name="Google Shape;3632;p24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3" name="Google Shape;3633;p24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4" name="Google Shape;3634;p24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5" name="Google Shape;3635;p24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6" name="Google Shape;3636;p24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7" name="Google Shape;3637;p24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8" name="Google Shape;3638;p24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9" name="Google Shape;3639;p24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0" name="Google Shape;3640;p24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1" name="Google Shape;3641;p24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2" name="Google Shape;3642;p24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3" name="Google Shape;3643;p24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4" name="Google Shape;3644;p24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5" name="Google Shape;3645;p24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6" name="Google Shape;3646;p24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7" name="Google Shape;3647;p24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8" name="Google Shape;3648;p24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9" name="Google Shape;3649;p24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0" name="Google Shape;3650;p24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1" name="Google Shape;3651;p24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2" name="Google Shape;3652;p24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3" name="Google Shape;3653;p24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4" name="Google Shape;3654;p24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5" name="Google Shape;3655;p24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6" name="Google Shape;3656;p24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7" name="Google Shape;3657;p24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8" name="Google Shape;3658;p24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9" name="Google Shape;3659;p24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0" name="Google Shape;3660;p24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1" name="Google Shape;3661;p24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2" name="Google Shape;3662;p24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3" name="Google Shape;3663;p24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4" name="Google Shape;3664;p24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5" name="Google Shape;3665;p24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6" name="Google Shape;3666;p24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7" name="Google Shape;3667;p24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8" name="Google Shape;3668;p24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9" name="Google Shape;3669;p24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0" name="Google Shape;3670;p24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1" name="Google Shape;3671;p24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2" name="Google Shape;3672;p24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3" name="Google Shape;3673;p24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4" name="Google Shape;3674;p24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5" name="Google Shape;3675;p24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6" name="Google Shape;3676;p24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7" name="Google Shape;3677;p24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8" name="Google Shape;3678;p24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9" name="Google Shape;3679;p24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0" name="Google Shape;3680;p24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1" name="Google Shape;3681;p24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2" name="Google Shape;3682;p24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3" name="Google Shape;3683;p24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4" name="Google Shape;3684;p24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5" name="Google Shape;3685;p24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6" name="Google Shape;3686;p24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7" name="Google Shape;3687;p24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8" name="Google Shape;3688;p24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9" name="Google Shape;3689;p24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0" name="Google Shape;3690;p24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1" name="Google Shape;3691;p24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2" name="Google Shape;3692;p24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3" name="Google Shape;3693;p24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4" name="Google Shape;3694;p24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5" name="Google Shape;3695;p24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6" name="Google Shape;3696;p24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7" name="Google Shape;3697;p24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8" name="Google Shape;3698;p24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9" name="Google Shape;3699;p24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0" name="Google Shape;3700;p24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1" name="Google Shape;3701;p24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2" name="Google Shape;3702;p24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3" name="Google Shape;3703;p24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4" name="Google Shape;3704;p24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5" name="Google Shape;3705;p24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6" name="Google Shape;3706;p24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7" name="Google Shape;3707;p24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8" name="Google Shape;3708;p24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9" name="Google Shape;3709;p24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0" name="Google Shape;3710;p24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1" name="Google Shape;3711;p24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2" name="Google Shape;3712;p24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3" name="Google Shape;3713;p24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4" name="Google Shape;3714;p24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5" name="Google Shape;3715;p24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6" name="Google Shape;3716;p24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7" name="Google Shape;3717;p24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8" name="Google Shape;3718;p24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9" name="Google Shape;3719;p24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0" name="Google Shape;3720;p24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1" name="Google Shape;3721;p24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2" name="Google Shape;3722;p24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3" name="Google Shape;3723;p24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4" name="Google Shape;3724;p24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5" name="Google Shape;3725;p24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6" name="Google Shape;3726;p24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7" name="Google Shape;3727;p24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8" name="Google Shape;3728;p24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9" name="Google Shape;3729;p24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0" name="Google Shape;3730;p24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1" name="Google Shape;3731;p24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2" name="Google Shape;3732;p24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3" name="Google Shape;3733;p24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4" name="Google Shape;3734;p24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5" name="Google Shape;3735;p24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6" name="Google Shape;3736;p24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7" name="Google Shape;3737;p24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8" name="Google Shape;3738;p24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9" name="Google Shape;3739;p24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0" name="Google Shape;3740;p24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1" name="Google Shape;3741;p24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2" name="Google Shape;3742;p24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3" name="Google Shape;3743;p24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4" name="Google Shape;3744;p24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5" name="Google Shape;3745;p24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6" name="Google Shape;3746;p24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7" name="Google Shape;3747;p24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8" name="Google Shape;3748;p24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9" name="Google Shape;3749;p24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0" name="Google Shape;3750;p24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1" name="Google Shape;3751;p24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2" name="Google Shape;3752;p24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3" name="Google Shape;3753;p24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4" name="Google Shape;3754;p24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5" name="Google Shape;3755;p24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6" name="Google Shape;3756;p24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7" name="Google Shape;3757;p24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8" name="Google Shape;3758;p24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9" name="Google Shape;3759;p24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0" name="Google Shape;3760;p24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1" name="Google Shape;3761;p24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2" name="Google Shape;3762;p24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3" name="Google Shape;3763;p24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4" name="Google Shape;3764;p24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5" name="Google Shape;3765;p24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6" name="Google Shape;3766;p24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7" name="Google Shape;3767;p24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8" name="Google Shape;3768;p24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9" name="Google Shape;3769;p24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0" name="Google Shape;3770;p24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1" name="Google Shape;3771;p24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2" name="Google Shape;3772;p24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3" name="Google Shape;3773;p24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4" name="Google Shape;3774;p24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5" name="Google Shape;3775;p24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6" name="Google Shape;3776;p24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7" name="Google Shape;3777;p24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8" name="Google Shape;3778;p24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9" name="Google Shape;3779;p24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0" name="Google Shape;3780;p24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1" name="Google Shape;3781;p24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782" name="Google Shape;3782;p24"/>
          <p:cNvSpPr txBox="1">
            <a:spLocks noGrp="1"/>
          </p:cNvSpPr>
          <p:nvPr>
            <p:ph type="title"/>
          </p:nvPr>
        </p:nvSpPr>
        <p:spPr>
          <a:xfrm rot="-877">
            <a:off x="1163200" y="3506123"/>
            <a:ext cx="3136000" cy="6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3783" name="Google Shape;3783;p24"/>
          <p:cNvSpPr txBox="1">
            <a:spLocks noGrp="1"/>
          </p:cNvSpPr>
          <p:nvPr>
            <p:ph type="subTitle" idx="1"/>
          </p:nvPr>
        </p:nvSpPr>
        <p:spPr>
          <a:xfrm rot="438">
            <a:off x="1163200" y="4087389"/>
            <a:ext cx="3136000" cy="64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4" name="Google Shape;3784;p24"/>
          <p:cNvSpPr txBox="1">
            <a:spLocks noGrp="1"/>
          </p:cNvSpPr>
          <p:nvPr>
            <p:ph type="title" idx="2"/>
          </p:nvPr>
        </p:nvSpPr>
        <p:spPr>
          <a:xfrm>
            <a:off x="4525235" y="4418280"/>
            <a:ext cx="3136000" cy="6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3785" name="Google Shape;3785;p24"/>
          <p:cNvSpPr txBox="1">
            <a:spLocks noGrp="1"/>
          </p:cNvSpPr>
          <p:nvPr>
            <p:ph type="subTitle" idx="3"/>
          </p:nvPr>
        </p:nvSpPr>
        <p:spPr>
          <a:xfrm>
            <a:off x="4525235" y="5001937"/>
            <a:ext cx="31360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6" name="Google Shape;3786;p24"/>
          <p:cNvSpPr txBox="1">
            <a:spLocks noGrp="1"/>
          </p:cNvSpPr>
          <p:nvPr>
            <p:ph type="title" idx="4"/>
          </p:nvPr>
        </p:nvSpPr>
        <p:spPr>
          <a:xfrm>
            <a:off x="7892633" y="3505389"/>
            <a:ext cx="3136000" cy="6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3787" name="Google Shape;3787;p24"/>
          <p:cNvSpPr txBox="1">
            <a:spLocks noGrp="1"/>
          </p:cNvSpPr>
          <p:nvPr>
            <p:ph type="subTitle" idx="5"/>
          </p:nvPr>
        </p:nvSpPr>
        <p:spPr>
          <a:xfrm>
            <a:off x="7892633" y="4087817"/>
            <a:ext cx="3136000" cy="64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8" name="Google Shape;3788;p24"/>
          <p:cNvSpPr txBox="1">
            <a:spLocks noGrp="1"/>
          </p:cNvSpPr>
          <p:nvPr>
            <p:ph type="title" idx="6"/>
          </p:nvPr>
        </p:nvSpPr>
        <p:spPr>
          <a:xfrm>
            <a:off x="960000" y="806505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226163"/>
      </p:ext>
    </p:extLst>
  </p:cSld>
  <p:clrMapOvr>
    <a:masterClrMapping/>
  </p:clrMapOvr>
  <p:transition spd="slow">
    <p:wip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3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0" name="Google Shape;3790;p25"/>
          <p:cNvSpPr/>
          <p:nvPr/>
        </p:nvSpPr>
        <p:spPr>
          <a:xfrm>
            <a:off x="-9567" y="58679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791" name="Google Shape;3791;p25"/>
          <p:cNvGrpSpPr/>
          <p:nvPr/>
        </p:nvGrpSpPr>
        <p:grpSpPr>
          <a:xfrm>
            <a:off x="47834" y="-994733"/>
            <a:ext cx="9817500" cy="7132717"/>
            <a:chOff x="-2209500" y="-637025"/>
            <a:chExt cx="7363125" cy="5349538"/>
          </a:xfrm>
        </p:grpSpPr>
        <p:sp>
          <p:nvSpPr>
            <p:cNvPr id="3792" name="Google Shape;3792;p25"/>
            <p:cNvSpPr/>
            <p:nvPr/>
          </p:nvSpPr>
          <p:spPr>
            <a:xfrm>
              <a:off x="-2209500" y="-637025"/>
              <a:ext cx="7231050" cy="5185125"/>
            </a:xfrm>
            <a:custGeom>
              <a:avLst/>
              <a:gdLst/>
              <a:ahLst/>
              <a:cxnLst/>
              <a:rect l="l" t="t" r="r" b="b"/>
              <a:pathLst>
                <a:path w="289242" h="207405" extrusionOk="0">
                  <a:moveTo>
                    <a:pt x="289242" y="202239"/>
                  </a:moveTo>
                  <a:lnTo>
                    <a:pt x="0" y="0"/>
                  </a:lnTo>
                  <a:lnTo>
                    <a:pt x="1434" y="190532"/>
                  </a:lnTo>
                  <a:lnTo>
                    <a:pt x="282068" y="207405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3793" name="Google Shape;3793;p25"/>
            <p:cNvGrpSpPr/>
            <p:nvPr/>
          </p:nvGrpSpPr>
          <p:grpSpPr>
            <a:xfrm flipH="1">
              <a:off x="4793350" y="4364763"/>
              <a:ext cx="360275" cy="347750"/>
              <a:chOff x="1618825" y="2930900"/>
              <a:chExt cx="360275" cy="347750"/>
            </a:xfrm>
          </p:grpSpPr>
          <p:sp>
            <p:nvSpPr>
              <p:cNvPr id="3794" name="Google Shape;3794;p25"/>
              <p:cNvSpPr/>
              <p:nvPr/>
            </p:nvSpPr>
            <p:spPr>
              <a:xfrm>
                <a:off x="1670525" y="2930900"/>
                <a:ext cx="308575" cy="281975"/>
              </a:xfrm>
              <a:custGeom>
                <a:avLst/>
                <a:gdLst/>
                <a:ahLst/>
                <a:cxnLst/>
                <a:rect l="l" t="t" r="r" b="b"/>
                <a:pathLst>
                  <a:path w="12343" h="11279" extrusionOk="0">
                    <a:moveTo>
                      <a:pt x="4663" y="0"/>
                    </a:moveTo>
                    <a:cubicBezTo>
                      <a:pt x="4463" y="0"/>
                      <a:pt x="4317" y="54"/>
                      <a:pt x="4237" y="166"/>
                    </a:cubicBezTo>
                    <a:lnTo>
                      <a:pt x="1735" y="3302"/>
                    </a:lnTo>
                    <a:cubicBezTo>
                      <a:pt x="1" y="5403"/>
                      <a:pt x="368" y="8506"/>
                      <a:pt x="2503" y="10207"/>
                    </a:cubicBezTo>
                    <a:cubicBezTo>
                      <a:pt x="3408" y="10929"/>
                      <a:pt x="4483" y="11278"/>
                      <a:pt x="5552" y="11278"/>
                    </a:cubicBezTo>
                    <a:cubicBezTo>
                      <a:pt x="7002" y="11278"/>
                      <a:pt x="8442" y="10635"/>
                      <a:pt x="9441" y="9406"/>
                    </a:cubicBezTo>
                    <a:lnTo>
                      <a:pt x="11943" y="6304"/>
                    </a:lnTo>
                    <a:cubicBezTo>
                      <a:pt x="12343" y="5737"/>
                      <a:pt x="10975" y="3902"/>
                      <a:pt x="8840" y="2234"/>
                    </a:cubicBezTo>
                    <a:cubicBezTo>
                      <a:pt x="7156" y="871"/>
                      <a:pt x="5472" y="0"/>
                      <a:pt x="46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95" name="Google Shape;3795;p25"/>
              <p:cNvSpPr/>
              <p:nvPr/>
            </p:nvSpPr>
            <p:spPr>
              <a:xfrm>
                <a:off x="1703050" y="3050950"/>
                <a:ext cx="27022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10809" h="6477" extrusionOk="0">
                    <a:moveTo>
                      <a:pt x="10108" y="1"/>
                    </a:moveTo>
                    <a:lnTo>
                      <a:pt x="10108" y="1"/>
                    </a:lnTo>
                    <a:cubicBezTo>
                      <a:pt x="10375" y="435"/>
                      <a:pt x="10475" y="835"/>
                      <a:pt x="10308" y="1035"/>
                    </a:cubicBezTo>
                    <a:lnTo>
                      <a:pt x="7806" y="4171"/>
                    </a:lnTo>
                    <a:cubicBezTo>
                      <a:pt x="6827" y="5380"/>
                      <a:pt x="5384" y="6026"/>
                      <a:pt x="3929" y="6026"/>
                    </a:cubicBezTo>
                    <a:cubicBezTo>
                      <a:pt x="2855" y="6026"/>
                      <a:pt x="1774" y="5674"/>
                      <a:pt x="868" y="4938"/>
                    </a:cubicBezTo>
                    <a:cubicBezTo>
                      <a:pt x="534" y="4671"/>
                      <a:pt x="268" y="4371"/>
                      <a:pt x="1" y="4037"/>
                    </a:cubicBezTo>
                    <a:lnTo>
                      <a:pt x="1" y="4037"/>
                    </a:lnTo>
                    <a:cubicBezTo>
                      <a:pt x="301" y="4537"/>
                      <a:pt x="701" y="5038"/>
                      <a:pt x="1168" y="5405"/>
                    </a:cubicBezTo>
                    <a:cubicBezTo>
                      <a:pt x="2074" y="6127"/>
                      <a:pt x="3148" y="6476"/>
                      <a:pt x="4215" y="6476"/>
                    </a:cubicBezTo>
                    <a:cubicBezTo>
                      <a:pt x="5661" y="6476"/>
                      <a:pt x="7094" y="5833"/>
                      <a:pt x="8073" y="4604"/>
                    </a:cubicBezTo>
                    <a:lnTo>
                      <a:pt x="10575" y="1502"/>
                    </a:lnTo>
                    <a:cubicBezTo>
                      <a:pt x="10808" y="1235"/>
                      <a:pt x="10575" y="635"/>
                      <a:pt x="101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96" name="Google Shape;3796;p25"/>
              <p:cNvSpPr/>
              <p:nvPr/>
            </p:nvSpPr>
            <p:spPr>
              <a:xfrm>
                <a:off x="1783100" y="2944200"/>
                <a:ext cx="177675" cy="133475"/>
              </a:xfrm>
              <a:custGeom>
                <a:avLst/>
                <a:gdLst/>
                <a:ahLst/>
                <a:cxnLst/>
                <a:rect l="l" t="t" r="r" b="b"/>
                <a:pathLst>
                  <a:path w="7107" h="5339" extrusionOk="0">
                    <a:moveTo>
                      <a:pt x="740" y="1"/>
                    </a:moveTo>
                    <a:cubicBezTo>
                      <a:pt x="573" y="1"/>
                      <a:pt x="446" y="44"/>
                      <a:pt x="368" y="135"/>
                    </a:cubicBezTo>
                    <a:cubicBezTo>
                      <a:pt x="1" y="602"/>
                      <a:pt x="1168" y="2103"/>
                      <a:pt x="2936" y="3504"/>
                    </a:cubicBezTo>
                    <a:cubicBezTo>
                      <a:pt x="4333" y="4605"/>
                      <a:pt x="5708" y="5339"/>
                      <a:pt x="6400" y="5339"/>
                    </a:cubicBezTo>
                    <a:cubicBezTo>
                      <a:pt x="6567" y="5339"/>
                      <a:pt x="6695" y="5296"/>
                      <a:pt x="6772" y="5205"/>
                    </a:cubicBezTo>
                    <a:cubicBezTo>
                      <a:pt x="7106" y="4805"/>
                      <a:pt x="5972" y="3237"/>
                      <a:pt x="4204" y="1836"/>
                    </a:cubicBezTo>
                    <a:cubicBezTo>
                      <a:pt x="2807" y="734"/>
                      <a:pt x="1432" y="1"/>
                      <a:pt x="7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97" name="Google Shape;3797;p25"/>
              <p:cNvSpPr/>
              <p:nvPr/>
            </p:nvSpPr>
            <p:spPr>
              <a:xfrm>
                <a:off x="1783100" y="2945050"/>
                <a:ext cx="171000" cy="134050"/>
              </a:xfrm>
              <a:custGeom>
                <a:avLst/>
                <a:gdLst/>
                <a:ahLst/>
                <a:cxnLst/>
                <a:rect l="l" t="t" r="r" b="b"/>
                <a:pathLst>
                  <a:path w="6840" h="5362" extrusionOk="0">
                    <a:moveTo>
                      <a:pt x="568" y="1"/>
                    </a:moveTo>
                    <a:cubicBezTo>
                      <a:pt x="468" y="1"/>
                      <a:pt x="435" y="67"/>
                      <a:pt x="401" y="134"/>
                    </a:cubicBezTo>
                    <a:cubicBezTo>
                      <a:pt x="1" y="601"/>
                      <a:pt x="1168" y="2102"/>
                      <a:pt x="2936" y="3503"/>
                    </a:cubicBezTo>
                    <a:cubicBezTo>
                      <a:pt x="4336" y="4660"/>
                      <a:pt x="5757" y="5362"/>
                      <a:pt x="6429" y="5362"/>
                    </a:cubicBezTo>
                    <a:cubicBezTo>
                      <a:pt x="6590" y="5362"/>
                      <a:pt x="6708" y="5321"/>
                      <a:pt x="6772" y="5238"/>
                    </a:cubicBezTo>
                    <a:cubicBezTo>
                      <a:pt x="6839" y="5071"/>
                      <a:pt x="6806" y="4804"/>
                      <a:pt x="6672" y="4504"/>
                    </a:cubicBezTo>
                    <a:cubicBezTo>
                      <a:pt x="6619" y="4519"/>
                      <a:pt x="6557" y="4527"/>
                      <a:pt x="6487" y="4527"/>
                    </a:cubicBezTo>
                    <a:cubicBezTo>
                      <a:pt x="5815" y="4527"/>
                      <a:pt x="4423" y="3817"/>
                      <a:pt x="3003" y="2669"/>
                    </a:cubicBezTo>
                    <a:cubicBezTo>
                      <a:pt x="1802" y="1735"/>
                      <a:pt x="902" y="734"/>
                      <a:pt x="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98" name="Google Shape;3798;p25"/>
              <p:cNvSpPr/>
              <p:nvPr/>
            </p:nvSpPr>
            <p:spPr>
              <a:xfrm>
                <a:off x="1619650" y="3249425"/>
                <a:ext cx="311100" cy="28400"/>
              </a:xfrm>
              <a:custGeom>
                <a:avLst/>
                <a:gdLst/>
                <a:ahLst/>
                <a:cxnLst/>
                <a:rect l="l" t="t" r="r" b="b"/>
                <a:pathLst>
                  <a:path w="12444" h="1136" extrusionOk="0">
                    <a:moveTo>
                      <a:pt x="6205" y="1"/>
                    </a:moveTo>
                    <a:cubicBezTo>
                      <a:pt x="2770" y="1"/>
                      <a:pt x="1" y="201"/>
                      <a:pt x="1" y="501"/>
                    </a:cubicBezTo>
                    <a:lnTo>
                      <a:pt x="1" y="1135"/>
                    </a:lnTo>
                    <a:lnTo>
                      <a:pt x="12443" y="1135"/>
                    </a:lnTo>
                    <a:lnTo>
                      <a:pt x="12443" y="501"/>
                    </a:lnTo>
                    <a:cubicBezTo>
                      <a:pt x="12443" y="201"/>
                      <a:pt x="9641" y="1"/>
                      <a:pt x="62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99" name="Google Shape;3799;p25"/>
              <p:cNvSpPr/>
              <p:nvPr/>
            </p:nvSpPr>
            <p:spPr>
              <a:xfrm>
                <a:off x="1618825" y="3264450"/>
                <a:ext cx="311075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12443" h="568" extrusionOk="0">
                    <a:moveTo>
                      <a:pt x="1" y="0"/>
                    </a:moveTo>
                    <a:lnTo>
                      <a:pt x="1" y="567"/>
                    </a:lnTo>
                    <a:lnTo>
                      <a:pt x="12443" y="567"/>
                    </a:lnTo>
                    <a:lnTo>
                      <a:pt x="124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00" name="Google Shape;3800;p25"/>
              <p:cNvSpPr/>
              <p:nvPr/>
            </p:nvSpPr>
            <p:spPr>
              <a:xfrm>
                <a:off x="1705550" y="3136850"/>
                <a:ext cx="8092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4604" fill="none" extrusionOk="0">
                    <a:moveTo>
                      <a:pt x="1602" y="4604"/>
                    </a:moveTo>
                    <a:cubicBezTo>
                      <a:pt x="1602" y="4604"/>
                      <a:pt x="1" y="1669"/>
                      <a:pt x="3236" y="1"/>
                    </a:cubicBezTo>
                  </a:path>
                </a:pathLst>
              </a:custGeom>
              <a:solidFill>
                <a:schemeClr val="lt1"/>
              </a:solidFill>
              <a:ln w="22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01" name="Google Shape;3801;p25"/>
              <p:cNvSpPr/>
              <p:nvPr/>
            </p:nvSpPr>
            <p:spPr>
              <a:xfrm>
                <a:off x="1691375" y="3016775"/>
                <a:ext cx="55900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2236" h="4304" extrusionOk="0">
                    <a:moveTo>
                      <a:pt x="2236" y="0"/>
                    </a:moveTo>
                    <a:lnTo>
                      <a:pt x="2236" y="0"/>
                    </a:lnTo>
                    <a:cubicBezTo>
                      <a:pt x="568" y="601"/>
                      <a:pt x="1" y="2769"/>
                      <a:pt x="601" y="4303"/>
                    </a:cubicBezTo>
                    <a:cubicBezTo>
                      <a:pt x="568" y="2702"/>
                      <a:pt x="901" y="1034"/>
                      <a:pt x="22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3802" name="Google Shape;3802;p25"/>
          <p:cNvGrpSpPr/>
          <p:nvPr/>
        </p:nvGrpSpPr>
        <p:grpSpPr>
          <a:xfrm flipH="1">
            <a:off x="11092391" y="-176233"/>
            <a:ext cx="1109524" cy="7074157"/>
            <a:chOff x="1440600" y="197825"/>
            <a:chExt cx="990175" cy="3797050"/>
          </a:xfrm>
        </p:grpSpPr>
        <p:sp>
          <p:nvSpPr>
            <p:cNvPr id="3803" name="Google Shape;3803;p25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4" name="Google Shape;3804;p25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5" name="Google Shape;3805;p25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6" name="Google Shape;3806;p25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7" name="Google Shape;3807;p25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8" name="Google Shape;3808;p25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9" name="Google Shape;3809;p25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0" name="Google Shape;3810;p25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1" name="Google Shape;3811;p25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812" name="Google Shape;3812;p25"/>
          <p:cNvGrpSpPr/>
          <p:nvPr/>
        </p:nvGrpSpPr>
        <p:grpSpPr>
          <a:xfrm>
            <a:off x="67" y="-176233"/>
            <a:ext cx="1109524" cy="7074157"/>
            <a:chOff x="1440600" y="197825"/>
            <a:chExt cx="990175" cy="3797050"/>
          </a:xfrm>
        </p:grpSpPr>
        <p:sp>
          <p:nvSpPr>
            <p:cNvPr id="3813" name="Google Shape;3813;p25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4" name="Google Shape;3814;p25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5" name="Google Shape;3815;p25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6" name="Google Shape;3816;p25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7" name="Google Shape;3817;p25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8" name="Google Shape;3818;p25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9" name="Google Shape;3819;p25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0" name="Google Shape;3820;p25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1" name="Google Shape;3821;p25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822" name="Google Shape;3822;p25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3823" name="Google Shape;3823;p25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4" name="Google Shape;3824;p25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5" name="Google Shape;3825;p25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6" name="Google Shape;3826;p25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7" name="Google Shape;3827;p25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8" name="Google Shape;3828;p25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9" name="Google Shape;3829;p25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0" name="Google Shape;3830;p25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1" name="Google Shape;3831;p25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2" name="Google Shape;3832;p25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3" name="Google Shape;3833;p25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4" name="Google Shape;3834;p25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5" name="Google Shape;3835;p25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6" name="Google Shape;3836;p25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7" name="Google Shape;3837;p25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8" name="Google Shape;3838;p25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9" name="Google Shape;3839;p25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0" name="Google Shape;3840;p25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1" name="Google Shape;3841;p25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2" name="Google Shape;3842;p25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3" name="Google Shape;3843;p25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4" name="Google Shape;3844;p25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5" name="Google Shape;3845;p25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6" name="Google Shape;3846;p25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7" name="Google Shape;3847;p25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8" name="Google Shape;3848;p25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9" name="Google Shape;3849;p25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0" name="Google Shape;3850;p25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1" name="Google Shape;3851;p25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2" name="Google Shape;3852;p25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3" name="Google Shape;3853;p25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4" name="Google Shape;3854;p25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5" name="Google Shape;3855;p25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6" name="Google Shape;3856;p25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7" name="Google Shape;3857;p25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8" name="Google Shape;3858;p25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9" name="Google Shape;3859;p25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860" name="Google Shape;3860;p25"/>
          <p:cNvGrpSpPr/>
          <p:nvPr/>
        </p:nvGrpSpPr>
        <p:grpSpPr>
          <a:xfrm>
            <a:off x="-26" y="6151028"/>
            <a:ext cx="12191577" cy="2172125"/>
            <a:chOff x="429225" y="4417075"/>
            <a:chExt cx="6749600" cy="1202550"/>
          </a:xfrm>
        </p:grpSpPr>
        <p:sp>
          <p:nvSpPr>
            <p:cNvPr id="3861" name="Google Shape;3861;p25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2" name="Google Shape;3862;p25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3" name="Google Shape;3863;p25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4" name="Google Shape;3864;p25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5" name="Google Shape;3865;p25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6" name="Google Shape;3866;p25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7" name="Google Shape;3867;p25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8" name="Google Shape;3868;p25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9" name="Google Shape;3869;p25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0" name="Google Shape;3870;p25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1" name="Google Shape;3871;p25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2" name="Google Shape;3872;p25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3" name="Google Shape;3873;p25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4" name="Google Shape;3874;p25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5" name="Google Shape;3875;p25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6" name="Google Shape;3876;p25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7" name="Google Shape;3877;p25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8" name="Google Shape;3878;p25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9" name="Google Shape;3879;p25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0" name="Google Shape;3880;p25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1" name="Google Shape;3881;p25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2" name="Google Shape;3882;p25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3" name="Google Shape;3883;p25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4" name="Google Shape;3884;p25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5" name="Google Shape;3885;p25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6" name="Google Shape;3886;p25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7" name="Google Shape;3887;p25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8" name="Google Shape;3888;p25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9" name="Google Shape;3889;p25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0" name="Google Shape;3890;p25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1" name="Google Shape;3891;p25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2" name="Google Shape;3892;p25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3" name="Google Shape;3893;p25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4" name="Google Shape;3894;p25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5" name="Google Shape;3895;p25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6" name="Google Shape;3896;p25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7" name="Google Shape;3897;p25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8" name="Google Shape;3898;p25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9" name="Google Shape;3899;p25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0" name="Google Shape;3900;p25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1" name="Google Shape;3901;p25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2" name="Google Shape;3902;p25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3" name="Google Shape;3903;p25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4" name="Google Shape;3904;p25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5" name="Google Shape;3905;p25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6" name="Google Shape;3906;p25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7" name="Google Shape;3907;p25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8" name="Google Shape;3908;p25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9" name="Google Shape;3909;p25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0" name="Google Shape;3910;p25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1" name="Google Shape;3911;p25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2" name="Google Shape;3912;p25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3" name="Google Shape;3913;p25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4" name="Google Shape;3914;p25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5" name="Google Shape;3915;p25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6" name="Google Shape;3916;p25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7" name="Google Shape;3917;p25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8" name="Google Shape;3918;p25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9" name="Google Shape;3919;p25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0" name="Google Shape;3920;p25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1" name="Google Shape;3921;p25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2" name="Google Shape;3922;p25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3" name="Google Shape;3923;p25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4" name="Google Shape;3924;p25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5" name="Google Shape;3925;p25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6" name="Google Shape;3926;p25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7" name="Google Shape;3927;p25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8" name="Google Shape;3928;p25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9" name="Google Shape;3929;p25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0" name="Google Shape;3930;p25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1" name="Google Shape;3931;p25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2" name="Google Shape;3932;p25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3" name="Google Shape;3933;p25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4" name="Google Shape;3934;p25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5" name="Google Shape;3935;p25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6" name="Google Shape;3936;p25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7" name="Google Shape;3937;p25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8" name="Google Shape;3938;p25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9" name="Google Shape;3939;p25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0" name="Google Shape;3940;p25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1" name="Google Shape;3941;p25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2" name="Google Shape;3942;p25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3" name="Google Shape;3943;p25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4" name="Google Shape;3944;p25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5" name="Google Shape;3945;p25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6" name="Google Shape;3946;p25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7" name="Google Shape;3947;p25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8" name="Google Shape;3948;p25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9" name="Google Shape;3949;p25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0" name="Google Shape;3950;p25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1" name="Google Shape;3951;p25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2" name="Google Shape;3952;p25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3" name="Google Shape;3953;p25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4" name="Google Shape;3954;p25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5" name="Google Shape;3955;p25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6" name="Google Shape;3956;p25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7" name="Google Shape;3957;p25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8" name="Google Shape;3958;p25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9" name="Google Shape;3959;p25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0" name="Google Shape;3960;p25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1" name="Google Shape;3961;p25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2" name="Google Shape;3962;p25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3" name="Google Shape;3963;p25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4" name="Google Shape;3964;p25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5" name="Google Shape;3965;p25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6" name="Google Shape;3966;p25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7" name="Google Shape;3967;p25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8" name="Google Shape;3968;p25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9" name="Google Shape;3969;p25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0" name="Google Shape;3970;p25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1" name="Google Shape;3971;p25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2" name="Google Shape;3972;p25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3" name="Google Shape;3973;p25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4" name="Google Shape;3974;p25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5" name="Google Shape;3975;p25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6" name="Google Shape;3976;p25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7" name="Google Shape;3977;p25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8" name="Google Shape;3978;p25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9" name="Google Shape;3979;p25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0" name="Google Shape;3980;p25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1" name="Google Shape;3981;p25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2" name="Google Shape;3982;p25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3" name="Google Shape;3983;p25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4" name="Google Shape;3984;p25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5" name="Google Shape;3985;p25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6" name="Google Shape;3986;p25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7" name="Google Shape;3987;p25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8" name="Google Shape;3988;p25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9" name="Google Shape;3989;p25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0" name="Google Shape;3990;p25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1" name="Google Shape;3991;p25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2" name="Google Shape;3992;p25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3" name="Google Shape;3993;p25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4" name="Google Shape;3994;p25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5" name="Google Shape;3995;p25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6" name="Google Shape;3996;p25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7" name="Google Shape;3997;p25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8" name="Google Shape;3998;p25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9" name="Google Shape;3999;p25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0" name="Google Shape;4000;p25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1" name="Google Shape;4001;p25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2" name="Google Shape;4002;p25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3" name="Google Shape;4003;p25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4" name="Google Shape;4004;p25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5" name="Google Shape;4005;p25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6" name="Google Shape;4006;p25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7" name="Google Shape;4007;p25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8" name="Google Shape;4008;p25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9" name="Google Shape;4009;p25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0" name="Google Shape;4010;p25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1" name="Google Shape;4011;p25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2" name="Google Shape;4012;p25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3" name="Google Shape;4013;p25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4" name="Google Shape;4014;p25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5" name="Google Shape;4015;p25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6" name="Google Shape;4016;p25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7" name="Google Shape;4017;p25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8" name="Google Shape;4018;p25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9" name="Google Shape;4019;p25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0" name="Google Shape;4020;p25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1" name="Google Shape;4021;p25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2" name="Google Shape;4022;p25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3" name="Google Shape;4023;p25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4" name="Google Shape;4024;p25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5" name="Google Shape;4025;p25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6" name="Google Shape;4026;p25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7" name="Google Shape;4027;p25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8" name="Google Shape;4028;p25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9" name="Google Shape;4029;p25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0" name="Google Shape;4030;p25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1" name="Google Shape;4031;p25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032" name="Google Shape;4032;p25"/>
          <p:cNvSpPr txBox="1">
            <a:spLocks noGrp="1"/>
          </p:cNvSpPr>
          <p:nvPr>
            <p:ph type="title"/>
          </p:nvPr>
        </p:nvSpPr>
        <p:spPr>
          <a:xfrm>
            <a:off x="959989" y="3066185"/>
            <a:ext cx="28432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033" name="Google Shape;4033;p25"/>
          <p:cNvSpPr txBox="1">
            <a:spLocks noGrp="1"/>
          </p:cNvSpPr>
          <p:nvPr>
            <p:ph type="subTitle" idx="1"/>
          </p:nvPr>
        </p:nvSpPr>
        <p:spPr>
          <a:xfrm>
            <a:off x="959989" y="3636317"/>
            <a:ext cx="2843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4" name="Google Shape;4034;p25"/>
          <p:cNvSpPr txBox="1">
            <a:spLocks noGrp="1"/>
          </p:cNvSpPr>
          <p:nvPr>
            <p:ph type="title" idx="2"/>
          </p:nvPr>
        </p:nvSpPr>
        <p:spPr>
          <a:xfrm>
            <a:off x="8388791" y="3066185"/>
            <a:ext cx="28432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035" name="Google Shape;4035;p25"/>
          <p:cNvSpPr txBox="1">
            <a:spLocks noGrp="1"/>
          </p:cNvSpPr>
          <p:nvPr>
            <p:ph type="subTitle" idx="3"/>
          </p:nvPr>
        </p:nvSpPr>
        <p:spPr>
          <a:xfrm>
            <a:off x="8388791" y="3636317"/>
            <a:ext cx="2843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6" name="Google Shape;4036;p25"/>
          <p:cNvSpPr txBox="1">
            <a:spLocks noGrp="1"/>
          </p:cNvSpPr>
          <p:nvPr>
            <p:ph type="title" idx="4"/>
          </p:nvPr>
        </p:nvSpPr>
        <p:spPr>
          <a:xfrm>
            <a:off x="960000" y="806505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1589216"/>
      </p:ext>
    </p:extLst>
  </p:cSld>
  <p:clrMapOvr>
    <a:masterClrMapping/>
  </p:clrMapOvr>
  <p:transition spd="slow">
    <p:wip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4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8" name="Google Shape;4038;p26"/>
          <p:cNvSpPr/>
          <p:nvPr/>
        </p:nvSpPr>
        <p:spPr>
          <a:xfrm>
            <a:off x="-9567" y="54615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039" name="Google Shape;4039;p26"/>
          <p:cNvGrpSpPr/>
          <p:nvPr/>
        </p:nvGrpSpPr>
        <p:grpSpPr>
          <a:xfrm flipH="1">
            <a:off x="5835400" y="-1036666"/>
            <a:ext cx="6436333" cy="7116817"/>
            <a:chOff x="326375" y="-625100"/>
            <a:chExt cx="4827250" cy="5337613"/>
          </a:xfrm>
        </p:grpSpPr>
        <p:sp>
          <p:nvSpPr>
            <p:cNvPr id="4040" name="Google Shape;4040;p26"/>
            <p:cNvSpPr/>
            <p:nvPr/>
          </p:nvSpPr>
          <p:spPr>
            <a:xfrm>
              <a:off x="326375" y="-625100"/>
              <a:ext cx="4695175" cy="5173200"/>
            </a:xfrm>
            <a:custGeom>
              <a:avLst/>
              <a:gdLst/>
              <a:ahLst/>
              <a:cxnLst/>
              <a:rect l="l" t="t" r="r" b="b"/>
              <a:pathLst>
                <a:path w="187807" h="206928" extrusionOk="0">
                  <a:moveTo>
                    <a:pt x="187807" y="201762"/>
                  </a:moveTo>
                  <a:lnTo>
                    <a:pt x="0" y="0"/>
                  </a:lnTo>
                  <a:lnTo>
                    <a:pt x="1595" y="197765"/>
                  </a:lnTo>
                  <a:lnTo>
                    <a:pt x="180633" y="206928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4041" name="Google Shape;4041;p26"/>
            <p:cNvGrpSpPr/>
            <p:nvPr/>
          </p:nvGrpSpPr>
          <p:grpSpPr>
            <a:xfrm flipH="1">
              <a:off x="4793350" y="4364763"/>
              <a:ext cx="360275" cy="347750"/>
              <a:chOff x="1618825" y="2930900"/>
              <a:chExt cx="360275" cy="347750"/>
            </a:xfrm>
          </p:grpSpPr>
          <p:sp>
            <p:nvSpPr>
              <p:cNvPr id="4042" name="Google Shape;4042;p26"/>
              <p:cNvSpPr/>
              <p:nvPr/>
            </p:nvSpPr>
            <p:spPr>
              <a:xfrm>
                <a:off x="1670525" y="2930900"/>
                <a:ext cx="308575" cy="281975"/>
              </a:xfrm>
              <a:custGeom>
                <a:avLst/>
                <a:gdLst/>
                <a:ahLst/>
                <a:cxnLst/>
                <a:rect l="l" t="t" r="r" b="b"/>
                <a:pathLst>
                  <a:path w="12343" h="11279" extrusionOk="0">
                    <a:moveTo>
                      <a:pt x="4663" y="0"/>
                    </a:moveTo>
                    <a:cubicBezTo>
                      <a:pt x="4463" y="0"/>
                      <a:pt x="4317" y="54"/>
                      <a:pt x="4237" y="166"/>
                    </a:cubicBezTo>
                    <a:lnTo>
                      <a:pt x="1735" y="3302"/>
                    </a:lnTo>
                    <a:cubicBezTo>
                      <a:pt x="1" y="5403"/>
                      <a:pt x="368" y="8506"/>
                      <a:pt x="2503" y="10207"/>
                    </a:cubicBezTo>
                    <a:cubicBezTo>
                      <a:pt x="3408" y="10929"/>
                      <a:pt x="4483" y="11278"/>
                      <a:pt x="5552" y="11278"/>
                    </a:cubicBezTo>
                    <a:cubicBezTo>
                      <a:pt x="7002" y="11278"/>
                      <a:pt x="8442" y="10635"/>
                      <a:pt x="9441" y="9406"/>
                    </a:cubicBezTo>
                    <a:lnTo>
                      <a:pt x="11943" y="6304"/>
                    </a:lnTo>
                    <a:cubicBezTo>
                      <a:pt x="12343" y="5737"/>
                      <a:pt x="10975" y="3902"/>
                      <a:pt x="8840" y="2234"/>
                    </a:cubicBezTo>
                    <a:cubicBezTo>
                      <a:pt x="7156" y="871"/>
                      <a:pt x="5472" y="0"/>
                      <a:pt x="46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3" name="Google Shape;4043;p26"/>
              <p:cNvSpPr/>
              <p:nvPr/>
            </p:nvSpPr>
            <p:spPr>
              <a:xfrm>
                <a:off x="1703050" y="3050950"/>
                <a:ext cx="27022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10809" h="6477" extrusionOk="0">
                    <a:moveTo>
                      <a:pt x="10108" y="1"/>
                    </a:moveTo>
                    <a:lnTo>
                      <a:pt x="10108" y="1"/>
                    </a:lnTo>
                    <a:cubicBezTo>
                      <a:pt x="10375" y="435"/>
                      <a:pt x="10475" y="835"/>
                      <a:pt x="10308" y="1035"/>
                    </a:cubicBezTo>
                    <a:lnTo>
                      <a:pt x="7806" y="4171"/>
                    </a:lnTo>
                    <a:cubicBezTo>
                      <a:pt x="6827" y="5380"/>
                      <a:pt x="5384" y="6026"/>
                      <a:pt x="3929" y="6026"/>
                    </a:cubicBezTo>
                    <a:cubicBezTo>
                      <a:pt x="2855" y="6026"/>
                      <a:pt x="1774" y="5674"/>
                      <a:pt x="868" y="4938"/>
                    </a:cubicBezTo>
                    <a:cubicBezTo>
                      <a:pt x="534" y="4671"/>
                      <a:pt x="268" y="4371"/>
                      <a:pt x="1" y="4037"/>
                    </a:cubicBezTo>
                    <a:lnTo>
                      <a:pt x="1" y="4037"/>
                    </a:lnTo>
                    <a:cubicBezTo>
                      <a:pt x="301" y="4537"/>
                      <a:pt x="701" y="5038"/>
                      <a:pt x="1168" y="5405"/>
                    </a:cubicBezTo>
                    <a:cubicBezTo>
                      <a:pt x="2074" y="6127"/>
                      <a:pt x="3148" y="6476"/>
                      <a:pt x="4215" y="6476"/>
                    </a:cubicBezTo>
                    <a:cubicBezTo>
                      <a:pt x="5661" y="6476"/>
                      <a:pt x="7094" y="5833"/>
                      <a:pt x="8073" y="4604"/>
                    </a:cubicBezTo>
                    <a:lnTo>
                      <a:pt x="10575" y="1502"/>
                    </a:lnTo>
                    <a:cubicBezTo>
                      <a:pt x="10808" y="1235"/>
                      <a:pt x="10575" y="635"/>
                      <a:pt x="101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4" name="Google Shape;4044;p26"/>
              <p:cNvSpPr/>
              <p:nvPr/>
            </p:nvSpPr>
            <p:spPr>
              <a:xfrm>
                <a:off x="1783100" y="2944200"/>
                <a:ext cx="177675" cy="133475"/>
              </a:xfrm>
              <a:custGeom>
                <a:avLst/>
                <a:gdLst/>
                <a:ahLst/>
                <a:cxnLst/>
                <a:rect l="l" t="t" r="r" b="b"/>
                <a:pathLst>
                  <a:path w="7107" h="5339" extrusionOk="0">
                    <a:moveTo>
                      <a:pt x="740" y="1"/>
                    </a:moveTo>
                    <a:cubicBezTo>
                      <a:pt x="573" y="1"/>
                      <a:pt x="446" y="44"/>
                      <a:pt x="368" y="135"/>
                    </a:cubicBezTo>
                    <a:cubicBezTo>
                      <a:pt x="1" y="602"/>
                      <a:pt x="1168" y="2103"/>
                      <a:pt x="2936" y="3504"/>
                    </a:cubicBezTo>
                    <a:cubicBezTo>
                      <a:pt x="4333" y="4605"/>
                      <a:pt x="5708" y="5339"/>
                      <a:pt x="6400" y="5339"/>
                    </a:cubicBezTo>
                    <a:cubicBezTo>
                      <a:pt x="6567" y="5339"/>
                      <a:pt x="6695" y="5296"/>
                      <a:pt x="6772" y="5205"/>
                    </a:cubicBezTo>
                    <a:cubicBezTo>
                      <a:pt x="7106" y="4805"/>
                      <a:pt x="5972" y="3237"/>
                      <a:pt x="4204" y="1836"/>
                    </a:cubicBezTo>
                    <a:cubicBezTo>
                      <a:pt x="2807" y="734"/>
                      <a:pt x="1432" y="1"/>
                      <a:pt x="7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5" name="Google Shape;4045;p26"/>
              <p:cNvSpPr/>
              <p:nvPr/>
            </p:nvSpPr>
            <p:spPr>
              <a:xfrm>
                <a:off x="1783100" y="2945050"/>
                <a:ext cx="171000" cy="134050"/>
              </a:xfrm>
              <a:custGeom>
                <a:avLst/>
                <a:gdLst/>
                <a:ahLst/>
                <a:cxnLst/>
                <a:rect l="l" t="t" r="r" b="b"/>
                <a:pathLst>
                  <a:path w="6840" h="5362" extrusionOk="0">
                    <a:moveTo>
                      <a:pt x="568" y="1"/>
                    </a:moveTo>
                    <a:cubicBezTo>
                      <a:pt x="468" y="1"/>
                      <a:pt x="435" y="67"/>
                      <a:pt x="401" y="134"/>
                    </a:cubicBezTo>
                    <a:cubicBezTo>
                      <a:pt x="1" y="601"/>
                      <a:pt x="1168" y="2102"/>
                      <a:pt x="2936" y="3503"/>
                    </a:cubicBezTo>
                    <a:cubicBezTo>
                      <a:pt x="4336" y="4660"/>
                      <a:pt x="5757" y="5362"/>
                      <a:pt x="6429" y="5362"/>
                    </a:cubicBezTo>
                    <a:cubicBezTo>
                      <a:pt x="6590" y="5362"/>
                      <a:pt x="6708" y="5321"/>
                      <a:pt x="6772" y="5238"/>
                    </a:cubicBezTo>
                    <a:cubicBezTo>
                      <a:pt x="6839" y="5071"/>
                      <a:pt x="6806" y="4804"/>
                      <a:pt x="6672" y="4504"/>
                    </a:cubicBezTo>
                    <a:cubicBezTo>
                      <a:pt x="6619" y="4519"/>
                      <a:pt x="6557" y="4527"/>
                      <a:pt x="6487" y="4527"/>
                    </a:cubicBezTo>
                    <a:cubicBezTo>
                      <a:pt x="5815" y="4527"/>
                      <a:pt x="4423" y="3817"/>
                      <a:pt x="3003" y="2669"/>
                    </a:cubicBezTo>
                    <a:cubicBezTo>
                      <a:pt x="1802" y="1735"/>
                      <a:pt x="902" y="734"/>
                      <a:pt x="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6" name="Google Shape;4046;p26"/>
              <p:cNvSpPr/>
              <p:nvPr/>
            </p:nvSpPr>
            <p:spPr>
              <a:xfrm>
                <a:off x="1619650" y="3249425"/>
                <a:ext cx="311100" cy="28400"/>
              </a:xfrm>
              <a:custGeom>
                <a:avLst/>
                <a:gdLst/>
                <a:ahLst/>
                <a:cxnLst/>
                <a:rect l="l" t="t" r="r" b="b"/>
                <a:pathLst>
                  <a:path w="12444" h="1136" extrusionOk="0">
                    <a:moveTo>
                      <a:pt x="6205" y="1"/>
                    </a:moveTo>
                    <a:cubicBezTo>
                      <a:pt x="2770" y="1"/>
                      <a:pt x="1" y="201"/>
                      <a:pt x="1" y="501"/>
                    </a:cubicBezTo>
                    <a:lnTo>
                      <a:pt x="1" y="1135"/>
                    </a:lnTo>
                    <a:lnTo>
                      <a:pt x="12443" y="1135"/>
                    </a:lnTo>
                    <a:lnTo>
                      <a:pt x="12443" y="501"/>
                    </a:lnTo>
                    <a:cubicBezTo>
                      <a:pt x="12443" y="201"/>
                      <a:pt x="9641" y="1"/>
                      <a:pt x="62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7" name="Google Shape;4047;p26"/>
              <p:cNvSpPr/>
              <p:nvPr/>
            </p:nvSpPr>
            <p:spPr>
              <a:xfrm>
                <a:off x="1618825" y="3264450"/>
                <a:ext cx="311075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12443" h="568" extrusionOk="0">
                    <a:moveTo>
                      <a:pt x="1" y="0"/>
                    </a:moveTo>
                    <a:lnTo>
                      <a:pt x="1" y="567"/>
                    </a:lnTo>
                    <a:lnTo>
                      <a:pt x="12443" y="567"/>
                    </a:lnTo>
                    <a:lnTo>
                      <a:pt x="124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8" name="Google Shape;4048;p26"/>
              <p:cNvSpPr/>
              <p:nvPr/>
            </p:nvSpPr>
            <p:spPr>
              <a:xfrm>
                <a:off x="1705550" y="3136850"/>
                <a:ext cx="8092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4604" fill="none" extrusionOk="0">
                    <a:moveTo>
                      <a:pt x="1602" y="4604"/>
                    </a:moveTo>
                    <a:cubicBezTo>
                      <a:pt x="1602" y="4604"/>
                      <a:pt x="1" y="1669"/>
                      <a:pt x="3236" y="1"/>
                    </a:cubicBezTo>
                  </a:path>
                </a:pathLst>
              </a:custGeom>
              <a:solidFill>
                <a:schemeClr val="lt1"/>
              </a:solidFill>
              <a:ln w="22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9" name="Google Shape;4049;p26"/>
              <p:cNvSpPr/>
              <p:nvPr/>
            </p:nvSpPr>
            <p:spPr>
              <a:xfrm>
                <a:off x="1691375" y="3016775"/>
                <a:ext cx="55900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2236" h="4304" extrusionOk="0">
                    <a:moveTo>
                      <a:pt x="2236" y="0"/>
                    </a:moveTo>
                    <a:lnTo>
                      <a:pt x="2236" y="0"/>
                    </a:lnTo>
                    <a:cubicBezTo>
                      <a:pt x="568" y="601"/>
                      <a:pt x="1" y="2769"/>
                      <a:pt x="601" y="4303"/>
                    </a:cubicBezTo>
                    <a:cubicBezTo>
                      <a:pt x="568" y="2702"/>
                      <a:pt x="901" y="1034"/>
                      <a:pt x="22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4050" name="Google Shape;4050;p26"/>
          <p:cNvGrpSpPr/>
          <p:nvPr/>
        </p:nvGrpSpPr>
        <p:grpSpPr>
          <a:xfrm>
            <a:off x="-557144" y="-1097533"/>
            <a:ext cx="13305029" cy="9420688"/>
            <a:chOff x="-417858" y="-823150"/>
            <a:chExt cx="9978772" cy="7065516"/>
          </a:xfrm>
        </p:grpSpPr>
        <p:grpSp>
          <p:nvGrpSpPr>
            <p:cNvPr id="4051" name="Google Shape;4051;p26"/>
            <p:cNvGrpSpPr/>
            <p:nvPr/>
          </p:nvGrpSpPr>
          <p:grpSpPr>
            <a:xfrm>
              <a:off x="50" y="-132175"/>
              <a:ext cx="832143" cy="5305618"/>
              <a:chOff x="1440600" y="197825"/>
              <a:chExt cx="990175" cy="3797050"/>
            </a:xfrm>
          </p:grpSpPr>
          <p:sp>
            <p:nvSpPr>
              <p:cNvPr id="4052" name="Google Shape;4052;p26"/>
              <p:cNvSpPr/>
              <p:nvPr/>
            </p:nvSpPr>
            <p:spPr>
              <a:xfrm>
                <a:off x="1440600" y="197825"/>
                <a:ext cx="9901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9607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219" y="75593"/>
                    </a:lnTo>
                    <a:cubicBezTo>
                      <a:pt x="21405" y="75593"/>
                      <a:pt x="38652" y="42074"/>
                      <a:pt x="39606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3" name="Google Shape;4053;p26"/>
              <p:cNvSpPr/>
              <p:nvPr/>
            </p:nvSpPr>
            <p:spPr>
              <a:xfrm>
                <a:off x="1440600" y="2105050"/>
                <a:ext cx="590825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3633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3633" y="75593"/>
                    </a:lnTo>
                    <a:cubicBezTo>
                      <a:pt x="23056" y="33659"/>
                      <a:pt x="12712" y="23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4" name="Google Shape;4054;p26"/>
              <p:cNvSpPr/>
              <p:nvPr/>
            </p:nvSpPr>
            <p:spPr>
              <a:xfrm>
                <a:off x="1440600" y="197825"/>
                <a:ext cx="8588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4355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79" y="75593"/>
                    </a:lnTo>
                    <a:cubicBezTo>
                      <a:pt x="18560" y="75593"/>
                      <a:pt x="33539" y="42074"/>
                      <a:pt x="343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5" name="Google Shape;4055;p26"/>
              <p:cNvSpPr/>
              <p:nvPr/>
            </p:nvSpPr>
            <p:spPr>
              <a:xfrm>
                <a:off x="1440600" y="197825"/>
                <a:ext cx="644550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25782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39" y="75593"/>
                    </a:lnTo>
                    <a:cubicBezTo>
                      <a:pt x="13905" y="75593"/>
                      <a:pt x="25144" y="42074"/>
                      <a:pt x="2578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6" name="Google Shape;4056;p26"/>
              <p:cNvSpPr/>
              <p:nvPr/>
            </p:nvSpPr>
            <p:spPr>
              <a:xfrm>
                <a:off x="1526125" y="471350"/>
                <a:ext cx="341675" cy="1616325"/>
              </a:xfrm>
              <a:custGeom>
                <a:avLst/>
                <a:gdLst/>
                <a:ahLst/>
                <a:cxnLst/>
                <a:rect l="l" t="t" r="r" b="b"/>
                <a:pathLst>
                  <a:path w="13667" h="64653" extrusionOk="0">
                    <a:moveTo>
                      <a:pt x="5690" y="1"/>
                    </a:moveTo>
                    <a:cubicBezTo>
                      <a:pt x="5690" y="1"/>
                      <a:pt x="8177" y="38215"/>
                      <a:pt x="1" y="64652"/>
                    </a:cubicBezTo>
                    <a:cubicBezTo>
                      <a:pt x="13508" y="46788"/>
                      <a:pt x="13667" y="1"/>
                      <a:pt x="136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7" name="Google Shape;4057;p26"/>
              <p:cNvSpPr/>
              <p:nvPr/>
            </p:nvSpPr>
            <p:spPr>
              <a:xfrm>
                <a:off x="1440600" y="2105050"/>
                <a:ext cx="5127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0510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0509" y="75593"/>
                    </a:lnTo>
                    <a:cubicBezTo>
                      <a:pt x="20012" y="33659"/>
                      <a:pt x="11021" y="239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8" name="Google Shape;4058;p26"/>
              <p:cNvSpPr/>
              <p:nvPr/>
            </p:nvSpPr>
            <p:spPr>
              <a:xfrm>
                <a:off x="1440600" y="2105050"/>
                <a:ext cx="3844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15378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15377" y="75593"/>
                    </a:lnTo>
                    <a:cubicBezTo>
                      <a:pt x="14999" y="33659"/>
                      <a:pt x="8256" y="239"/>
                      <a:pt x="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9" name="Google Shape;4059;p26"/>
              <p:cNvSpPr/>
              <p:nvPr/>
            </p:nvSpPr>
            <p:spPr>
              <a:xfrm>
                <a:off x="1440600" y="2197550"/>
                <a:ext cx="214850" cy="1797325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71893" extrusionOk="0">
                    <a:moveTo>
                      <a:pt x="4317" y="0"/>
                    </a:moveTo>
                    <a:lnTo>
                      <a:pt x="0" y="617"/>
                    </a:lnTo>
                    <a:lnTo>
                      <a:pt x="0" y="71893"/>
                    </a:lnTo>
                    <a:lnTo>
                      <a:pt x="8594" y="71893"/>
                    </a:lnTo>
                    <a:cubicBezTo>
                      <a:pt x="8594" y="21902"/>
                      <a:pt x="4317" y="0"/>
                      <a:pt x="43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0" name="Google Shape;4060;p26"/>
              <p:cNvSpPr/>
              <p:nvPr/>
            </p:nvSpPr>
            <p:spPr>
              <a:xfrm>
                <a:off x="1440600" y="2035925"/>
                <a:ext cx="214850" cy="206400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8256" extrusionOk="0">
                    <a:moveTo>
                      <a:pt x="0" y="0"/>
                    </a:moveTo>
                    <a:lnTo>
                      <a:pt x="0" y="7082"/>
                    </a:lnTo>
                    <a:lnTo>
                      <a:pt x="8594" y="8256"/>
                    </a:lnTo>
                    <a:lnTo>
                      <a:pt x="8594" y="2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061" name="Google Shape;4061;p26"/>
            <p:cNvGrpSpPr/>
            <p:nvPr/>
          </p:nvGrpSpPr>
          <p:grpSpPr>
            <a:xfrm flipH="1">
              <a:off x="8319293" y="-132175"/>
              <a:ext cx="832143" cy="5305618"/>
              <a:chOff x="1440600" y="197825"/>
              <a:chExt cx="990175" cy="3797050"/>
            </a:xfrm>
          </p:grpSpPr>
          <p:sp>
            <p:nvSpPr>
              <p:cNvPr id="4062" name="Google Shape;4062;p26"/>
              <p:cNvSpPr/>
              <p:nvPr/>
            </p:nvSpPr>
            <p:spPr>
              <a:xfrm>
                <a:off x="1440600" y="197825"/>
                <a:ext cx="9901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9607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219" y="75593"/>
                    </a:lnTo>
                    <a:cubicBezTo>
                      <a:pt x="21405" y="75593"/>
                      <a:pt x="38652" y="42074"/>
                      <a:pt x="39606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3" name="Google Shape;4063;p26"/>
              <p:cNvSpPr/>
              <p:nvPr/>
            </p:nvSpPr>
            <p:spPr>
              <a:xfrm>
                <a:off x="1440600" y="2105050"/>
                <a:ext cx="590825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3633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3633" y="75593"/>
                    </a:lnTo>
                    <a:cubicBezTo>
                      <a:pt x="23056" y="33659"/>
                      <a:pt x="12712" y="23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4" name="Google Shape;4064;p26"/>
              <p:cNvSpPr/>
              <p:nvPr/>
            </p:nvSpPr>
            <p:spPr>
              <a:xfrm>
                <a:off x="1440600" y="197825"/>
                <a:ext cx="8588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4355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79" y="75593"/>
                    </a:lnTo>
                    <a:cubicBezTo>
                      <a:pt x="18560" y="75593"/>
                      <a:pt x="33539" y="42074"/>
                      <a:pt x="343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5" name="Google Shape;4065;p26"/>
              <p:cNvSpPr/>
              <p:nvPr/>
            </p:nvSpPr>
            <p:spPr>
              <a:xfrm>
                <a:off x="1440600" y="197825"/>
                <a:ext cx="644550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25782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39" y="75593"/>
                    </a:lnTo>
                    <a:cubicBezTo>
                      <a:pt x="13905" y="75593"/>
                      <a:pt x="25144" y="42074"/>
                      <a:pt x="257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6" name="Google Shape;4066;p26"/>
              <p:cNvSpPr/>
              <p:nvPr/>
            </p:nvSpPr>
            <p:spPr>
              <a:xfrm>
                <a:off x="1526125" y="471350"/>
                <a:ext cx="341675" cy="1616325"/>
              </a:xfrm>
              <a:custGeom>
                <a:avLst/>
                <a:gdLst/>
                <a:ahLst/>
                <a:cxnLst/>
                <a:rect l="l" t="t" r="r" b="b"/>
                <a:pathLst>
                  <a:path w="13667" h="64653" extrusionOk="0">
                    <a:moveTo>
                      <a:pt x="5690" y="1"/>
                    </a:moveTo>
                    <a:cubicBezTo>
                      <a:pt x="5690" y="1"/>
                      <a:pt x="8177" y="38215"/>
                      <a:pt x="1" y="64652"/>
                    </a:cubicBezTo>
                    <a:cubicBezTo>
                      <a:pt x="13508" y="46788"/>
                      <a:pt x="13667" y="1"/>
                      <a:pt x="136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7" name="Google Shape;4067;p26"/>
              <p:cNvSpPr/>
              <p:nvPr/>
            </p:nvSpPr>
            <p:spPr>
              <a:xfrm>
                <a:off x="1440600" y="2105050"/>
                <a:ext cx="5127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0510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0509" y="75593"/>
                    </a:lnTo>
                    <a:cubicBezTo>
                      <a:pt x="20012" y="33659"/>
                      <a:pt x="11021" y="239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8" name="Google Shape;4068;p26"/>
              <p:cNvSpPr/>
              <p:nvPr/>
            </p:nvSpPr>
            <p:spPr>
              <a:xfrm>
                <a:off x="1440600" y="2105050"/>
                <a:ext cx="3844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15378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15377" y="75593"/>
                    </a:lnTo>
                    <a:cubicBezTo>
                      <a:pt x="14999" y="33659"/>
                      <a:pt x="8256" y="23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9" name="Google Shape;4069;p26"/>
              <p:cNvSpPr/>
              <p:nvPr/>
            </p:nvSpPr>
            <p:spPr>
              <a:xfrm>
                <a:off x="1440600" y="2197550"/>
                <a:ext cx="214850" cy="1797325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71893" extrusionOk="0">
                    <a:moveTo>
                      <a:pt x="4317" y="0"/>
                    </a:moveTo>
                    <a:lnTo>
                      <a:pt x="0" y="617"/>
                    </a:lnTo>
                    <a:lnTo>
                      <a:pt x="0" y="71893"/>
                    </a:lnTo>
                    <a:lnTo>
                      <a:pt x="8594" y="71893"/>
                    </a:lnTo>
                    <a:cubicBezTo>
                      <a:pt x="8594" y="21902"/>
                      <a:pt x="4317" y="0"/>
                      <a:pt x="43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0" name="Google Shape;4070;p26"/>
              <p:cNvSpPr/>
              <p:nvPr/>
            </p:nvSpPr>
            <p:spPr>
              <a:xfrm>
                <a:off x="1440600" y="2035925"/>
                <a:ext cx="214850" cy="206400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8256" extrusionOk="0">
                    <a:moveTo>
                      <a:pt x="0" y="0"/>
                    </a:moveTo>
                    <a:lnTo>
                      <a:pt x="0" y="7082"/>
                    </a:lnTo>
                    <a:lnTo>
                      <a:pt x="8594" y="8256"/>
                    </a:lnTo>
                    <a:lnTo>
                      <a:pt x="8594" y="2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071" name="Google Shape;4071;p26"/>
            <p:cNvGrpSpPr/>
            <p:nvPr/>
          </p:nvGrpSpPr>
          <p:grpSpPr>
            <a:xfrm>
              <a:off x="-417858" y="-823150"/>
              <a:ext cx="9978772" cy="1382075"/>
              <a:chOff x="193475" y="-693375"/>
              <a:chExt cx="7221575" cy="1382075"/>
            </a:xfrm>
          </p:grpSpPr>
          <p:sp>
            <p:nvSpPr>
              <p:cNvPr id="4072" name="Google Shape;4072;p26"/>
              <p:cNvSpPr/>
              <p:nvPr/>
            </p:nvSpPr>
            <p:spPr>
              <a:xfrm>
                <a:off x="363575" y="384325"/>
                <a:ext cx="6883875" cy="304375"/>
              </a:xfrm>
              <a:custGeom>
                <a:avLst/>
                <a:gdLst/>
                <a:ahLst/>
                <a:cxnLst/>
                <a:rect l="l" t="t" r="r" b="b"/>
                <a:pathLst>
                  <a:path w="275355" h="12175" extrusionOk="0">
                    <a:moveTo>
                      <a:pt x="0" y="0"/>
                    </a:moveTo>
                    <a:lnTo>
                      <a:pt x="0" y="9390"/>
                    </a:lnTo>
                    <a:lnTo>
                      <a:pt x="0" y="10782"/>
                    </a:lnTo>
                    <a:lnTo>
                      <a:pt x="14522" y="10782"/>
                    </a:lnTo>
                    <a:lnTo>
                      <a:pt x="14522" y="9370"/>
                    </a:lnTo>
                    <a:lnTo>
                      <a:pt x="16869" y="9370"/>
                    </a:lnTo>
                    <a:lnTo>
                      <a:pt x="16869" y="12175"/>
                    </a:lnTo>
                    <a:lnTo>
                      <a:pt x="30913" y="12175"/>
                    </a:lnTo>
                    <a:lnTo>
                      <a:pt x="30913" y="9370"/>
                    </a:lnTo>
                    <a:lnTo>
                      <a:pt x="33261" y="9370"/>
                    </a:lnTo>
                    <a:lnTo>
                      <a:pt x="33261" y="10782"/>
                    </a:lnTo>
                    <a:lnTo>
                      <a:pt x="47782" y="10782"/>
                    </a:lnTo>
                    <a:lnTo>
                      <a:pt x="47782" y="9370"/>
                    </a:lnTo>
                    <a:lnTo>
                      <a:pt x="50110" y="9370"/>
                    </a:lnTo>
                    <a:lnTo>
                      <a:pt x="50110" y="12175"/>
                    </a:lnTo>
                    <a:lnTo>
                      <a:pt x="64632" y="12175"/>
                    </a:lnTo>
                    <a:lnTo>
                      <a:pt x="64632" y="9370"/>
                    </a:lnTo>
                    <a:lnTo>
                      <a:pt x="66979" y="9370"/>
                    </a:lnTo>
                    <a:lnTo>
                      <a:pt x="66979" y="10782"/>
                    </a:lnTo>
                    <a:lnTo>
                      <a:pt x="81023" y="10782"/>
                    </a:lnTo>
                    <a:lnTo>
                      <a:pt x="81023" y="9370"/>
                    </a:lnTo>
                    <a:lnTo>
                      <a:pt x="83370" y="9370"/>
                    </a:lnTo>
                    <a:lnTo>
                      <a:pt x="83370" y="12175"/>
                    </a:lnTo>
                    <a:lnTo>
                      <a:pt x="97892" y="12175"/>
                    </a:lnTo>
                    <a:lnTo>
                      <a:pt x="97892" y="9370"/>
                    </a:lnTo>
                    <a:lnTo>
                      <a:pt x="101174" y="9370"/>
                    </a:lnTo>
                    <a:lnTo>
                      <a:pt x="101174" y="10782"/>
                    </a:lnTo>
                    <a:lnTo>
                      <a:pt x="115656" y="10782"/>
                    </a:lnTo>
                    <a:lnTo>
                      <a:pt x="115656" y="9370"/>
                    </a:lnTo>
                    <a:lnTo>
                      <a:pt x="118481" y="9370"/>
                    </a:lnTo>
                    <a:lnTo>
                      <a:pt x="118481" y="12175"/>
                    </a:lnTo>
                    <a:lnTo>
                      <a:pt x="133460" y="12175"/>
                    </a:lnTo>
                    <a:lnTo>
                      <a:pt x="133460" y="9370"/>
                    </a:lnTo>
                    <a:lnTo>
                      <a:pt x="136285" y="9370"/>
                    </a:lnTo>
                    <a:lnTo>
                      <a:pt x="136285" y="10782"/>
                    </a:lnTo>
                    <a:lnTo>
                      <a:pt x="151722" y="10782"/>
                    </a:lnTo>
                    <a:lnTo>
                      <a:pt x="151722" y="9370"/>
                    </a:lnTo>
                    <a:lnTo>
                      <a:pt x="154527" y="9370"/>
                    </a:lnTo>
                    <a:lnTo>
                      <a:pt x="154527" y="12175"/>
                    </a:lnTo>
                    <a:lnTo>
                      <a:pt x="169048" y="12175"/>
                    </a:lnTo>
                    <a:lnTo>
                      <a:pt x="169048" y="9370"/>
                    </a:lnTo>
                    <a:lnTo>
                      <a:pt x="172331" y="9370"/>
                    </a:lnTo>
                    <a:lnTo>
                      <a:pt x="172331" y="10782"/>
                    </a:lnTo>
                    <a:lnTo>
                      <a:pt x="186852" y="10782"/>
                    </a:lnTo>
                    <a:lnTo>
                      <a:pt x="186852" y="9370"/>
                    </a:lnTo>
                    <a:lnTo>
                      <a:pt x="190115" y="9370"/>
                    </a:lnTo>
                    <a:lnTo>
                      <a:pt x="190115" y="12175"/>
                    </a:lnTo>
                    <a:lnTo>
                      <a:pt x="204636" y="12175"/>
                    </a:lnTo>
                    <a:lnTo>
                      <a:pt x="204636" y="9370"/>
                    </a:lnTo>
                    <a:lnTo>
                      <a:pt x="207441" y="9370"/>
                    </a:lnTo>
                    <a:lnTo>
                      <a:pt x="207441" y="12175"/>
                    </a:lnTo>
                    <a:lnTo>
                      <a:pt x="222440" y="12175"/>
                    </a:lnTo>
                    <a:lnTo>
                      <a:pt x="222440" y="9370"/>
                    </a:lnTo>
                    <a:lnTo>
                      <a:pt x="225722" y="9370"/>
                    </a:lnTo>
                    <a:lnTo>
                      <a:pt x="225722" y="10782"/>
                    </a:lnTo>
                    <a:lnTo>
                      <a:pt x="240224" y="10782"/>
                    </a:lnTo>
                    <a:lnTo>
                      <a:pt x="240224" y="9370"/>
                    </a:lnTo>
                    <a:lnTo>
                      <a:pt x="243507" y="9370"/>
                    </a:lnTo>
                    <a:lnTo>
                      <a:pt x="243507" y="12175"/>
                    </a:lnTo>
                    <a:lnTo>
                      <a:pt x="257551" y="12175"/>
                    </a:lnTo>
                    <a:lnTo>
                      <a:pt x="257551" y="9370"/>
                    </a:lnTo>
                    <a:lnTo>
                      <a:pt x="260833" y="9370"/>
                    </a:lnTo>
                    <a:lnTo>
                      <a:pt x="260833" y="10782"/>
                    </a:lnTo>
                    <a:lnTo>
                      <a:pt x="275355" y="10782"/>
                    </a:lnTo>
                    <a:lnTo>
                      <a:pt x="27535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3" name="Google Shape;4073;p26"/>
              <p:cNvSpPr/>
              <p:nvPr/>
            </p:nvSpPr>
            <p:spPr>
              <a:xfrm>
                <a:off x="363575" y="-634175"/>
                <a:ext cx="6695900" cy="1158775"/>
              </a:xfrm>
              <a:custGeom>
                <a:avLst/>
                <a:gdLst/>
                <a:ahLst/>
                <a:cxnLst/>
                <a:rect l="l" t="t" r="r" b="b"/>
                <a:pathLst>
                  <a:path w="267836" h="46351" extrusionOk="0">
                    <a:moveTo>
                      <a:pt x="0" y="0"/>
                    </a:moveTo>
                    <a:lnTo>
                      <a:pt x="0" y="46350"/>
                    </a:lnTo>
                    <a:lnTo>
                      <a:pt x="267835" y="46350"/>
                    </a:lnTo>
                    <a:lnTo>
                      <a:pt x="267835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4" name="Google Shape;4074;p26"/>
              <p:cNvSpPr/>
              <p:nvPr/>
            </p:nvSpPr>
            <p:spPr>
              <a:xfrm>
                <a:off x="363575" y="-634175"/>
                <a:ext cx="3630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2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5" name="Google Shape;4075;p26"/>
              <p:cNvSpPr/>
              <p:nvPr/>
            </p:nvSpPr>
            <p:spPr>
              <a:xfrm>
                <a:off x="434175" y="-634175"/>
                <a:ext cx="21090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6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6" name="Google Shape;4076;p26"/>
              <p:cNvSpPr/>
              <p:nvPr/>
            </p:nvSpPr>
            <p:spPr>
              <a:xfrm>
                <a:off x="785300" y="-634175"/>
                <a:ext cx="3511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045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044" y="49155"/>
                    </a:lnTo>
                    <a:lnTo>
                      <a:pt x="14044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7" name="Google Shape;4077;p26"/>
              <p:cNvSpPr/>
              <p:nvPr/>
            </p:nvSpPr>
            <p:spPr>
              <a:xfrm>
                <a:off x="867350" y="-634175"/>
                <a:ext cx="1870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481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7480" y="49155"/>
                    </a:lnTo>
                    <a:lnTo>
                      <a:pt x="7480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8" name="Google Shape;4078;p26"/>
              <p:cNvSpPr/>
              <p:nvPr/>
            </p:nvSpPr>
            <p:spPr>
              <a:xfrm>
                <a:off x="119507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9" name="Google Shape;4079;p26"/>
              <p:cNvSpPr/>
              <p:nvPr/>
            </p:nvSpPr>
            <p:spPr>
              <a:xfrm>
                <a:off x="1277150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7957" y="47782"/>
                    </a:lnTo>
                    <a:lnTo>
                      <a:pt x="7957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0" name="Google Shape;4080;p26"/>
              <p:cNvSpPr/>
              <p:nvPr/>
            </p:nvSpPr>
            <p:spPr>
              <a:xfrm>
                <a:off x="1616300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523" y="49155"/>
                    </a:lnTo>
                    <a:lnTo>
                      <a:pt x="14523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1" name="Google Shape;4081;p26"/>
              <p:cNvSpPr/>
              <p:nvPr/>
            </p:nvSpPr>
            <p:spPr>
              <a:xfrm>
                <a:off x="1698375" y="-634175"/>
                <a:ext cx="2108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8435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8435" y="49155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2" name="Google Shape;4082;p26"/>
              <p:cNvSpPr/>
              <p:nvPr/>
            </p:nvSpPr>
            <p:spPr>
              <a:xfrm>
                <a:off x="2038025" y="-634175"/>
                <a:ext cx="3511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046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4045" y="47782"/>
                    </a:lnTo>
                    <a:lnTo>
                      <a:pt x="14045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3" name="Google Shape;4083;p26"/>
              <p:cNvSpPr/>
              <p:nvPr/>
            </p:nvSpPr>
            <p:spPr>
              <a:xfrm>
                <a:off x="2108150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7958" y="47782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4" name="Google Shape;4084;p26"/>
              <p:cNvSpPr/>
              <p:nvPr/>
            </p:nvSpPr>
            <p:spPr>
              <a:xfrm>
                <a:off x="2447825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522" y="49155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5" name="Google Shape;4085;p26"/>
              <p:cNvSpPr/>
              <p:nvPr/>
            </p:nvSpPr>
            <p:spPr>
              <a:xfrm>
                <a:off x="2529375" y="-634175"/>
                <a:ext cx="19895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958" y="49155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6" name="Google Shape;4086;p26"/>
              <p:cNvSpPr/>
              <p:nvPr/>
            </p:nvSpPr>
            <p:spPr>
              <a:xfrm>
                <a:off x="289292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7" name="Google Shape;4087;p26"/>
              <p:cNvSpPr/>
              <p:nvPr/>
            </p:nvSpPr>
            <p:spPr>
              <a:xfrm>
                <a:off x="2973975" y="-634175"/>
                <a:ext cx="21090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6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8" name="Google Shape;4088;p26"/>
              <p:cNvSpPr/>
              <p:nvPr/>
            </p:nvSpPr>
            <p:spPr>
              <a:xfrm>
                <a:off x="3325600" y="-634175"/>
                <a:ext cx="37450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980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979" y="49155"/>
                    </a:lnTo>
                    <a:lnTo>
                      <a:pt x="14979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9" name="Google Shape;4089;p26"/>
              <p:cNvSpPr/>
              <p:nvPr/>
            </p:nvSpPr>
            <p:spPr>
              <a:xfrm>
                <a:off x="3407650" y="-634175"/>
                <a:ext cx="2103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8415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8415" y="49155"/>
                    </a:lnTo>
                    <a:lnTo>
                      <a:pt x="841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0" name="Google Shape;4090;p26"/>
              <p:cNvSpPr/>
              <p:nvPr/>
            </p:nvSpPr>
            <p:spPr>
              <a:xfrm>
                <a:off x="3770675" y="-634175"/>
                <a:ext cx="385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543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5438" y="47782"/>
                    </a:lnTo>
                    <a:lnTo>
                      <a:pt x="15438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1" name="Google Shape;4091;p26"/>
              <p:cNvSpPr/>
              <p:nvPr/>
            </p:nvSpPr>
            <p:spPr>
              <a:xfrm>
                <a:off x="3864175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7958" y="47782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2" name="Google Shape;4092;p26"/>
              <p:cNvSpPr/>
              <p:nvPr/>
            </p:nvSpPr>
            <p:spPr>
              <a:xfrm>
                <a:off x="4226725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522" y="49155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3" name="Google Shape;4093;p26"/>
              <p:cNvSpPr/>
              <p:nvPr/>
            </p:nvSpPr>
            <p:spPr>
              <a:xfrm>
                <a:off x="4308775" y="-634175"/>
                <a:ext cx="1870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481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481" y="49155"/>
                    </a:lnTo>
                    <a:lnTo>
                      <a:pt x="7481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4" name="Google Shape;4094;p26"/>
              <p:cNvSpPr/>
              <p:nvPr/>
            </p:nvSpPr>
            <p:spPr>
              <a:xfrm>
                <a:off x="467182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5" name="Google Shape;4095;p26"/>
              <p:cNvSpPr/>
              <p:nvPr/>
            </p:nvSpPr>
            <p:spPr>
              <a:xfrm>
                <a:off x="4741950" y="-634175"/>
                <a:ext cx="2108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5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6" name="Google Shape;4096;p26"/>
              <p:cNvSpPr/>
              <p:nvPr/>
            </p:nvSpPr>
            <p:spPr>
              <a:xfrm>
                <a:off x="5116425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522" y="49155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7" name="Google Shape;4097;p26"/>
              <p:cNvSpPr/>
              <p:nvPr/>
            </p:nvSpPr>
            <p:spPr>
              <a:xfrm>
                <a:off x="5198475" y="-634175"/>
                <a:ext cx="19895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958" y="49155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8" name="Google Shape;4098;p26"/>
              <p:cNvSpPr/>
              <p:nvPr/>
            </p:nvSpPr>
            <p:spPr>
              <a:xfrm>
                <a:off x="5549600" y="-634175"/>
                <a:ext cx="37500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5000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999" y="49155"/>
                    </a:lnTo>
                    <a:lnTo>
                      <a:pt x="14999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9" name="Google Shape;4099;p26"/>
              <p:cNvSpPr/>
              <p:nvPr/>
            </p:nvSpPr>
            <p:spPr>
              <a:xfrm>
                <a:off x="5631650" y="-634175"/>
                <a:ext cx="19895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7957" y="49155"/>
                    </a:lnTo>
                    <a:lnTo>
                      <a:pt x="7957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0" name="Google Shape;4100;p26"/>
              <p:cNvSpPr/>
              <p:nvPr/>
            </p:nvSpPr>
            <p:spPr>
              <a:xfrm>
                <a:off x="600662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1" name="Google Shape;4101;p26"/>
              <p:cNvSpPr/>
              <p:nvPr/>
            </p:nvSpPr>
            <p:spPr>
              <a:xfrm>
                <a:off x="6076750" y="-634175"/>
                <a:ext cx="2108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5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2" name="Google Shape;4102;p26"/>
              <p:cNvSpPr/>
              <p:nvPr/>
            </p:nvSpPr>
            <p:spPr>
              <a:xfrm>
                <a:off x="6451225" y="-634175"/>
                <a:ext cx="3511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045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045" y="49155"/>
                    </a:lnTo>
                    <a:lnTo>
                      <a:pt x="14045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3" name="Google Shape;4103;p26"/>
              <p:cNvSpPr/>
              <p:nvPr/>
            </p:nvSpPr>
            <p:spPr>
              <a:xfrm>
                <a:off x="6532775" y="-634175"/>
                <a:ext cx="1875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501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501" y="49155"/>
                    </a:lnTo>
                    <a:lnTo>
                      <a:pt x="7501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4" name="Google Shape;4104;p26"/>
              <p:cNvSpPr/>
              <p:nvPr/>
            </p:nvSpPr>
            <p:spPr>
              <a:xfrm>
                <a:off x="6884400" y="-634175"/>
                <a:ext cx="3630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2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5" name="Google Shape;4105;p26"/>
              <p:cNvSpPr/>
              <p:nvPr/>
            </p:nvSpPr>
            <p:spPr>
              <a:xfrm>
                <a:off x="6978375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7958" y="47782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6" name="Google Shape;4106;p26"/>
              <p:cNvSpPr/>
              <p:nvPr/>
            </p:nvSpPr>
            <p:spPr>
              <a:xfrm>
                <a:off x="211400" y="-634175"/>
                <a:ext cx="70942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3770" h="1" fill="none" extrusionOk="0">
                    <a:moveTo>
                      <a:pt x="0" y="0"/>
                    </a:moveTo>
                    <a:lnTo>
                      <a:pt x="283769" y="0"/>
                    </a:lnTo>
                  </a:path>
                </a:pathLst>
              </a:custGeom>
              <a:noFill/>
              <a:ln w="46750" cap="flat" cmpd="sng">
                <a:solidFill>
                  <a:srgbClr val="FFB726"/>
                </a:solidFill>
                <a:prstDash val="solid"/>
                <a:miter lim="1989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7" name="Google Shape;4107;p26"/>
              <p:cNvSpPr/>
              <p:nvPr/>
            </p:nvSpPr>
            <p:spPr>
              <a:xfrm>
                <a:off x="7287225" y="-693375"/>
                <a:ext cx="127825" cy="128350"/>
              </a:xfrm>
              <a:custGeom>
                <a:avLst/>
                <a:gdLst/>
                <a:ahLst/>
                <a:cxnLst/>
                <a:rect l="l" t="t" r="r" b="b"/>
                <a:pathLst>
                  <a:path w="5113" h="5134" extrusionOk="0">
                    <a:moveTo>
                      <a:pt x="2566" y="1"/>
                    </a:moveTo>
                    <a:cubicBezTo>
                      <a:pt x="1134" y="1"/>
                      <a:pt x="0" y="1155"/>
                      <a:pt x="0" y="2567"/>
                    </a:cubicBezTo>
                    <a:cubicBezTo>
                      <a:pt x="0" y="3979"/>
                      <a:pt x="1134" y="5133"/>
                      <a:pt x="2566" y="5133"/>
                    </a:cubicBezTo>
                    <a:cubicBezTo>
                      <a:pt x="3979" y="5133"/>
                      <a:pt x="5113" y="3979"/>
                      <a:pt x="5113" y="2567"/>
                    </a:cubicBezTo>
                    <a:cubicBezTo>
                      <a:pt x="5113" y="1155"/>
                      <a:pt x="3979" y="1"/>
                      <a:pt x="2566" y="1"/>
                    </a:cubicBezTo>
                    <a:close/>
                  </a:path>
                </a:pathLst>
              </a:custGeom>
              <a:solidFill>
                <a:srgbClr val="FFB7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8" name="Google Shape;4108;p26"/>
              <p:cNvSpPr/>
              <p:nvPr/>
            </p:nvSpPr>
            <p:spPr>
              <a:xfrm>
                <a:off x="193475" y="-693375"/>
                <a:ext cx="128350" cy="128350"/>
              </a:xfrm>
              <a:custGeom>
                <a:avLst/>
                <a:gdLst/>
                <a:ahLst/>
                <a:cxnLst/>
                <a:rect l="l" t="t" r="r" b="b"/>
                <a:pathLst>
                  <a:path w="5134" h="5134" extrusionOk="0">
                    <a:moveTo>
                      <a:pt x="2567" y="1"/>
                    </a:moveTo>
                    <a:cubicBezTo>
                      <a:pt x="1155" y="1"/>
                      <a:pt x="1" y="1155"/>
                      <a:pt x="1" y="2567"/>
                    </a:cubicBezTo>
                    <a:cubicBezTo>
                      <a:pt x="1" y="3979"/>
                      <a:pt x="1155" y="5133"/>
                      <a:pt x="2567" y="5133"/>
                    </a:cubicBezTo>
                    <a:cubicBezTo>
                      <a:pt x="3979" y="5133"/>
                      <a:pt x="5133" y="3979"/>
                      <a:pt x="5133" y="2567"/>
                    </a:cubicBezTo>
                    <a:cubicBezTo>
                      <a:pt x="5133" y="1155"/>
                      <a:pt x="3979" y="1"/>
                      <a:pt x="2567" y="1"/>
                    </a:cubicBezTo>
                    <a:close/>
                  </a:path>
                </a:pathLst>
              </a:custGeom>
              <a:solidFill>
                <a:srgbClr val="FFB7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109" name="Google Shape;4109;p26"/>
            <p:cNvGrpSpPr/>
            <p:nvPr/>
          </p:nvGrpSpPr>
          <p:grpSpPr>
            <a:xfrm>
              <a:off x="-20" y="4613271"/>
              <a:ext cx="9143683" cy="1629094"/>
              <a:chOff x="429225" y="4417075"/>
              <a:chExt cx="6749600" cy="1202550"/>
            </a:xfrm>
          </p:grpSpPr>
          <p:sp>
            <p:nvSpPr>
              <p:cNvPr id="4110" name="Google Shape;4110;p26"/>
              <p:cNvSpPr/>
              <p:nvPr/>
            </p:nvSpPr>
            <p:spPr>
              <a:xfrm>
                <a:off x="1901275" y="5022325"/>
                <a:ext cx="3806000" cy="502300"/>
              </a:xfrm>
              <a:custGeom>
                <a:avLst/>
                <a:gdLst/>
                <a:ahLst/>
                <a:cxnLst/>
                <a:rect l="l" t="t" r="r" b="b"/>
                <a:pathLst>
                  <a:path w="152240" h="20092" extrusionOk="0">
                    <a:moveTo>
                      <a:pt x="0" y="0"/>
                    </a:moveTo>
                    <a:lnTo>
                      <a:pt x="0" y="20092"/>
                    </a:lnTo>
                    <a:lnTo>
                      <a:pt x="152239" y="20092"/>
                    </a:lnTo>
                    <a:lnTo>
                      <a:pt x="152239" y="0"/>
                    </a:lnTo>
                    <a:close/>
                  </a:path>
                </a:pathLst>
              </a:custGeom>
              <a:solidFill>
                <a:srgbClr val="C3CAD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1" name="Google Shape;4111;p26"/>
              <p:cNvSpPr/>
              <p:nvPr/>
            </p:nvSpPr>
            <p:spPr>
              <a:xfrm>
                <a:off x="429225" y="4417075"/>
                <a:ext cx="650000" cy="553050"/>
              </a:xfrm>
              <a:custGeom>
                <a:avLst/>
                <a:gdLst/>
                <a:ahLst/>
                <a:cxnLst/>
                <a:rect l="l" t="t" r="r" b="b"/>
                <a:pathLst>
                  <a:path w="26000" h="22122" extrusionOk="0">
                    <a:moveTo>
                      <a:pt x="6465" y="1"/>
                    </a:moveTo>
                    <a:cubicBezTo>
                      <a:pt x="2884" y="1"/>
                      <a:pt x="0" y="2905"/>
                      <a:pt x="0" y="6466"/>
                    </a:cubicBezTo>
                    <a:lnTo>
                      <a:pt x="0" y="22121"/>
                    </a:lnTo>
                    <a:lnTo>
                      <a:pt x="26000" y="22121"/>
                    </a:lnTo>
                    <a:lnTo>
                      <a:pt x="26000" y="6466"/>
                    </a:lnTo>
                    <a:cubicBezTo>
                      <a:pt x="26000" y="2885"/>
                      <a:pt x="23095" y="1"/>
                      <a:pt x="19535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2" name="Google Shape;4112;p26"/>
              <p:cNvSpPr/>
              <p:nvPr/>
            </p:nvSpPr>
            <p:spPr>
              <a:xfrm>
                <a:off x="429700" y="4449400"/>
                <a:ext cx="612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9" extrusionOk="0">
                    <a:moveTo>
                      <a:pt x="6088" y="1"/>
                    </a:moveTo>
                    <a:cubicBezTo>
                      <a:pt x="2726" y="1"/>
                      <a:pt x="1" y="2726"/>
                      <a:pt x="1" y="6088"/>
                    </a:cubicBezTo>
                    <a:lnTo>
                      <a:pt x="1" y="20828"/>
                    </a:lnTo>
                    <a:lnTo>
                      <a:pt x="24509" y="20828"/>
                    </a:lnTo>
                    <a:lnTo>
                      <a:pt x="24509" y="6088"/>
                    </a:lnTo>
                    <a:cubicBezTo>
                      <a:pt x="24509" y="2726"/>
                      <a:pt x="21783" y="1"/>
                      <a:pt x="18422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3" name="Google Shape;4113;p26"/>
              <p:cNvSpPr/>
              <p:nvPr/>
            </p:nvSpPr>
            <p:spPr>
              <a:xfrm>
                <a:off x="944925" y="4650825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5372" y="0"/>
                    </a:moveTo>
                    <a:cubicBezTo>
                      <a:pt x="5089" y="1009"/>
                      <a:pt x="4907" y="1390"/>
                      <a:pt x="4548" y="1390"/>
                    </a:cubicBezTo>
                    <a:cubicBezTo>
                      <a:pt x="4376" y="1390"/>
                      <a:pt x="4164" y="1302"/>
                      <a:pt x="3880" y="1154"/>
                    </a:cubicBezTo>
                    <a:lnTo>
                      <a:pt x="1" y="12771"/>
                    </a:lnTo>
                    <a:lnTo>
                      <a:pt x="5372" y="12771"/>
                    </a:lnTo>
                    <a:lnTo>
                      <a:pt x="5372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4" name="Google Shape;4114;p26"/>
              <p:cNvSpPr/>
              <p:nvPr/>
            </p:nvSpPr>
            <p:spPr>
              <a:xfrm>
                <a:off x="429700" y="4488200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010" y="0"/>
                    </a:moveTo>
                    <a:cubicBezTo>
                      <a:pt x="777" y="1134"/>
                      <a:pt x="1" y="2706"/>
                      <a:pt x="1" y="4536"/>
                    </a:cubicBezTo>
                    <a:lnTo>
                      <a:pt x="1" y="19276"/>
                    </a:lnTo>
                    <a:lnTo>
                      <a:pt x="24489" y="19276"/>
                    </a:lnTo>
                    <a:lnTo>
                      <a:pt x="24489" y="7659"/>
                    </a:lnTo>
                    <a:cubicBezTo>
                      <a:pt x="20033" y="5709"/>
                      <a:pt x="14881" y="5570"/>
                      <a:pt x="10166" y="4158"/>
                    </a:cubicBezTo>
                    <a:cubicBezTo>
                      <a:pt x="7242" y="3263"/>
                      <a:pt x="4477" y="1850"/>
                      <a:pt x="2010" y="0"/>
                    </a:cubicBezTo>
                    <a:close/>
                  </a:path>
                </a:pathLst>
              </a:custGeom>
              <a:solidFill>
                <a:srgbClr val="45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5" name="Google Shape;4115;p26"/>
              <p:cNvSpPr/>
              <p:nvPr/>
            </p:nvSpPr>
            <p:spPr>
              <a:xfrm>
                <a:off x="430200" y="4449400"/>
                <a:ext cx="6122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0829" extrusionOk="0">
                    <a:moveTo>
                      <a:pt x="6068" y="1"/>
                    </a:moveTo>
                    <a:cubicBezTo>
                      <a:pt x="2706" y="1"/>
                      <a:pt x="1" y="2726"/>
                      <a:pt x="1" y="6088"/>
                    </a:cubicBezTo>
                    <a:lnTo>
                      <a:pt x="1" y="6207"/>
                    </a:lnTo>
                    <a:cubicBezTo>
                      <a:pt x="1" y="2885"/>
                      <a:pt x="2706" y="160"/>
                      <a:pt x="6028" y="160"/>
                    </a:cubicBezTo>
                    <a:lnTo>
                      <a:pt x="18262" y="160"/>
                    </a:lnTo>
                    <a:cubicBezTo>
                      <a:pt x="21584" y="160"/>
                      <a:pt x="24270" y="2885"/>
                      <a:pt x="24270" y="6207"/>
                    </a:cubicBezTo>
                    <a:lnTo>
                      <a:pt x="24270" y="20828"/>
                    </a:lnTo>
                    <a:lnTo>
                      <a:pt x="24489" y="20828"/>
                    </a:lnTo>
                    <a:lnTo>
                      <a:pt x="24489" y="6088"/>
                    </a:lnTo>
                    <a:cubicBezTo>
                      <a:pt x="24469" y="2726"/>
                      <a:pt x="21763" y="1"/>
                      <a:pt x="18402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6" name="Google Shape;4116;p26"/>
              <p:cNvSpPr/>
              <p:nvPr/>
            </p:nvSpPr>
            <p:spPr>
              <a:xfrm>
                <a:off x="1191600" y="4417075"/>
                <a:ext cx="650525" cy="553050"/>
              </a:xfrm>
              <a:custGeom>
                <a:avLst/>
                <a:gdLst/>
                <a:ahLst/>
                <a:cxnLst/>
                <a:rect l="l" t="t" r="r" b="b"/>
                <a:pathLst>
                  <a:path w="26021" h="22122" extrusionOk="0">
                    <a:moveTo>
                      <a:pt x="6466" y="1"/>
                    </a:moveTo>
                    <a:cubicBezTo>
                      <a:pt x="2885" y="1"/>
                      <a:pt x="1" y="2905"/>
                      <a:pt x="1" y="6466"/>
                    </a:cubicBezTo>
                    <a:lnTo>
                      <a:pt x="1" y="22121"/>
                    </a:lnTo>
                    <a:lnTo>
                      <a:pt x="26020" y="22121"/>
                    </a:lnTo>
                    <a:lnTo>
                      <a:pt x="26020" y="6466"/>
                    </a:lnTo>
                    <a:cubicBezTo>
                      <a:pt x="26020" y="2885"/>
                      <a:pt x="23116" y="1"/>
                      <a:pt x="1955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7" name="Google Shape;4117;p26"/>
              <p:cNvSpPr/>
              <p:nvPr/>
            </p:nvSpPr>
            <p:spPr>
              <a:xfrm>
                <a:off x="1192600" y="4449400"/>
                <a:ext cx="612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9" extrusionOk="0">
                    <a:moveTo>
                      <a:pt x="6087" y="1"/>
                    </a:moveTo>
                    <a:cubicBezTo>
                      <a:pt x="2726" y="1"/>
                      <a:pt x="0" y="2726"/>
                      <a:pt x="0" y="6088"/>
                    </a:cubicBezTo>
                    <a:lnTo>
                      <a:pt x="0" y="20828"/>
                    </a:lnTo>
                    <a:lnTo>
                      <a:pt x="24508" y="20828"/>
                    </a:lnTo>
                    <a:lnTo>
                      <a:pt x="24508" y="6088"/>
                    </a:lnTo>
                    <a:cubicBezTo>
                      <a:pt x="24508" y="2726"/>
                      <a:pt x="21783" y="1"/>
                      <a:pt x="1842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8" name="Google Shape;4118;p26"/>
              <p:cNvSpPr/>
              <p:nvPr/>
            </p:nvSpPr>
            <p:spPr>
              <a:xfrm>
                <a:off x="1707825" y="4650825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5371" y="0"/>
                    </a:moveTo>
                    <a:cubicBezTo>
                      <a:pt x="5089" y="1009"/>
                      <a:pt x="4906" y="1390"/>
                      <a:pt x="4548" y="1390"/>
                    </a:cubicBezTo>
                    <a:cubicBezTo>
                      <a:pt x="4376" y="1390"/>
                      <a:pt x="4163" y="1302"/>
                      <a:pt x="3879" y="1154"/>
                    </a:cubicBezTo>
                    <a:lnTo>
                      <a:pt x="0" y="12771"/>
                    </a:lnTo>
                    <a:lnTo>
                      <a:pt x="5371" y="12771"/>
                    </a:lnTo>
                    <a:lnTo>
                      <a:pt x="5371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9" name="Google Shape;4119;p26"/>
              <p:cNvSpPr/>
              <p:nvPr/>
            </p:nvSpPr>
            <p:spPr>
              <a:xfrm>
                <a:off x="1192600" y="4488200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009" y="0"/>
                    </a:moveTo>
                    <a:cubicBezTo>
                      <a:pt x="756" y="1134"/>
                      <a:pt x="0" y="2706"/>
                      <a:pt x="0" y="4536"/>
                    </a:cubicBezTo>
                    <a:lnTo>
                      <a:pt x="0" y="19276"/>
                    </a:lnTo>
                    <a:lnTo>
                      <a:pt x="24488" y="19276"/>
                    </a:lnTo>
                    <a:lnTo>
                      <a:pt x="24488" y="7659"/>
                    </a:lnTo>
                    <a:cubicBezTo>
                      <a:pt x="20032" y="5709"/>
                      <a:pt x="14860" y="5570"/>
                      <a:pt x="10165" y="4158"/>
                    </a:cubicBezTo>
                    <a:cubicBezTo>
                      <a:pt x="7221" y="3263"/>
                      <a:pt x="4476" y="1850"/>
                      <a:pt x="2009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0" name="Google Shape;4120;p26"/>
              <p:cNvSpPr/>
              <p:nvPr/>
            </p:nvSpPr>
            <p:spPr>
              <a:xfrm>
                <a:off x="1192600" y="4449400"/>
                <a:ext cx="6122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0829" extrusionOk="0">
                    <a:moveTo>
                      <a:pt x="6068" y="1"/>
                    </a:moveTo>
                    <a:cubicBezTo>
                      <a:pt x="2706" y="1"/>
                      <a:pt x="0" y="2726"/>
                      <a:pt x="0" y="6088"/>
                    </a:cubicBezTo>
                    <a:lnTo>
                      <a:pt x="0" y="6207"/>
                    </a:lnTo>
                    <a:cubicBezTo>
                      <a:pt x="0" y="2885"/>
                      <a:pt x="2706" y="160"/>
                      <a:pt x="6008" y="160"/>
                    </a:cubicBezTo>
                    <a:lnTo>
                      <a:pt x="18242" y="160"/>
                    </a:lnTo>
                    <a:cubicBezTo>
                      <a:pt x="21584" y="160"/>
                      <a:pt x="24269" y="2885"/>
                      <a:pt x="24269" y="6207"/>
                    </a:cubicBezTo>
                    <a:lnTo>
                      <a:pt x="24269" y="20828"/>
                    </a:lnTo>
                    <a:lnTo>
                      <a:pt x="24488" y="20828"/>
                    </a:lnTo>
                    <a:lnTo>
                      <a:pt x="24488" y="6088"/>
                    </a:lnTo>
                    <a:cubicBezTo>
                      <a:pt x="24488" y="2726"/>
                      <a:pt x="21743" y="1"/>
                      <a:pt x="18401" y="1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1" name="Google Shape;4121;p26"/>
              <p:cNvSpPr/>
              <p:nvPr/>
            </p:nvSpPr>
            <p:spPr>
              <a:xfrm>
                <a:off x="1954475" y="4417075"/>
                <a:ext cx="650525" cy="553050"/>
              </a:xfrm>
              <a:custGeom>
                <a:avLst/>
                <a:gdLst/>
                <a:ahLst/>
                <a:cxnLst/>
                <a:rect l="l" t="t" r="r" b="b"/>
                <a:pathLst>
                  <a:path w="26021" h="22122" extrusionOk="0">
                    <a:moveTo>
                      <a:pt x="6466" y="1"/>
                    </a:moveTo>
                    <a:cubicBezTo>
                      <a:pt x="2885" y="1"/>
                      <a:pt x="1" y="2905"/>
                      <a:pt x="1" y="6466"/>
                    </a:cubicBezTo>
                    <a:lnTo>
                      <a:pt x="1" y="22121"/>
                    </a:lnTo>
                    <a:lnTo>
                      <a:pt x="26021" y="22121"/>
                    </a:lnTo>
                    <a:lnTo>
                      <a:pt x="26021" y="6466"/>
                    </a:lnTo>
                    <a:cubicBezTo>
                      <a:pt x="26021" y="2885"/>
                      <a:pt x="23116" y="1"/>
                      <a:pt x="1955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2" name="Google Shape;4122;p26"/>
              <p:cNvSpPr/>
              <p:nvPr/>
            </p:nvSpPr>
            <p:spPr>
              <a:xfrm>
                <a:off x="1954475" y="4449400"/>
                <a:ext cx="6132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0829" extrusionOk="0">
                    <a:moveTo>
                      <a:pt x="6108" y="1"/>
                    </a:moveTo>
                    <a:cubicBezTo>
                      <a:pt x="2746" y="1"/>
                      <a:pt x="1" y="2726"/>
                      <a:pt x="1" y="6088"/>
                    </a:cubicBezTo>
                    <a:lnTo>
                      <a:pt x="1" y="20828"/>
                    </a:lnTo>
                    <a:lnTo>
                      <a:pt x="24529" y="20828"/>
                    </a:lnTo>
                    <a:lnTo>
                      <a:pt x="24529" y="6088"/>
                    </a:lnTo>
                    <a:cubicBezTo>
                      <a:pt x="24529" y="2726"/>
                      <a:pt x="21783" y="1"/>
                      <a:pt x="1844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3" name="Google Shape;4123;p26"/>
              <p:cNvSpPr/>
              <p:nvPr/>
            </p:nvSpPr>
            <p:spPr>
              <a:xfrm>
                <a:off x="2470200" y="4650825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5372" y="0"/>
                    </a:moveTo>
                    <a:cubicBezTo>
                      <a:pt x="5076" y="1009"/>
                      <a:pt x="4889" y="1390"/>
                      <a:pt x="4535" y="1390"/>
                    </a:cubicBezTo>
                    <a:cubicBezTo>
                      <a:pt x="4365" y="1390"/>
                      <a:pt x="4157" y="1302"/>
                      <a:pt x="3880" y="1154"/>
                    </a:cubicBezTo>
                    <a:lnTo>
                      <a:pt x="1" y="12771"/>
                    </a:lnTo>
                    <a:lnTo>
                      <a:pt x="5372" y="12771"/>
                    </a:lnTo>
                    <a:lnTo>
                      <a:pt x="5372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4" name="Google Shape;4124;p26"/>
              <p:cNvSpPr/>
              <p:nvPr/>
            </p:nvSpPr>
            <p:spPr>
              <a:xfrm>
                <a:off x="1954475" y="4488200"/>
                <a:ext cx="6127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19277" extrusionOk="0">
                    <a:moveTo>
                      <a:pt x="2010" y="0"/>
                    </a:moveTo>
                    <a:cubicBezTo>
                      <a:pt x="777" y="1134"/>
                      <a:pt x="1" y="2706"/>
                      <a:pt x="1" y="4536"/>
                    </a:cubicBezTo>
                    <a:lnTo>
                      <a:pt x="1" y="19276"/>
                    </a:lnTo>
                    <a:lnTo>
                      <a:pt x="24509" y="19276"/>
                    </a:lnTo>
                    <a:lnTo>
                      <a:pt x="24509" y="7659"/>
                    </a:lnTo>
                    <a:cubicBezTo>
                      <a:pt x="20053" y="5709"/>
                      <a:pt x="14881" y="5570"/>
                      <a:pt x="10166" y="4158"/>
                    </a:cubicBezTo>
                    <a:cubicBezTo>
                      <a:pt x="7242" y="3263"/>
                      <a:pt x="4477" y="1850"/>
                      <a:pt x="201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5" name="Google Shape;4125;p26"/>
              <p:cNvSpPr/>
              <p:nvPr/>
            </p:nvSpPr>
            <p:spPr>
              <a:xfrm>
                <a:off x="1954475" y="4449400"/>
                <a:ext cx="612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9" extrusionOk="0">
                    <a:moveTo>
                      <a:pt x="6068" y="1"/>
                    </a:moveTo>
                    <a:cubicBezTo>
                      <a:pt x="2726" y="1"/>
                      <a:pt x="1" y="2726"/>
                      <a:pt x="1" y="6088"/>
                    </a:cubicBezTo>
                    <a:lnTo>
                      <a:pt x="1" y="6207"/>
                    </a:lnTo>
                    <a:cubicBezTo>
                      <a:pt x="1" y="2885"/>
                      <a:pt x="2726" y="160"/>
                      <a:pt x="6028" y="160"/>
                    </a:cubicBezTo>
                    <a:lnTo>
                      <a:pt x="18262" y="160"/>
                    </a:lnTo>
                    <a:cubicBezTo>
                      <a:pt x="21584" y="160"/>
                      <a:pt x="24270" y="2885"/>
                      <a:pt x="24270" y="6207"/>
                    </a:cubicBezTo>
                    <a:lnTo>
                      <a:pt x="24270" y="20828"/>
                    </a:lnTo>
                    <a:lnTo>
                      <a:pt x="24509" y="20828"/>
                    </a:lnTo>
                    <a:lnTo>
                      <a:pt x="24509" y="6088"/>
                    </a:lnTo>
                    <a:cubicBezTo>
                      <a:pt x="24509" y="2726"/>
                      <a:pt x="21783" y="1"/>
                      <a:pt x="18441" y="1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6" name="Google Shape;4126;p26"/>
              <p:cNvSpPr/>
              <p:nvPr/>
            </p:nvSpPr>
            <p:spPr>
              <a:xfrm>
                <a:off x="2716875" y="4417075"/>
                <a:ext cx="650025" cy="553050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22122" extrusionOk="0">
                    <a:moveTo>
                      <a:pt x="6466" y="1"/>
                    </a:moveTo>
                    <a:cubicBezTo>
                      <a:pt x="2885" y="1"/>
                      <a:pt x="0" y="2905"/>
                      <a:pt x="0" y="6466"/>
                    </a:cubicBezTo>
                    <a:lnTo>
                      <a:pt x="0" y="22121"/>
                    </a:lnTo>
                    <a:lnTo>
                      <a:pt x="26000" y="22121"/>
                    </a:lnTo>
                    <a:lnTo>
                      <a:pt x="26000" y="6466"/>
                    </a:lnTo>
                    <a:cubicBezTo>
                      <a:pt x="26000" y="2885"/>
                      <a:pt x="23096" y="1"/>
                      <a:pt x="1953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7" name="Google Shape;4127;p26"/>
              <p:cNvSpPr/>
              <p:nvPr/>
            </p:nvSpPr>
            <p:spPr>
              <a:xfrm>
                <a:off x="2716875" y="4449400"/>
                <a:ext cx="612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9" extrusionOk="0">
                    <a:moveTo>
                      <a:pt x="6088" y="1"/>
                    </a:moveTo>
                    <a:cubicBezTo>
                      <a:pt x="2726" y="1"/>
                      <a:pt x="0" y="2726"/>
                      <a:pt x="0" y="6088"/>
                    </a:cubicBezTo>
                    <a:lnTo>
                      <a:pt x="0" y="20828"/>
                    </a:lnTo>
                    <a:lnTo>
                      <a:pt x="24508" y="20828"/>
                    </a:lnTo>
                    <a:lnTo>
                      <a:pt x="24508" y="6088"/>
                    </a:lnTo>
                    <a:cubicBezTo>
                      <a:pt x="24508" y="2726"/>
                      <a:pt x="21783" y="1"/>
                      <a:pt x="1842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8" name="Google Shape;4128;p26"/>
              <p:cNvSpPr/>
              <p:nvPr/>
            </p:nvSpPr>
            <p:spPr>
              <a:xfrm>
                <a:off x="3232600" y="4650825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5371" y="0"/>
                    </a:moveTo>
                    <a:cubicBezTo>
                      <a:pt x="5089" y="1009"/>
                      <a:pt x="4906" y="1390"/>
                      <a:pt x="4548" y="1390"/>
                    </a:cubicBezTo>
                    <a:cubicBezTo>
                      <a:pt x="4375" y="1390"/>
                      <a:pt x="4163" y="1302"/>
                      <a:pt x="3879" y="1154"/>
                    </a:cubicBezTo>
                    <a:lnTo>
                      <a:pt x="0" y="12771"/>
                    </a:lnTo>
                    <a:lnTo>
                      <a:pt x="5371" y="12771"/>
                    </a:lnTo>
                    <a:lnTo>
                      <a:pt x="5371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9" name="Google Shape;4129;p26"/>
              <p:cNvSpPr/>
              <p:nvPr/>
            </p:nvSpPr>
            <p:spPr>
              <a:xfrm>
                <a:off x="2716875" y="4488200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010" y="0"/>
                    </a:moveTo>
                    <a:cubicBezTo>
                      <a:pt x="776" y="1134"/>
                      <a:pt x="0" y="2706"/>
                      <a:pt x="0" y="4536"/>
                    </a:cubicBezTo>
                    <a:lnTo>
                      <a:pt x="0" y="19276"/>
                    </a:lnTo>
                    <a:lnTo>
                      <a:pt x="24488" y="19276"/>
                    </a:lnTo>
                    <a:lnTo>
                      <a:pt x="24488" y="7659"/>
                    </a:lnTo>
                    <a:cubicBezTo>
                      <a:pt x="20032" y="5709"/>
                      <a:pt x="14860" y="5570"/>
                      <a:pt x="10166" y="4158"/>
                    </a:cubicBezTo>
                    <a:cubicBezTo>
                      <a:pt x="7221" y="3263"/>
                      <a:pt x="4476" y="1850"/>
                      <a:pt x="201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0" name="Google Shape;4130;p26"/>
              <p:cNvSpPr/>
              <p:nvPr/>
            </p:nvSpPr>
            <p:spPr>
              <a:xfrm>
                <a:off x="2717375" y="4449400"/>
                <a:ext cx="6122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0829" extrusionOk="0">
                    <a:moveTo>
                      <a:pt x="6068" y="1"/>
                    </a:moveTo>
                    <a:cubicBezTo>
                      <a:pt x="2706" y="1"/>
                      <a:pt x="0" y="2726"/>
                      <a:pt x="0" y="6088"/>
                    </a:cubicBezTo>
                    <a:lnTo>
                      <a:pt x="0" y="6207"/>
                    </a:lnTo>
                    <a:cubicBezTo>
                      <a:pt x="0" y="2885"/>
                      <a:pt x="2706" y="160"/>
                      <a:pt x="6028" y="160"/>
                    </a:cubicBezTo>
                    <a:lnTo>
                      <a:pt x="18262" y="160"/>
                    </a:lnTo>
                    <a:cubicBezTo>
                      <a:pt x="21584" y="160"/>
                      <a:pt x="24269" y="2885"/>
                      <a:pt x="24269" y="6207"/>
                    </a:cubicBezTo>
                    <a:lnTo>
                      <a:pt x="24269" y="20828"/>
                    </a:lnTo>
                    <a:lnTo>
                      <a:pt x="24488" y="20828"/>
                    </a:lnTo>
                    <a:lnTo>
                      <a:pt x="24488" y="6088"/>
                    </a:lnTo>
                    <a:cubicBezTo>
                      <a:pt x="24468" y="2726"/>
                      <a:pt x="21763" y="1"/>
                      <a:pt x="18401" y="1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1" name="Google Shape;4131;p26"/>
              <p:cNvSpPr/>
              <p:nvPr/>
            </p:nvSpPr>
            <p:spPr>
              <a:xfrm>
                <a:off x="3479750" y="4417075"/>
                <a:ext cx="650025" cy="553050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22122" extrusionOk="0">
                    <a:moveTo>
                      <a:pt x="6446" y="1"/>
                    </a:moveTo>
                    <a:cubicBezTo>
                      <a:pt x="2885" y="1"/>
                      <a:pt x="1" y="2905"/>
                      <a:pt x="1" y="6466"/>
                    </a:cubicBezTo>
                    <a:lnTo>
                      <a:pt x="1" y="22121"/>
                    </a:lnTo>
                    <a:lnTo>
                      <a:pt x="26001" y="22121"/>
                    </a:lnTo>
                    <a:lnTo>
                      <a:pt x="26001" y="6466"/>
                    </a:lnTo>
                    <a:cubicBezTo>
                      <a:pt x="26001" y="2885"/>
                      <a:pt x="23096" y="1"/>
                      <a:pt x="1953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2" name="Google Shape;4132;p26"/>
              <p:cNvSpPr/>
              <p:nvPr/>
            </p:nvSpPr>
            <p:spPr>
              <a:xfrm>
                <a:off x="3479250" y="4449400"/>
                <a:ext cx="6132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0829" extrusionOk="0">
                    <a:moveTo>
                      <a:pt x="6108" y="1"/>
                    </a:moveTo>
                    <a:cubicBezTo>
                      <a:pt x="2746" y="1"/>
                      <a:pt x="1" y="2726"/>
                      <a:pt x="1" y="6088"/>
                    </a:cubicBezTo>
                    <a:lnTo>
                      <a:pt x="1" y="20828"/>
                    </a:lnTo>
                    <a:lnTo>
                      <a:pt x="24529" y="20828"/>
                    </a:lnTo>
                    <a:lnTo>
                      <a:pt x="24529" y="6088"/>
                    </a:lnTo>
                    <a:cubicBezTo>
                      <a:pt x="24529" y="2726"/>
                      <a:pt x="21803" y="1"/>
                      <a:pt x="1844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3" name="Google Shape;4133;p26"/>
              <p:cNvSpPr/>
              <p:nvPr/>
            </p:nvSpPr>
            <p:spPr>
              <a:xfrm>
                <a:off x="3994975" y="4650825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5372" y="0"/>
                    </a:moveTo>
                    <a:cubicBezTo>
                      <a:pt x="5089" y="1009"/>
                      <a:pt x="4907" y="1390"/>
                      <a:pt x="4548" y="1390"/>
                    </a:cubicBezTo>
                    <a:cubicBezTo>
                      <a:pt x="4376" y="1390"/>
                      <a:pt x="4163" y="1302"/>
                      <a:pt x="3880" y="1154"/>
                    </a:cubicBezTo>
                    <a:lnTo>
                      <a:pt x="1" y="12771"/>
                    </a:lnTo>
                    <a:lnTo>
                      <a:pt x="5372" y="12771"/>
                    </a:lnTo>
                    <a:lnTo>
                      <a:pt x="5372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4" name="Google Shape;4134;p26"/>
              <p:cNvSpPr/>
              <p:nvPr/>
            </p:nvSpPr>
            <p:spPr>
              <a:xfrm>
                <a:off x="3479250" y="4488200"/>
                <a:ext cx="6127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19277" extrusionOk="0">
                    <a:moveTo>
                      <a:pt x="2030" y="0"/>
                    </a:moveTo>
                    <a:cubicBezTo>
                      <a:pt x="777" y="1134"/>
                      <a:pt x="1" y="2706"/>
                      <a:pt x="1" y="4536"/>
                    </a:cubicBezTo>
                    <a:lnTo>
                      <a:pt x="1" y="19276"/>
                    </a:lnTo>
                    <a:lnTo>
                      <a:pt x="24509" y="19276"/>
                    </a:lnTo>
                    <a:lnTo>
                      <a:pt x="24509" y="7659"/>
                    </a:lnTo>
                    <a:cubicBezTo>
                      <a:pt x="20053" y="5709"/>
                      <a:pt x="14881" y="5570"/>
                      <a:pt x="10186" y="4158"/>
                    </a:cubicBezTo>
                    <a:cubicBezTo>
                      <a:pt x="7242" y="3263"/>
                      <a:pt x="4477" y="1850"/>
                      <a:pt x="203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5" name="Google Shape;4135;p26"/>
              <p:cNvSpPr/>
              <p:nvPr/>
            </p:nvSpPr>
            <p:spPr>
              <a:xfrm>
                <a:off x="3479250" y="4449400"/>
                <a:ext cx="612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9" extrusionOk="0">
                    <a:moveTo>
                      <a:pt x="6068" y="1"/>
                    </a:moveTo>
                    <a:cubicBezTo>
                      <a:pt x="2726" y="1"/>
                      <a:pt x="1" y="2726"/>
                      <a:pt x="1" y="6088"/>
                    </a:cubicBezTo>
                    <a:lnTo>
                      <a:pt x="1" y="6207"/>
                    </a:lnTo>
                    <a:cubicBezTo>
                      <a:pt x="1" y="2885"/>
                      <a:pt x="2726" y="160"/>
                      <a:pt x="6028" y="160"/>
                    </a:cubicBezTo>
                    <a:lnTo>
                      <a:pt x="18262" y="160"/>
                    </a:lnTo>
                    <a:cubicBezTo>
                      <a:pt x="21584" y="160"/>
                      <a:pt x="24270" y="2885"/>
                      <a:pt x="24270" y="6207"/>
                    </a:cubicBezTo>
                    <a:lnTo>
                      <a:pt x="24270" y="20828"/>
                    </a:lnTo>
                    <a:lnTo>
                      <a:pt x="24509" y="20828"/>
                    </a:lnTo>
                    <a:lnTo>
                      <a:pt x="24509" y="6088"/>
                    </a:lnTo>
                    <a:cubicBezTo>
                      <a:pt x="24509" y="2726"/>
                      <a:pt x="21763" y="1"/>
                      <a:pt x="18402" y="1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6" name="Google Shape;4136;p26"/>
              <p:cNvSpPr/>
              <p:nvPr/>
            </p:nvSpPr>
            <p:spPr>
              <a:xfrm>
                <a:off x="6528800" y="4417075"/>
                <a:ext cx="650025" cy="553050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22122" extrusionOk="0">
                    <a:moveTo>
                      <a:pt x="6466" y="1"/>
                    </a:moveTo>
                    <a:cubicBezTo>
                      <a:pt x="2905" y="1"/>
                      <a:pt x="1" y="2885"/>
                      <a:pt x="1" y="6466"/>
                    </a:cubicBezTo>
                    <a:lnTo>
                      <a:pt x="1" y="22121"/>
                    </a:lnTo>
                    <a:lnTo>
                      <a:pt x="26001" y="22121"/>
                    </a:lnTo>
                    <a:lnTo>
                      <a:pt x="26001" y="6466"/>
                    </a:lnTo>
                    <a:cubicBezTo>
                      <a:pt x="26001" y="2905"/>
                      <a:pt x="23116" y="1"/>
                      <a:pt x="19535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7" name="Google Shape;4137;p26"/>
              <p:cNvSpPr/>
              <p:nvPr/>
            </p:nvSpPr>
            <p:spPr>
              <a:xfrm>
                <a:off x="6566100" y="4449400"/>
                <a:ext cx="612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9" extrusionOk="0">
                    <a:moveTo>
                      <a:pt x="6088" y="1"/>
                    </a:moveTo>
                    <a:cubicBezTo>
                      <a:pt x="2726" y="1"/>
                      <a:pt x="1" y="2726"/>
                      <a:pt x="1" y="6088"/>
                    </a:cubicBezTo>
                    <a:lnTo>
                      <a:pt x="1" y="20828"/>
                    </a:lnTo>
                    <a:lnTo>
                      <a:pt x="24509" y="20828"/>
                    </a:lnTo>
                    <a:lnTo>
                      <a:pt x="24509" y="6088"/>
                    </a:lnTo>
                    <a:cubicBezTo>
                      <a:pt x="24509" y="2726"/>
                      <a:pt x="21783" y="1"/>
                      <a:pt x="1842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8" name="Google Shape;4138;p26"/>
              <p:cNvSpPr/>
              <p:nvPr/>
            </p:nvSpPr>
            <p:spPr>
              <a:xfrm>
                <a:off x="6528800" y="4650825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1" y="0"/>
                    </a:moveTo>
                    <a:lnTo>
                      <a:pt x="1" y="12771"/>
                    </a:lnTo>
                    <a:lnTo>
                      <a:pt x="5372" y="12771"/>
                    </a:lnTo>
                    <a:lnTo>
                      <a:pt x="1493" y="1154"/>
                    </a:lnTo>
                    <a:cubicBezTo>
                      <a:pt x="1209" y="1302"/>
                      <a:pt x="996" y="1390"/>
                      <a:pt x="824" y="1390"/>
                    </a:cubicBezTo>
                    <a:cubicBezTo>
                      <a:pt x="466" y="1390"/>
                      <a:pt x="283" y="1009"/>
                      <a:pt x="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9" name="Google Shape;4139;p26"/>
              <p:cNvSpPr/>
              <p:nvPr/>
            </p:nvSpPr>
            <p:spPr>
              <a:xfrm>
                <a:off x="6566600" y="4488200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79" y="0"/>
                    </a:moveTo>
                    <a:cubicBezTo>
                      <a:pt x="20013" y="1850"/>
                      <a:pt x="17268" y="3263"/>
                      <a:pt x="14323" y="4158"/>
                    </a:cubicBezTo>
                    <a:cubicBezTo>
                      <a:pt x="9629" y="5570"/>
                      <a:pt x="4457" y="5709"/>
                      <a:pt x="1" y="7659"/>
                    </a:cubicBezTo>
                    <a:lnTo>
                      <a:pt x="1" y="19276"/>
                    </a:lnTo>
                    <a:lnTo>
                      <a:pt x="24489" y="19276"/>
                    </a:lnTo>
                    <a:lnTo>
                      <a:pt x="24489" y="4536"/>
                    </a:lnTo>
                    <a:cubicBezTo>
                      <a:pt x="24489" y="2706"/>
                      <a:pt x="23733" y="1134"/>
                      <a:pt x="22479" y="0"/>
                    </a:cubicBezTo>
                    <a:close/>
                  </a:path>
                </a:pathLst>
              </a:custGeom>
              <a:solidFill>
                <a:srgbClr val="45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0" name="Google Shape;4140;p26"/>
              <p:cNvSpPr/>
              <p:nvPr/>
            </p:nvSpPr>
            <p:spPr>
              <a:xfrm>
                <a:off x="6566600" y="4449400"/>
                <a:ext cx="611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469" h="20829" extrusionOk="0">
                    <a:moveTo>
                      <a:pt x="6068" y="1"/>
                    </a:moveTo>
                    <a:cubicBezTo>
                      <a:pt x="2706" y="1"/>
                      <a:pt x="1" y="2726"/>
                      <a:pt x="1" y="6088"/>
                    </a:cubicBezTo>
                    <a:lnTo>
                      <a:pt x="1" y="20828"/>
                    </a:lnTo>
                    <a:lnTo>
                      <a:pt x="200" y="20828"/>
                    </a:lnTo>
                    <a:lnTo>
                      <a:pt x="200" y="6207"/>
                    </a:lnTo>
                    <a:cubicBezTo>
                      <a:pt x="200" y="2885"/>
                      <a:pt x="2885" y="160"/>
                      <a:pt x="6207" y="160"/>
                    </a:cubicBezTo>
                    <a:lnTo>
                      <a:pt x="18461" y="160"/>
                    </a:lnTo>
                    <a:cubicBezTo>
                      <a:pt x="21763" y="160"/>
                      <a:pt x="24469" y="2885"/>
                      <a:pt x="24469" y="6207"/>
                    </a:cubicBezTo>
                    <a:lnTo>
                      <a:pt x="24469" y="6088"/>
                    </a:lnTo>
                    <a:cubicBezTo>
                      <a:pt x="24469" y="2726"/>
                      <a:pt x="21763" y="1"/>
                      <a:pt x="18401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1" name="Google Shape;4141;p26"/>
              <p:cNvSpPr/>
              <p:nvPr/>
            </p:nvSpPr>
            <p:spPr>
              <a:xfrm>
                <a:off x="5766425" y="4417075"/>
                <a:ext cx="650500" cy="553050"/>
              </a:xfrm>
              <a:custGeom>
                <a:avLst/>
                <a:gdLst/>
                <a:ahLst/>
                <a:cxnLst/>
                <a:rect l="l" t="t" r="r" b="b"/>
                <a:pathLst>
                  <a:path w="26020" h="22122" extrusionOk="0">
                    <a:moveTo>
                      <a:pt x="6465" y="1"/>
                    </a:moveTo>
                    <a:cubicBezTo>
                      <a:pt x="2925" y="1"/>
                      <a:pt x="0" y="2885"/>
                      <a:pt x="0" y="6466"/>
                    </a:cubicBezTo>
                    <a:lnTo>
                      <a:pt x="0" y="22121"/>
                    </a:lnTo>
                    <a:lnTo>
                      <a:pt x="26020" y="22121"/>
                    </a:lnTo>
                    <a:lnTo>
                      <a:pt x="26020" y="6466"/>
                    </a:lnTo>
                    <a:cubicBezTo>
                      <a:pt x="26020" y="2905"/>
                      <a:pt x="23136" y="1"/>
                      <a:pt x="1955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2" name="Google Shape;4142;p26"/>
              <p:cNvSpPr/>
              <p:nvPr/>
            </p:nvSpPr>
            <p:spPr>
              <a:xfrm>
                <a:off x="5803225" y="4449400"/>
                <a:ext cx="6132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0829" extrusionOk="0">
                    <a:moveTo>
                      <a:pt x="6088" y="1"/>
                    </a:moveTo>
                    <a:cubicBezTo>
                      <a:pt x="2726" y="1"/>
                      <a:pt x="0" y="2726"/>
                      <a:pt x="0" y="6088"/>
                    </a:cubicBezTo>
                    <a:lnTo>
                      <a:pt x="0" y="20828"/>
                    </a:lnTo>
                    <a:lnTo>
                      <a:pt x="24528" y="20828"/>
                    </a:lnTo>
                    <a:lnTo>
                      <a:pt x="24528" y="6088"/>
                    </a:lnTo>
                    <a:cubicBezTo>
                      <a:pt x="24528" y="2726"/>
                      <a:pt x="21783" y="1"/>
                      <a:pt x="1842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3" name="Google Shape;4143;p26"/>
              <p:cNvSpPr/>
              <p:nvPr/>
            </p:nvSpPr>
            <p:spPr>
              <a:xfrm>
                <a:off x="5766425" y="4650825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0" y="0"/>
                    </a:moveTo>
                    <a:lnTo>
                      <a:pt x="0" y="12771"/>
                    </a:lnTo>
                    <a:lnTo>
                      <a:pt x="5371" y="12771"/>
                    </a:lnTo>
                    <a:lnTo>
                      <a:pt x="1492" y="1154"/>
                    </a:lnTo>
                    <a:cubicBezTo>
                      <a:pt x="1209" y="1302"/>
                      <a:pt x="998" y="1390"/>
                      <a:pt x="828" y="1390"/>
                    </a:cubicBezTo>
                    <a:cubicBezTo>
                      <a:pt x="474" y="1390"/>
                      <a:pt x="296" y="100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4" name="Google Shape;4144;p26"/>
              <p:cNvSpPr/>
              <p:nvPr/>
            </p:nvSpPr>
            <p:spPr>
              <a:xfrm>
                <a:off x="5803725" y="4488200"/>
                <a:ext cx="6127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19277" extrusionOk="0">
                    <a:moveTo>
                      <a:pt x="22479" y="0"/>
                    </a:moveTo>
                    <a:cubicBezTo>
                      <a:pt x="20032" y="1850"/>
                      <a:pt x="17267" y="3263"/>
                      <a:pt x="14323" y="4158"/>
                    </a:cubicBezTo>
                    <a:cubicBezTo>
                      <a:pt x="9628" y="5570"/>
                      <a:pt x="4456" y="5709"/>
                      <a:pt x="0" y="7659"/>
                    </a:cubicBezTo>
                    <a:lnTo>
                      <a:pt x="0" y="19276"/>
                    </a:lnTo>
                    <a:lnTo>
                      <a:pt x="24508" y="19276"/>
                    </a:lnTo>
                    <a:lnTo>
                      <a:pt x="24508" y="4536"/>
                    </a:lnTo>
                    <a:cubicBezTo>
                      <a:pt x="24508" y="2706"/>
                      <a:pt x="23732" y="1134"/>
                      <a:pt x="22479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5" name="Google Shape;4145;p26"/>
              <p:cNvSpPr/>
              <p:nvPr/>
            </p:nvSpPr>
            <p:spPr>
              <a:xfrm>
                <a:off x="5803725" y="4449400"/>
                <a:ext cx="612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9" extrusionOk="0">
                    <a:moveTo>
                      <a:pt x="6087" y="1"/>
                    </a:moveTo>
                    <a:cubicBezTo>
                      <a:pt x="2745" y="1"/>
                      <a:pt x="0" y="2726"/>
                      <a:pt x="0" y="6088"/>
                    </a:cubicBezTo>
                    <a:lnTo>
                      <a:pt x="0" y="20828"/>
                    </a:lnTo>
                    <a:lnTo>
                      <a:pt x="219" y="20828"/>
                    </a:lnTo>
                    <a:lnTo>
                      <a:pt x="219" y="6207"/>
                    </a:lnTo>
                    <a:cubicBezTo>
                      <a:pt x="219" y="2885"/>
                      <a:pt x="2905" y="160"/>
                      <a:pt x="6247" y="160"/>
                    </a:cubicBezTo>
                    <a:lnTo>
                      <a:pt x="18481" y="160"/>
                    </a:lnTo>
                    <a:cubicBezTo>
                      <a:pt x="21783" y="160"/>
                      <a:pt x="24508" y="2885"/>
                      <a:pt x="24508" y="6207"/>
                    </a:cubicBezTo>
                    <a:lnTo>
                      <a:pt x="24508" y="6088"/>
                    </a:lnTo>
                    <a:cubicBezTo>
                      <a:pt x="24508" y="2726"/>
                      <a:pt x="21783" y="1"/>
                      <a:pt x="18441" y="1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6" name="Google Shape;4146;p26"/>
              <p:cNvSpPr/>
              <p:nvPr/>
            </p:nvSpPr>
            <p:spPr>
              <a:xfrm>
                <a:off x="5004025" y="4417075"/>
                <a:ext cx="650025" cy="553050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22122" extrusionOk="0">
                    <a:moveTo>
                      <a:pt x="6466" y="1"/>
                    </a:moveTo>
                    <a:cubicBezTo>
                      <a:pt x="2905" y="1"/>
                      <a:pt x="1" y="2885"/>
                      <a:pt x="1" y="6466"/>
                    </a:cubicBezTo>
                    <a:lnTo>
                      <a:pt x="1" y="22121"/>
                    </a:lnTo>
                    <a:lnTo>
                      <a:pt x="26001" y="22121"/>
                    </a:lnTo>
                    <a:lnTo>
                      <a:pt x="26001" y="6466"/>
                    </a:lnTo>
                    <a:cubicBezTo>
                      <a:pt x="26001" y="2905"/>
                      <a:pt x="23116" y="1"/>
                      <a:pt x="1953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7" name="Google Shape;4147;p26"/>
              <p:cNvSpPr/>
              <p:nvPr/>
            </p:nvSpPr>
            <p:spPr>
              <a:xfrm>
                <a:off x="5041325" y="4449400"/>
                <a:ext cx="612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9" extrusionOk="0">
                    <a:moveTo>
                      <a:pt x="6088" y="1"/>
                    </a:moveTo>
                    <a:cubicBezTo>
                      <a:pt x="2726" y="1"/>
                      <a:pt x="1" y="2726"/>
                      <a:pt x="1" y="6088"/>
                    </a:cubicBezTo>
                    <a:lnTo>
                      <a:pt x="1" y="20828"/>
                    </a:lnTo>
                    <a:lnTo>
                      <a:pt x="24509" y="20828"/>
                    </a:lnTo>
                    <a:lnTo>
                      <a:pt x="24509" y="6088"/>
                    </a:lnTo>
                    <a:cubicBezTo>
                      <a:pt x="24509" y="2726"/>
                      <a:pt x="21783" y="1"/>
                      <a:pt x="1842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8" name="Google Shape;4148;p26"/>
              <p:cNvSpPr/>
              <p:nvPr/>
            </p:nvSpPr>
            <p:spPr>
              <a:xfrm>
                <a:off x="5004025" y="4650825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1" y="0"/>
                    </a:moveTo>
                    <a:lnTo>
                      <a:pt x="1" y="12771"/>
                    </a:lnTo>
                    <a:lnTo>
                      <a:pt x="5372" y="12771"/>
                    </a:lnTo>
                    <a:lnTo>
                      <a:pt x="1493" y="1154"/>
                    </a:lnTo>
                    <a:cubicBezTo>
                      <a:pt x="1209" y="1302"/>
                      <a:pt x="996" y="1390"/>
                      <a:pt x="824" y="1390"/>
                    </a:cubicBezTo>
                    <a:cubicBezTo>
                      <a:pt x="466" y="1390"/>
                      <a:pt x="283" y="1009"/>
                      <a:pt x="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9" name="Google Shape;4149;p26"/>
              <p:cNvSpPr/>
              <p:nvPr/>
            </p:nvSpPr>
            <p:spPr>
              <a:xfrm>
                <a:off x="5041825" y="4488200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79" y="0"/>
                    </a:moveTo>
                    <a:cubicBezTo>
                      <a:pt x="20013" y="1850"/>
                      <a:pt x="17248" y="3263"/>
                      <a:pt x="14323" y="4158"/>
                    </a:cubicBezTo>
                    <a:cubicBezTo>
                      <a:pt x="9629" y="5570"/>
                      <a:pt x="4457" y="5709"/>
                      <a:pt x="1" y="7659"/>
                    </a:cubicBezTo>
                    <a:lnTo>
                      <a:pt x="1" y="19276"/>
                    </a:lnTo>
                    <a:lnTo>
                      <a:pt x="24489" y="19276"/>
                    </a:lnTo>
                    <a:lnTo>
                      <a:pt x="24489" y="4536"/>
                    </a:lnTo>
                    <a:cubicBezTo>
                      <a:pt x="24489" y="2706"/>
                      <a:pt x="23713" y="1134"/>
                      <a:pt x="22479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0" name="Google Shape;4150;p26"/>
              <p:cNvSpPr/>
              <p:nvPr/>
            </p:nvSpPr>
            <p:spPr>
              <a:xfrm>
                <a:off x="5041325" y="4449400"/>
                <a:ext cx="6122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0829" extrusionOk="0">
                    <a:moveTo>
                      <a:pt x="6088" y="1"/>
                    </a:moveTo>
                    <a:cubicBezTo>
                      <a:pt x="2726" y="1"/>
                      <a:pt x="21" y="2726"/>
                      <a:pt x="1" y="6088"/>
                    </a:cubicBezTo>
                    <a:lnTo>
                      <a:pt x="1" y="20828"/>
                    </a:lnTo>
                    <a:lnTo>
                      <a:pt x="220" y="20828"/>
                    </a:lnTo>
                    <a:lnTo>
                      <a:pt x="220" y="6207"/>
                    </a:lnTo>
                    <a:cubicBezTo>
                      <a:pt x="220" y="2885"/>
                      <a:pt x="2905" y="160"/>
                      <a:pt x="6227" y="160"/>
                    </a:cubicBezTo>
                    <a:lnTo>
                      <a:pt x="18461" y="160"/>
                    </a:lnTo>
                    <a:cubicBezTo>
                      <a:pt x="21783" y="160"/>
                      <a:pt x="24489" y="2885"/>
                      <a:pt x="24489" y="6207"/>
                    </a:cubicBezTo>
                    <a:lnTo>
                      <a:pt x="24489" y="6088"/>
                    </a:lnTo>
                    <a:cubicBezTo>
                      <a:pt x="24489" y="2726"/>
                      <a:pt x="21783" y="1"/>
                      <a:pt x="18421" y="1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1" name="Google Shape;4151;p26"/>
              <p:cNvSpPr/>
              <p:nvPr/>
            </p:nvSpPr>
            <p:spPr>
              <a:xfrm>
                <a:off x="4241650" y="4417075"/>
                <a:ext cx="650500" cy="553050"/>
              </a:xfrm>
              <a:custGeom>
                <a:avLst/>
                <a:gdLst/>
                <a:ahLst/>
                <a:cxnLst/>
                <a:rect l="l" t="t" r="r" b="b"/>
                <a:pathLst>
                  <a:path w="26020" h="22122" extrusionOk="0">
                    <a:moveTo>
                      <a:pt x="6465" y="1"/>
                    </a:moveTo>
                    <a:cubicBezTo>
                      <a:pt x="2905" y="1"/>
                      <a:pt x="0" y="2885"/>
                      <a:pt x="0" y="6466"/>
                    </a:cubicBezTo>
                    <a:lnTo>
                      <a:pt x="0" y="22121"/>
                    </a:lnTo>
                    <a:lnTo>
                      <a:pt x="26020" y="22121"/>
                    </a:lnTo>
                    <a:lnTo>
                      <a:pt x="26020" y="6466"/>
                    </a:lnTo>
                    <a:cubicBezTo>
                      <a:pt x="26020" y="2905"/>
                      <a:pt x="23136" y="1"/>
                      <a:pt x="1955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2" name="Google Shape;4152;p26"/>
              <p:cNvSpPr/>
              <p:nvPr/>
            </p:nvSpPr>
            <p:spPr>
              <a:xfrm>
                <a:off x="4278450" y="4449400"/>
                <a:ext cx="6127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9" extrusionOk="0">
                    <a:moveTo>
                      <a:pt x="6088" y="1"/>
                    </a:moveTo>
                    <a:cubicBezTo>
                      <a:pt x="2726" y="1"/>
                      <a:pt x="0" y="2726"/>
                      <a:pt x="0" y="6088"/>
                    </a:cubicBezTo>
                    <a:lnTo>
                      <a:pt x="0" y="20828"/>
                    </a:lnTo>
                    <a:lnTo>
                      <a:pt x="24508" y="20828"/>
                    </a:lnTo>
                    <a:lnTo>
                      <a:pt x="24508" y="6088"/>
                    </a:lnTo>
                    <a:cubicBezTo>
                      <a:pt x="24508" y="2726"/>
                      <a:pt x="21783" y="1"/>
                      <a:pt x="1842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3" name="Google Shape;4153;p26"/>
              <p:cNvSpPr/>
              <p:nvPr/>
            </p:nvSpPr>
            <p:spPr>
              <a:xfrm>
                <a:off x="4241650" y="4650825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0" y="0"/>
                    </a:moveTo>
                    <a:lnTo>
                      <a:pt x="0" y="12771"/>
                    </a:lnTo>
                    <a:lnTo>
                      <a:pt x="5371" y="12771"/>
                    </a:lnTo>
                    <a:lnTo>
                      <a:pt x="1492" y="1154"/>
                    </a:lnTo>
                    <a:cubicBezTo>
                      <a:pt x="1209" y="1302"/>
                      <a:pt x="996" y="1390"/>
                      <a:pt x="824" y="1390"/>
                    </a:cubicBezTo>
                    <a:cubicBezTo>
                      <a:pt x="465" y="1390"/>
                      <a:pt x="283" y="100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4" name="Google Shape;4154;p26"/>
              <p:cNvSpPr/>
              <p:nvPr/>
            </p:nvSpPr>
            <p:spPr>
              <a:xfrm>
                <a:off x="4278950" y="4488200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79" y="0"/>
                    </a:moveTo>
                    <a:cubicBezTo>
                      <a:pt x="20012" y="1850"/>
                      <a:pt x="17267" y="3263"/>
                      <a:pt x="14323" y="4158"/>
                    </a:cubicBezTo>
                    <a:cubicBezTo>
                      <a:pt x="9628" y="5570"/>
                      <a:pt x="4456" y="5709"/>
                      <a:pt x="0" y="7659"/>
                    </a:cubicBezTo>
                    <a:lnTo>
                      <a:pt x="0" y="19276"/>
                    </a:lnTo>
                    <a:lnTo>
                      <a:pt x="24488" y="19276"/>
                    </a:lnTo>
                    <a:lnTo>
                      <a:pt x="24488" y="4536"/>
                    </a:lnTo>
                    <a:cubicBezTo>
                      <a:pt x="24488" y="2706"/>
                      <a:pt x="23732" y="1134"/>
                      <a:pt x="22479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5" name="Google Shape;4155;p26"/>
              <p:cNvSpPr/>
              <p:nvPr/>
            </p:nvSpPr>
            <p:spPr>
              <a:xfrm>
                <a:off x="4278950" y="4449400"/>
                <a:ext cx="612225" cy="5207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0829" extrusionOk="0">
                    <a:moveTo>
                      <a:pt x="6087" y="1"/>
                    </a:moveTo>
                    <a:cubicBezTo>
                      <a:pt x="2746" y="1"/>
                      <a:pt x="0" y="2726"/>
                      <a:pt x="0" y="6088"/>
                    </a:cubicBezTo>
                    <a:lnTo>
                      <a:pt x="0" y="20828"/>
                    </a:lnTo>
                    <a:lnTo>
                      <a:pt x="219" y="20828"/>
                    </a:lnTo>
                    <a:lnTo>
                      <a:pt x="219" y="6207"/>
                    </a:lnTo>
                    <a:cubicBezTo>
                      <a:pt x="219" y="2885"/>
                      <a:pt x="2905" y="160"/>
                      <a:pt x="6247" y="160"/>
                    </a:cubicBezTo>
                    <a:lnTo>
                      <a:pt x="18481" y="160"/>
                    </a:lnTo>
                    <a:cubicBezTo>
                      <a:pt x="21783" y="160"/>
                      <a:pt x="24488" y="2885"/>
                      <a:pt x="24488" y="6207"/>
                    </a:cubicBezTo>
                    <a:lnTo>
                      <a:pt x="24488" y="6088"/>
                    </a:lnTo>
                    <a:cubicBezTo>
                      <a:pt x="24488" y="2726"/>
                      <a:pt x="21783" y="1"/>
                      <a:pt x="18421" y="1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6" name="Google Shape;4156;p26"/>
              <p:cNvSpPr/>
              <p:nvPr/>
            </p:nvSpPr>
            <p:spPr>
              <a:xfrm>
                <a:off x="810650" y="4622475"/>
                <a:ext cx="650525" cy="553525"/>
              </a:xfrm>
              <a:custGeom>
                <a:avLst/>
                <a:gdLst/>
                <a:ahLst/>
                <a:cxnLst/>
                <a:rect l="l" t="t" r="r" b="b"/>
                <a:pathLst>
                  <a:path w="26021" h="22141" extrusionOk="0">
                    <a:moveTo>
                      <a:pt x="6466" y="0"/>
                    </a:moveTo>
                    <a:cubicBezTo>
                      <a:pt x="2885" y="0"/>
                      <a:pt x="1" y="2925"/>
                      <a:pt x="1" y="6465"/>
                    </a:cubicBezTo>
                    <a:lnTo>
                      <a:pt x="1" y="22141"/>
                    </a:lnTo>
                    <a:lnTo>
                      <a:pt x="26020" y="22141"/>
                    </a:lnTo>
                    <a:lnTo>
                      <a:pt x="26020" y="6465"/>
                    </a:lnTo>
                    <a:cubicBezTo>
                      <a:pt x="26020" y="2885"/>
                      <a:pt x="23116" y="0"/>
                      <a:pt x="19555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7" name="Google Shape;4157;p26"/>
              <p:cNvSpPr/>
              <p:nvPr/>
            </p:nvSpPr>
            <p:spPr>
              <a:xfrm>
                <a:off x="810650" y="4654800"/>
                <a:ext cx="613225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0848" extrusionOk="0">
                    <a:moveTo>
                      <a:pt x="6088" y="0"/>
                    </a:moveTo>
                    <a:cubicBezTo>
                      <a:pt x="2746" y="0"/>
                      <a:pt x="1" y="2746"/>
                      <a:pt x="1" y="6107"/>
                    </a:cubicBezTo>
                    <a:lnTo>
                      <a:pt x="1" y="20848"/>
                    </a:lnTo>
                    <a:lnTo>
                      <a:pt x="24528" y="20848"/>
                    </a:lnTo>
                    <a:lnTo>
                      <a:pt x="24528" y="6107"/>
                    </a:lnTo>
                    <a:cubicBezTo>
                      <a:pt x="24528" y="2746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8" name="Google Shape;4158;p26"/>
              <p:cNvSpPr/>
              <p:nvPr/>
            </p:nvSpPr>
            <p:spPr>
              <a:xfrm>
                <a:off x="1326875" y="4856200"/>
                <a:ext cx="134300" cy="3198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92" extrusionOk="0">
                    <a:moveTo>
                      <a:pt x="5371" y="1"/>
                    </a:moveTo>
                    <a:cubicBezTo>
                      <a:pt x="5073" y="1017"/>
                      <a:pt x="4886" y="1406"/>
                      <a:pt x="4527" y="1406"/>
                    </a:cubicBezTo>
                    <a:cubicBezTo>
                      <a:pt x="4358" y="1406"/>
                      <a:pt x="4152" y="1320"/>
                      <a:pt x="3879" y="1175"/>
                    </a:cubicBezTo>
                    <a:lnTo>
                      <a:pt x="0" y="12792"/>
                    </a:lnTo>
                    <a:lnTo>
                      <a:pt x="5371" y="12792"/>
                    </a:lnTo>
                    <a:lnTo>
                      <a:pt x="5371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9" name="Google Shape;4159;p26"/>
              <p:cNvSpPr/>
              <p:nvPr/>
            </p:nvSpPr>
            <p:spPr>
              <a:xfrm>
                <a:off x="810650" y="4729400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010" y="0"/>
                    </a:moveTo>
                    <a:cubicBezTo>
                      <a:pt x="777" y="1114"/>
                      <a:pt x="1" y="2706"/>
                      <a:pt x="1" y="4536"/>
                    </a:cubicBezTo>
                    <a:lnTo>
                      <a:pt x="1" y="19276"/>
                    </a:lnTo>
                    <a:lnTo>
                      <a:pt x="24489" y="19276"/>
                    </a:lnTo>
                    <a:lnTo>
                      <a:pt x="24489" y="7659"/>
                    </a:lnTo>
                    <a:cubicBezTo>
                      <a:pt x="20053" y="5709"/>
                      <a:pt x="14880" y="5570"/>
                      <a:pt x="10166" y="4158"/>
                    </a:cubicBezTo>
                    <a:cubicBezTo>
                      <a:pt x="7242" y="3263"/>
                      <a:pt x="4477" y="1850"/>
                      <a:pt x="2010" y="0"/>
                    </a:cubicBezTo>
                    <a:close/>
                  </a:path>
                </a:pathLst>
              </a:custGeom>
              <a:solidFill>
                <a:srgbClr val="45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0" name="Google Shape;4160;p26"/>
              <p:cNvSpPr/>
              <p:nvPr/>
            </p:nvSpPr>
            <p:spPr>
              <a:xfrm>
                <a:off x="811150" y="4654800"/>
                <a:ext cx="612725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48" extrusionOk="0">
                    <a:moveTo>
                      <a:pt x="6068" y="0"/>
                    </a:moveTo>
                    <a:cubicBezTo>
                      <a:pt x="2726" y="0"/>
                      <a:pt x="1" y="2746"/>
                      <a:pt x="1" y="6107"/>
                    </a:cubicBezTo>
                    <a:lnTo>
                      <a:pt x="1" y="6227"/>
                    </a:lnTo>
                    <a:cubicBezTo>
                      <a:pt x="1" y="2885"/>
                      <a:pt x="2726" y="179"/>
                      <a:pt x="6028" y="179"/>
                    </a:cubicBezTo>
                    <a:lnTo>
                      <a:pt x="18262" y="179"/>
                    </a:lnTo>
                    <a:cubicBezTo>
                      <a:pt x="21584" y="179"/>
                      <a:pt x="24270" y="2885"/>
                      <a:pt x="24270" y="6227"/>
                    </a:cubicBezTo>
                    <a:lnTo>
                      <a:pt x="24270" y="20848"/>
                    </a:lnTo>
                    <a:lnTo>
                      <a:pt x="24508" y="20848"/>
                    </a:lnTo>
                    <a:lnTo>
                      <a:pt x="24508" y="6107"/>
                    </a:lnTo>
                    <a:cubicBezTo>
                      <a:pt x="24469" y="2726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1" name="Google Shape;4161;p26"/>
              <p:cNvSpPr/>
              <p:nvPr/>
            </p:nvSpPr>
            <p:spPr>
              <a:xfrm>
                <a:off x="1573050" y="4622475"/>
                <a:ext cx="650000" cy="553525"/>
              </a:xfrm>
              <a:custGeom>
                <a:avLst/>
                <a:gdLst/>
                <a:ahLst/>
                <a:cxnLst/>
                <a:rect l="l" t="t" r="r" b="b"/>
                <a:pathLst>
                  <a:path w="26000" h="22141" extrusionOk="0">
                    <a:moveTo>
                      <a:pt x="6465" y="0"/>
                    </a:moveTo>
                    <a:cubicBezTo>
                      <a:pt x="2885" y="0"/>
                      <a:pt x="0" y="2925"/>
                      <a:pt x="0" y="6465"/>
                    </a:cubicBezTo>
                    <a:lnTo>
                      <a:pt x="0" y="22141"/>
                    </a:lnTo>
                    <a:lnTo>
                      <a:pt x="26000" y="22141"/>
                    </a:lnTo>
                    <a:lnTo>
                      <a:pt x="26000" y="6465"/>
                    </a:lnTo>
                    <a:cubicBezTo>
                      <a:pt x="26000" y="2885"/>
                      <a:pt x="23096" y="0"/>
                      <a:pt x="1953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2" name="Google Shape;4162;p26"/>
              <p:cNvSpPr/>
              <p:nvPr/>
            </p:nvSpPr>
            <p:spPr>
              <a:xfrm>
                <a:off x="1573550" y="4654800"/>
                <a:ext cx="613200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28" h="20848" extrusionOk="0">
                    <a:moveTo>
                      <a:pt x="6087" y="0"/>
                    </a:moveTo>
                    <a:cubicBezTo>
                      <a:pt x="2725" y="0"/>
                      <a:pt x="0" y="2746"/>
                      <a:pt x="0" y="6107"/>
                    </a:cubicBezTo>
                    <a:lnTo>
                      <a:pt x="0" y="20848"/>
                    </a:lnTo>
                    <a:lnTo>
                      <a:pt x="24528" y="20848"/>
                    </a:lnTo>
                    <a:lnTo>
                      <a:pt x="24528" y="6107"/>
                    </a:lnTo>
                    <a:cubicBezTo>
                      <a:pt x="24528" y="2746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3" name="Google Shape;4163;p26"/>
              <p:cNvSpPr/>
              <p:nvPr/>
            </p:nvSpPr>
            <p:spPr>
              <a:xfrm>
                <a:off x="2088750" y="4856200"/>
                <a:ext cx="134300" cy="3198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92" extrusionOk="0">
                    <a:moveTo>
                      <a:pt x="5372" y="1"/>
                    </a:moveTo>
                    <a:cubicBezTo>
                      <a:pt x="5087" y="1017"/>
                      <a:pt x="4904" y="1406"/>
                      <a:pt x="4540" y="1406"/>
                    </a:cubicBezTo>
                    <a:cubicBezTo>
                      <a:pt x="4369" y="1406"/>
                      <a:pt x="4159" y="1320"/>
                      <a:pt x="3880" y="1175"/>
                    </a:cubicBezTo>
                    <a:lnTo>
                      <a:pt x="1" y="12792"/>
                    </a:lnTo>
                    <a:lnTo>
                      <a:pt x="5372" y="12792"/>
                    </a:lnTo>
                    <a:lnTo>
                      <a:pt x="5372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4" name="Google Shape;4164;p26"/>
              <p:cNvSpPr/>
              <p:nvPr/>
            </p:nvSpPr>
            <p:spPr>
              <a:xfrm>
                <a:off x="1573550" y="4693575"/>
                <a:ext cx="612200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8" h="19277" extrusionOk="0">
                    <a:moveTo>
                      <a:pt x="2009" y="1"/>
                    </a:moveTo>
                    <a:cubicBezTo>
                      <a:pt x="776" y="1115"/>
                      <a:pt x="0" y="2706"/>
                      <a:pt x="0" y="4517"/>
                    </a:cubicBezTo>
                    <a:lnTo>
                      <a:pt x="0" y="19277"/>
                    </a:lnTo>
                    <a:lnTo>
                      <a:pt x="24488" y="19277"/>
                    </a:lnTo>
                    <a:lnTo>
                      <a:pt x="24488" y="7660"/>
                    </a:lnTo>
                    <a:cubicBezTo>
                      <a:pt x="20032" y="5690"/>
                      <a:pt x="14860" y="5571"/>
                      <a:pt x="10165" y="4159"/>
                    </a:cubicBezTo>
                    <a:cubicBezTo>
                      <a:pt x="7241" y="3263"/>
                      <a:pt x="4476" y="1831"/>
                      <a:pt x="200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5" name="Google Shape;4165;p26"/>
              <p:cNvSpPr/>
              <p:nvPr/>
            </p:nvSpPr>
            <p:spPr>
              <a:xfrm>
                <a:off x="1573550" y="4654800"/>
                <a:ext cx="612200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488" h="20848" extrusionOk="0">
                    <a:moveTo>
                      <a:pt x="6067" y="0"/>
                    </a:moveTo>
                    <a:cubicBezTo>
                      <a:pt x="2706" y="0"/>
                      <a:pt x="0" y="2746"/>
                      <a:pt x="0" y="6107"/>
                    </a:cubicBezTo>
                    <a:lnTo>
                      <a:pt x="0" y="6227"/>
                    </a:lnTo>
                    <a:cubicBezTo>
                      <a:pt x="0" y="2885"/>
                      <a:pt x="2706" y="179"/>
                      <a:pt x="6008" y="179"/>
                    </a:cubicBezTo>
                    <a:lnTo>
                      <a:pt x="18262" y="179"/>
                    </a:lnTo>
                    <a:cubicBezTo>
                      <a:pt x="21584" y="179"/>
                      <a:pt x="24269" y="2885"/>
                      <a:pt x="24269" y="6227"/>
                    </a:cubicBezTo>
                    <a:lnTo>
                      <a:pt x="24269" y="20848"/>
                    </a:lnTo>
                    <a:lnTo>
                      <a:pt x="24488" y="20848"/>
                    </a:lnTo>
                    <a:lnTo>
                      <a:pt x="24488" y="6107"/>
                    </a:lnTo>
                    <a:cubicBezTo>
                      <a:pt x="24488" y="2726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6" name="Google Shape;4166;p26"/>
              <p:cNvSpPr/>
              <p:nvPr/>
            </p:nvSpPr>
            <p:spPr>
              <a:xfrm>
                <a:off x="2335925" y="4622475"/>
                <a:ext cx="650025" cy="553525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22141" extrusionOk="0">
                    <a:moveTo>
                      <a:pt x="6466" y="0"/>
                    </a:moveTo>
                    <a:cubicBezTo>
                      <a:pt x="2885" y="0"/>
                      <a:pt x="1" y="2925"/>
                      <a:pt x="1" y="6465"/>
                    </a:cubicBezTo>
                    <a:lnTo>
                      <a:pt x="1" y="22141"/>
                    </a:lnTo>
                    <a:lnTo>
                      <a:pt x="26000" y="22141"/>
                    </a:lnTo>
                    <a:lnTo>
                      <a:pt x="26000" y="6465"/>
                    </a:lnTo>
                    <a:cubicBezTo>
                      <a:pt x="26000" y="2885"/>
                      <a:pt x="23096" y="0"/>
                      <a:pt x="1953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7" name="Google Shape;4167;p26"/>
              <p:cNvSpPr/>
              <p:nvPr/>
            </p:nvSpPr>
            <p:spPr>
              <a:xfrm>
                <a:off x="2335925" y="4654800"/>
                <a:ext cx="612725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48" extrusionOk="0">
                    <a:moveTo>
                      <a:pt x="6088" y="0"/>
                    </a:moveTo>
                    <a:cubicBezTo>
                      <a:pt x="2726" y="0"/>
                      <a:pt x="1" y="2746"/>
                      <a:pt x="1" y="6107"/>
                    </a:cubicBezTo>
                    <a:lnTo>
                      <a:pt x="1" y="20848"/>
                    </a:lnTo>
                    <a:lnTo>
                      <a:pt x="24508" y="20848"/>
                    </a:lnTo>
                    <a:lnTo>
                      <a:pt x="24508" y="6107"/>
                    </a:lnTo>
                    <a:cubicBezTo>
                      <a:pt x="24508" y="2746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8" name="Google Shape;4168;p26"/>
              <p:cNvSpPr/>
              <p:nvPr/>
            </p:nvSpPr>
            <p:spPr>
              <a:xfrm>
                <a:off x="2851650" y="4856200"/>
                <a:ext cx="134300" cy="3198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92" extrusionOk="0">
                    <a:moveTo>
                      <a:pt x="5371" y="1"/>
                    </a:moveTo>
                    <a:cubicBezTo>
                      <a:pt x="5087" y="1017"/>
                      <a:pt x="4904" y="1406"/>
                      <a:pt x="4539" y="1406"/>
                    </a:cubicBezTo>
                    <a:cubicBezTo>
                      <a:pt x="4369" y="1406"/>
                      <a:pt x="4159" y="1320"/>
                      <a:pt x="3879" y="1175"/>
                    </a:cubicBezTo>
                    <a:lnTo>
                      <a:pt x="0" y="12792"/>
                    </a:lnTo>
                    <a:lnTo>
                      <a:pt x="5371" y="12792"/>
                    </a:lnTo>
                    <a:lnTo>
                      <a:pt x="5371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9" name="Google Shape;4169;p26"/>
              <p:cNvSpPr/>
              <p:nvPr/>
            </p:nvSpPr>
            <p:spPr>
              <a:xfrm>
                <a:off x="2335925" y="4693575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010" y="1"/>
                    </a:moveTo>
                    <a:cubicBezTo>
                      <a:pt x="757" y="1115"/>
                      <a:pt x="1" y="2706"/>
                      <a:pt x="1" y="4517"/>
                    </a:cubicBezTo>
                    <a:lnTo>
                      <a:pt x="1" y="19277"/>
                    </a:lnTo>
                    <a:lnTo>
                      <a:pt x="24488" y="19277"/>
                    </a:lnTo>
                    <a:lnTo>
                      <a:pt x="24488" y="7660"/>
                    </a:lnTo>
                    <a:cubicBezTo>
                      <a:pt x="20033" y="5690"/>
                      <a:pt x="14860" y="5571"/>
                      <a:pt x="10166" y="4159"/>
                    </a:cubicBezTo>
                    <a:cubicBezTo>
                      <a:pt x="7222" y="3263"/>
                      <a:pt x="4476" y="1831"/>
                      <a:pt x="201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0" name="Google Shape;4170;p26"/>
              <p:cNvSpPr/>
              <p:nvPr/>
            </p:nvSpPr>
            <p:spPr>
              <a:xfrm>
                <a:off x="2335925" y="4654800"/>
                <a:ext cx="612225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0848" extrusionOk="0">
                    <a:moveTo>
                      <a:pt x="6068" y="0"/>
                    </a:moveTo>
                    <a:cubicBezTo>
                      <a:pt x="2706" y="0"/>
                      <a:pt x="1" y="2746"/>
                      <a:pt x="1" y="6107"/>
                    </a:cubicBezTo>
                    <a:lnTo>
                      <a:pt x="1" y="6227"/>
                    </a:lnTo>
                    <a:cubicBezTo>
                      <a:pt x="1" y="2885"/>
                      <a:pt x="2706" y="179"/>
                      <a:pt x="6008" y="179"/>
                    </a:cubicBezTo>
                    <a:lnTo>
                      <a:pt x="18242" y="179"/>
                    </a:lnTo>
                    <a:cubicBezTo>
                      <a:pt x="21584" y="179"/>
                      <a:pt x="24270" y="2885"/>
                      <a:pt x="24270" y="6227"/>
                    </a:cubicBezTo>
                    <a:lnTo>
                      <a:pt x="24270" y="20848"/>
                    </a:lnTo>
                    <a:lnTo>
                      <a:pt x="24488" y="20848"/>
                    </a:lnTo>
                    <a:lnTo>
                      <a:pt x="24488" y="6107"/>
                    </a:lnTo>
                    <a:cubicBezTo>
                      <a:pt x="24488" y="2726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1" name="Google Shape;4171;p26"/>
              <p:cNvSpPr/>
              <p:nvPr/>
            </p:nvSpPr>
            <p:spPr>
              <a:xfrm>
                <a:off x="3097825" y="4622475"/>
                <a:ext cx="650500" cy="553525"/>
              </a:xfrm>
              <a:custGeom>
                <a:avLst/>
                <a:gdLst/>
                <a:ahLst/>
                <a:cxnLst/>
                <a:rect l="l" t="t" r="r" b="b"/>
                <a:pathLst>
                  <a:path w="26020" h="22141" extrusionOk="0">
                    <a:moveTo>
                      <a:pt x="6465" y="0"/>
                    </a:moveTo>
                    <a:cubicBezTo>
                      <a:pt x="2885" y="0"/>
                      <a:pt x="0" y="2925"/>
                      <a:pt x="0" y="6465"/>
                    </a:cubicBezTo>
                    <a:lnTo>
                      <a:pt x="0" y="22141"/>
                    </a:lnTo>
                    <a:lnTo>
                      <a:pt x="26020" y="22141"/>
                    </a:lnTo>
                    <a:lnTo>
                      <a:pt x="26020" y="6465"/>
                    </a:lnTo>
                    <a:cubicBezTo>
                      <a:pt x="26020" y="2885"/>
                      <a:pt x="23096" y="0"/>
                      <a:pt x="1955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2" name="Google Shape;4172;p26"/>
              <p:cNvSpPr/>
              <p:nvPr/>
            </p:nvSpPr>
            <p:spPr>
              <a:xfrm>
                <a:off x="3097825" y="4654800"/>
                <a:ext cx="613200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28" h="20848" extrusionOk="0">
                    <a:moveTo>
                      <a:pt x="6087" y="0"/>
                    </a:moveTo>
                    <a:cubicBezTo>
                      <a:pt x="2745" y="0"/>
                      <a:pt x="0" y="2746"/>
                      <a:pt x="0" y="6107"/>
                    </a:cubicBezTo>
                    <a:lnTo>
                      <a:pt x="0" y="20848"/>
                    </a:lnTo>
                    <a:lnTo>
                      <a:pt x="24528" y="20848"/>
                    </a:lnTo>
                    <a:lnTo>
                      <a:pt x="24528" y="6107"/>
                    </a:lnTo>
                    <a:cubicBezTo>
                      <a:pt x="24528" y="2746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3" name="Google Shape;4173;p26"/>
              <p:cNvSpPr/>
              <p:nvPr/>
            </p:nvSpPr>
            <p:spPr>
              <a:xfrm>
                <a:off x="3614025" y="4856200"/>
                <a:ext cx="134300" cy="3198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92" extrusionOk="0">
                    <a:moveTo>
                      <a:pt x="5372" y="1"/>
                    </a:moveTo>
                    <a:cubicBezTo>
                      <a:pt x="5074" y="1017"/>
                      <a:pt x="4886" y="1406"/>
                      <a:pt x="4527" y="1406"/>
                    </a:cubicBezTo>
                    <a:cubicBezTo>
                      <a:pt x="4359" y="1406"/>
                      <a:pt x="4153" y="1320"/>
                      <a:pt x="3880" y="1175"/>
                    </a:cubicBezTo>
                    <a:lnTo>
                      <a:pt x="1" y="12792"/>
                    </a:lnTo>
                    <a:lnTo>
                      <a:pt x="5372" y="12792"/>
                    </a:lnTo>
                    <a:lnTo>
                      <a:pt x="5372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4" name="Google Shape;4174;p26"/>
              <p:cNvSpPr/>
              <p:nvPr/>
            </p:nvSpPr>
            <p:spPr>
              <a:xfrm>
                <a:off x="3098325" y="4693575"/>
                <a:ext cx="612700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508" h="19277" extrusionOk="0">
                    <a:moveTo>
                      <a:pt x="2029" y="1"/>
                    </a:moveTo>
                    <a:cubicBezTo>
                      <a:pt x="776" y="1115"/>
                      <a:pt x="0" y="2706"/>
                      <a:pt x="0" y="4517"/>
                    </a:cubicBezTo>
                    <a:lnTo>
                      <a:pt x="0" y="19277"/>
                    </a:lnTo>
                    <a:lnTo>
                      <a:pt x="24508" y="19277"/>
                    </a:lnTo>
                    <a:lnTo>
                      <a:pt x="24508" y="7660"/>
                    </a:lnTo>
                    <a:cubicBezTo>
                      <a:pt x="20052" y="5690"/>
                      <a:pt x="14880" y="5571"/>
                      <a:pt x="10185" y="4159"/>
                    </a:cubicBezTo>
                    <a:cubicBezTo>
                      <a:pt x="7241" y="3263"/>
                      <a:pt x="4476" y="1831"/>
                      <a:pt x="202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5" name="Google Shape;4175;p26"/>
              <p:cNvSpPr/>
              <p:nvPr/>
            </p:nvSpPr>
            <p:spPr>
              <a:xfrm>
                <a:off x="3098325" y="4654800"/>
                <a:ext cx="612700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08" h="20848" extrusionOk="0">
                    <a:moveTo>
                      <a:pt x="6067" y="0"/>
                    </a:moveTo>
                    <a:cubicBezTo>
                      <a:pt x="2725" y="0"/>
                      <a:pt x="0" y="2746"/>
                      <a:pt x="0" y="6107"/>
                    </a:cubicBezTo>
                    <a:lnTo>
                      <a:pt x="0" y="6227"/>
                    </a:lnTo>
                    <a:cubicBezTo>
                      <a:pt x="0" y="2885"/>
                      <a:pt x="2725" y="179"/>
                      <a:pt x="6028" y="179"/>
                    </a:cubicBezTo>
                    <a:lnTo>
                      <a:pt x="18262" y="179"/>
                    </a:lnTo>
                    <a:cubicBezTo>
                      <a:pt x="21584" y="179"/>
                      <a:pt x="24269" y="2885"/>
                      <a:pt x="24269" y="6227"/>
                    </a:cubicBezTo>
                    <a:lnTo>
                      <a:pt x="24269" y="20848"/>
                    </a:lnTo>
                    <a:lnTo>
                      <a:pt x="24488" y="20848"/>
                    </a:lnTo>
                    <a:lnTo>
                      <a:pt x="24488" y="6107"/>
                    </a:lnTo>
                    <a:cubicBezTo>
                      <a:pt x="24508" y="2726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6" name="Google Shape;4176;p26"/>
              <p:cNvSpPr/>
              <p:nvPr/>
            </p:nvSpPr>
            <p:spPr>
              <a:xfrm>
                <a:off x="6147875" y="4622475"/>
                <a:ext cx="650000" cy="553525"/>
              </a:xfrm>
              <a:custGeom>
                <a:avLst/>
                <a:gdLst/>
                <a:ahLst/>
                <a:cxnLst/>
                <a:rect l="l" t="t" r="r" b="b"/>
                <a:pathLst>
                  <a:path w="26000" h="22141" extrusionOk="0">
                    <a:moveTo>
                      <a:pt x="6465" y="0"/>
                    </a:moveTo>
                    <a:cubicBezTo>
                      <a:pt x="2904" y="0"/>
                      <a:pt x="0" y="2885"/>
                      <a:pt x="0" y="6465"/>
                    </a:cubicBezTo>
                    <a:lnTo>
                      <a:pt x="0" y="22141"/>
                    </a:lnTo>
                    <a:lnTo>
                      <a:pt x="26000" y="22141"/>
                    </a:lnTo>
                    <a:lnTo>
                      <a:pt x="26000" y="6465"/>
                    </a:lnTo>
                    <a:cubicBezTo>
                      <a:pt x="26000" y="2925"/>
                      <a:pt x="23115" y="0"/>
                      <a:pt x="19535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7" name="Google Shape;4177;p26"/>
              <p:cNvSpPr/>
              <p:nvPr/>
            </p:nvSpPr>
            <p:spPr>
              <a:xfrm>
                <a:off x="6184175" y="4654800"/>
                <a:ext cx="613200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28" h="20848" extrusionOk="0">
                    <a:moveTo>
                      <a:pt x="6107" y="0"/>
                    </a:moveTo>
                    <a:cubicBezTo>
                      <a:pt x="2745" y="0"/>
                      <a:pt x="0" y="2746"/>
                      <a:pt x="0" y="6107"/>
                    </a:cubicBezTo>
                    <a:lnTo>
                      <a:pt x="0" y="20848"/>
                    </a:lnTo>
                    <a:lnTo>
                      <a:pt x="24528" y="20848"/>
                    </a:lnTo>
                    <a:lnTo>
                      <a:pt x="24528" y="6107"/>
                    </a:lnTo>
                    <a:cubicBezTo>
                      <a:pt x="24528" y="2746"/>
                      <a:pt x="21783" y="0"/>
                      <a:pt x="1844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8" name="Google Shape;4178;p26"/>
              <p:cNvSpPr/>
              <p:nvPr/>
            </p:nvSpPr>
            <p:spPr>
              <a:xfrm>
                <a:off x="6147875" y="4856200"/>
                <a:ext cx="134300" cy="3198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92" extrusionOk="0">
                    <a:moveTo>
                      <a:pt x="0" y="1"/>
                    </a:moveTo>
                    <a:lnTo>
                      <a:pt x="0" y="12792"/>
                    </a:lnTo>
                    <a:lnTo>
                      <a:pt x="5371" y="12792"/>
                    </a:lnTo>
                    <a:lnTo>
                      <a:pt x="1492" y="1175"/>
                    </a:lnTo>
                    <a:cubicBezTo>
                      <a:pt x="1213" y="1320"/>
                      <a:pt x="1002" y="1406"/>
                      <a:pt x="832" y="1406"/>
                    </a:cubicBezTo>
                    <a:cubicBezTo>
                      <a:pt x="468" y="1406"/>
                      <a:pt x="285" y="1017"/>
                      <a:pt x="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9" name="Google Shape;4179;p26"/>
              <p:cNvSpPr/>
              <p:nvPr/>
            </p:nvSpPr>
            <p:spPr>
              <a:xfrm>
                <a:off x="6185150" y="4729400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80" y="0"/>
                    </a:moveTo>
                    <a:cubicBezTo>
                      <a:pt x="20013" y="1850"/>
                      <a:pt x="17248" y="3263"/>
                      <a:pt x="14324" y="4158"/>
                    </a:cubicBezTo>
                    <a:cubicBezTo>
                      <a:pt x="9609" y="5570"/>
                      <a:pt x="4437" y="5709"/>
                      <a:pt x="1" y="7659"/>
                    </a:cubicBezTo>
                    <a:lnTo>
                      <a:pt x="1" y="19276"/>
                    </a:lnTo>
                    <a:lnTo>
                      <a:pt x="24489" y="19276"/>
                    </a:lnTo>
                    <a:lnTo>
                      <a:pt x="24489" y="4536"/>
                    </a:lnTo>
                    <a:cubicBezTo>
                      <a:pt x="24489" y="2706"/>
                      <a:pt x="23713" y="1114"/>
                      <a:pt x="22480" y="0"/>
                    </a:cubicBezTo>
                    <a:close/>
                  </a:path>
                </a:pathLst>
              </a:custGeom>
              <a:solidFill>
                <a:srgbClr val="45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0" name="Google Shape;4180;p26"/>
              <p:cNvSpPr/>
              <p:nvPr/>
            </p:nvSpPr>
            <p:spPr>
              <a:xfrm>
                <a:off x="6184675" y="4654800"/>
                <a:ext cx="612700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08" h="20848" extrusionOk="0">
                    <a:moveTo>
                      <a:pt x="6107" y="0"/>
                    </a:moveTo>
                    <a:cubicBezTo>
                      <a:pt x="2745" y="0"/>
                      <a:pt x="20" y="2726"/>
                      <a:pt x="0" y="6107"/>
                    </a:cubicBezTo>
                    <a:lnTo>
                      <a:pt x="0" y="20848"/>
                    </a:lnTo>
                    <a:lnTo>
                      <a:pt x="239" y="20848"/>
                    </a:lnTo>
                    <a:lnTo>
                      <a:pt x="239" y="6227"/>
                    </a:lnTo>
                    <a:cubicBezTo>
                      <a:pt x="239" y="2885"/>
                      <a:pt x="2924" y="179"/>
                      <a:pt x="6246" y="179"/>
                    </a:cubicBezTo>
                    <a:lnTo>
                      <a:pt x="18480" y="179"/>
                    </a:lnTo>
                    <a:cubicBezTo>
                      <a:pt x="21802" y="179"/>
                      <a:pt x="24508" y="2885"/>
                      <a:pt x="24508" y="6227"/>
                    </a:cubicBezTo>
                    <a:lnTo>
                      <a:pt x="24508" y="6107"/>
                    </a:lnTo>
                    <a:cubicBezTo>
                      <a:pt x="24508" y="2746"/>
                      <a:pt x="21802" y="0"/>
                      <a:pt x="18441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1" name="Google Shape;4181;p26"/>
              <p:cNvSpPr/>
              <p:nvPr/>
            </p:nvSpPr>
            <p:spPr>
              <a:xfrm>
                <a:off x="5385475" y="4622475"/>
                <a:ext cx="650525" cy="553525"/>
              </a:xfrm>
              <a:custGeom>
                <a:avLst/>
                <a:gdLst/>
                <a:ahLst/>
                <a:cxnLst/>
                <a:rect l="l" t="t" r="r" b="b"/>
                <a:pathLst>
                  <a:path w="26021" h="22141" extrusionOk="0">
                    <a:moveTo>
                      <a:pt x="6466" y="0"/>
                    </a:moveTo>
                    <a:cubicBezTo>
                      <a:pt x="2905" y="0"/>
                      <a:pt x="1" y="2885"/>
                      <a:pt x="1" y="6465"/>
                    </a:cubicBezTo>
                    <a:lnTo>
                      <a:pt x="1" y="22141"/>
                    </a:lnTo>
                    <a:lnTo>
                      <a:pt x="26020" y="22141"/>
                    </a:lnTo>
                    <a:lnTo>
                      <a:pt x="26020" y="6465"/>
                    </a:lnTo>
                    <a:cubicBezTo>
                      <a:pt x="26020" y="2925"/>
                      <a:pt x="23136" y="0"/>
                      <a:pt x="1955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2" name="Google Shape;4182;p26"/>
              <p:cNvSpPr/>
              <p:nvPr/>
            </p:nvSpPr>
            <p:spPr>
              <a:xfrm>
                <a:off x="5422275" y="4654800"/>
                <a:ext cx="612725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48" extrusionOk="0">
                    <a:moveTo>
                      <a:pt x="6088" y="0"/>
                    </a:moveTo>
                    <a:cubicBezTo>
                      <a:pt x="2726" y="0"/>
                      <a:pt x="1" y="2746"/>
                      <a:pt x="1" y="6107"/>
                    </a:cubicBezTo>
                    <a:lnTo>
                      <a:pt x="1" y="20848"/>
                    </a:lnTo>
                    <a:lnTo>
                      <a:pt x="24508" y="20848"/>
                    </a:lnTo>
                    <a:lnTo>
                      <a:pt x="24508" y="6107"/>
                    </a:lnTo>
                    <a:cubicBezTo>
                      <a:pt x="24508" y="2746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3" name="Google Shape;4183;p26"/>
              <p:cNvSpPr/>
              <p:nvPr/>
            </p:nvSpPr>
            <p:spPr>
              <a:xfrm>
                <a:off x="5385475" y="4856200"/>
                <a:ext cx="134300" cy="3198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92" extrusionOk="0">
                    <a:moveTo>
                      <a:pt x="1" y="1"/>
                    </a:moveTo>
                    <a:lnTo>
                      <a:pt x="1" y="12792"/>
                    </a:lnTo>
                    <a:lnTo>
                      <a:pt x="5372" y="12792"/>
                    </a:lnTo>
                    <a:lnTo>
                      <a:pt x="1492" y="1175"/>
                    </a:lnTo>
                    <a:cubicBezTo>
                      <a:pt x="1213" y="1320"/>
                      <a:pt x="1003" y="1406"/>
                      <a:pt x="832" y="1406"/>
                    </a:cubicBezTo>
                    <a:cubicBezTo>
                      <a:pt x="468" y="1406"/>
                      <a:pt x="285" y="1017"/>
                      <a:pt x="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4" name="Google Shape;4184;p26"/>
              <p:cNvSpPr/>
              <p:nvPr/>
            </p:nvSpPr>
            <p:spPr>
              <a:xfrm>
                <a:off x="5422775" y="4693575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79" y="1"/>
                    </a:moveTo>
                    <a:cubicBezTo>
                      <a:pt x="20013" y="1831"/>
                      <a:pt x="17267" y="3263"/>
                      <a:pt x="14323" y="4159"/>
                    </a:cubicBezTo>
                    <a:cubicBezTo>
                      <a:pt x="9629" y="5571"/>
                      <a:pt x="4456" y="5690"/>
                      <a:pt x="0" y="7660"/>
                    </a:cubicBezTo>
                    <a:lnTo>
                      <a:pt x="0" y="19277"/>
                    </a:lnTo>
                    <a:lnTo>
                      <a:pt x="24488" y="19277"/>
                    </a:lnTo>
                    <a:lnTo>
                      <a:pt x="24488" y="4517"/>
                    </a:lnTo>
                    <a:cubicBezTo>
                      <a:pt x="24488" y="2706"/>
                      <a:pt x="23732" y="1115"/>
                      <a:pt x="2247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5" name="Google Shape;4185;p26"/>
              <p:cNvSpPr/>
              <p:nvPr/>
            </p:nvSpPr>
            <p:spPr>
              <a:xfrm>
                <a:off x="5422775" y="4654800"/>
                <a:ext cx="611725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469" h="20848" extrusionOk="0">
                    <a:moveTo>
                      <a:pt x="6068" y="0"/>
                    </a:moveTo>
                    <a:cubicBezTo>
                      <a:pt x="2706" y="0"/>
                      <a:pt x="0" y="2726"/>
                      <a:pt x="0" y="6107"/>
                    </a:cubicBezTo>
                    <a:lnTo>
                      <a:pt x="0" y="20848"/>
                    </a:lnTo>
                    <a:lnTo>
                      <a:pt x="199" y="20848"/>
                    </a:lnTo>
                    <a:lnTo>
                      <a:pt x="199" y="6227"/>
                    </a:lnTo>
                    <a:cubicBezTo>
                      <a:pt x="199" y="2885"/>
                      <a:pt x="2885" y="179"/>
                      <a:pt x="6207" y="179"/>
                    </a:cubicBezTo>
                    <a:lnTo>
                      <a:pt x="18441" y="179"/>
                    </a:lnTo>
                    <a:cubicBezTo>
                      <a:pt x="21763" y="179"/>
                      <a:pt x="24468" y="2885"/>
                      <a:pt x="24468" y="6227"/>
                    </a:cubicBezTo>
                    <a:lnTo>
                      <a:pt x="24468" y="6107"/>
                    </a:lnTo>
                    <a:cubicBezTo>
                      <a:pt x="24468" y="2746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6" name="Google Shape;4186;p26"/>
              <p:cNvSpPr/>
              <p:nvPr/>
            </p:nvSpPr>
            <p:spPr>
              <a:xfrm>
                <a:off x="4622600" y="4622475"/>
                <a:ext cx="650500" cy="553525"/>
              </a:xfrm>
              <a:custGeom>
                <a:avLst/>
                <a:gdLst/>
                <a:ahLst/>
                <a:cxnLst/>
                <a:rect l="l" t="t" r="r" b="b"/>
                <a:pathLst>
                  <a:path w="26020" h="22141" extrusionOk="0">
                    <a:moveTo>
                      <a:pt x="6465" y="0"/>
                    </a:moveTo>
                    <a:cubicBezTo>
                      <a:pt x="2904" y="0"/>
                      <a:pt x="0" y="2885"/>
                      <a:pt x="0" y="6465"/>
                    </a:cubicBezTo>
                    <a:lnTo>
                      <a:pt x="0" y="22141"/>
                    </a:lnTo>
                    <a:lnTo>
                      <a:pt x="26020" y="22141"/>
                    </a:lnTo>
                    <a:lnTo>
                      <a:pt x="26020" y="6465"/>
                    </a:lnTo>
                    <a:cubicBezTo>
                      <a:pt x="26020" y="2925"/>
                      <a:pt x="23135" y="0"/>
                      <a:pt x="1955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7" name="Google Shape;4187;p26"/>
              <p:cNvSpPr/>
              <p:nvPr/>
            </p:nvSpPr>
            <p:spPr>
              <a:xfrm>
                <a:off x="4659900" y="4654800"/>
                <a:ext cx="613200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28" h="20848" extrusionOk="0">
                    <a:moveTo>
                      <a:pt x="6087" y="0"/>
                    </a:moveTo>
                    <a:cubicBezTo>
                      <a:pt x="2745" y="0"/>
                      <a:pt x="0" y="2746"/>
                      <a:pt x="0" y="6107"/>
                    </a:cubicBezTo>
                    <a:lnTo>
                      <a:pt x="0" y="20848"/>
                    </a:lnTo>
                    <a:lnTo>
                      <a:pt x="24528" y="20848"/>
                    </a:lnTo>
                    <a:lnTo>
                      <a:pt x="24528" y="6107"/>
                    </a:lnTo>
                    <a:cubicBezTo>
                      <a:pt x="24528" y="2746"/>
                      <a:pt x="21783" y="0"/>
                      <a:pt x="1844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8" name="Google Shape;4188;p26"/>
              <p:cNvSpPr/>
              <p:nvPr/>
            </p:nvSpPr>
            <p:spPr>
              <a:xfrm>
                <a:off x="4622600" y="4856200"/>
                <a:ext cx="134300" cy="3198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92" extrusionOk="0">
                    <a:moveTo>
                      <a:pt x="0" y="1"/>
                    </a:moveTo>
                    <a:lnTo>
                      <a:pt x="0" y="12792"/>
                    </a:lnTo>
                    <a:lnTo>
                      <a:pt x="5371" y="12792"/>
                    </a:lnTo>
                    <a:lnTo>
                      <a:pt x="1492" y="1175"/>
                    </a:lnTo>
                    <a:cubicBezTo>
                      <a:pt x="1219" y="1320"/>
                      <a:pt x="1013" y="1406"/>
                      <a:pt x="845" y="1406"/>
                    </a:cubicBezTo>
                    <a:cubicBezTo>
                      <a:pt x="486" y="1406"/>
                      <a:pt x="298" y="1017"/>
                      <a:pt x="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9" name="Google Shape;4189;p26"/>
              <p:cNvSpPr/>
              <p:nvPr/>
            </p:nvSpPr>
            <p:spPr>
              <a:xfrm>
                <a:off x="4660875" y="4693575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60" y="1"/>
                    </a:moveTo>
                    <a:cubicBezTo>
                      <a:pt x="20013" y="1831"/>
                      <a:pt x="17248" y="3263"/>
                      <a:pt x="14324" y="4159"/>
                    </a:cubicBezTo>
                    <a:cubicBezTo>
                      <a:pt x="9609" y="5571"/>
                      <a:pt x="4437" y="5690"/>
                      <a:pt x="1" y="7660"/>
                    </a:cubicBezTo>
                    <a:lnTo>
                      <a:pt x="1" y="19277"/>
                    </a:lnTo>
                    <a:lnTo>
                      <a:pt x="24489" y="19277"/>
                    </a:lnTo>
                    <a:lnTo>
                      <a:pt x="24489" y="4517"/>
                    </a:lnTo>
                    <a:cubicBezTo>
                      <a:pt x="24489" y="2706"/>
                      <a:pt x="23713" y="1115"/>
                      <a:pt x="2246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0" name="Google Shape;4190;p26"/>
              <p:cNvSpPr/>
              <p:nvPr/>
            </p:nvSpPr>
            <p:spPr>
              <a:xfrm>
                <a:off x="4659900" y="4654800"/>
                <a:ext cx="612700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08" h="20848" extrusionOk="0">
                    <a:moveTo>
                      <a:pt x="6107" y="0"/>
                    </a:moveTo>
                    <a:cubicBezTo>
                      <a:pt x="2745" y="0"/>
                      <a:pt x="40" y="2726"/>
                      <a:pt x="0" y="6107"/>
                    </a:cubicBezTo>
                    <a:lnTo>
                      <a:pt x="0" y="20848"/>
                    </a:lnTo>
                    <a:lnTo>
                      <a:pt x="239" y="20848"/>
                    </a:lnTo>
                    <a:lnTo>
                      <a:pt x="239" y="6227"/>
                    </a:lnTo>
                    <a:cubicBezTo>
                      <a:pt x="239" y="2885"/>
                      <a:pt x="2924" y="179"/>
                      <a:pt x="6246" y="179"/>
                    </a:cubicBezTo>
                    <a:lnTo>
                      <a:pt x="18480" y="179"/>
                    </a:lnTo>
                    <a:cubicBezTo>
                      <a:pt x="21783" y="179"/>
                      <a:pt x="24508" y="2885"/>
                      <a:pt x="24508" y="6227"/>
                    </a:cubicBezTo>
                    <a:lnTo>
                      <a:pt x="24508" y="6107"/>
                    </a:lnTo>
                    <a:cubicBezTo>
                      <a:pt x="24508" y="2746"/>
                      <a:pt x="21783" y="0"/>
                      <a:pt x="1844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1" name="Google Shape;4191;p26"/>
              <p:cNvSpPr/>
              <p:nvPr/>
            </p:nvSpPr>
            <p:spPr>
              <a:xfrm>
                <a:off x="3860700" y="4622475"/>
                <a:ext cx="650025" cy="553525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22141" extrusionOk="0">
                    <a:moveTo>
                      <a:pt x="6466" y="0"/>
                    </a:moveTo>
                    <a:cubicBezTo>
                      <a:pt x="2905" y="0"/>
                      <a:pt x="1" y="2885"/>
                      <a:pt x="1" y="6465"/>
                    </a:cubicBezTo>
                    <a:lnTo>
                      <a:pt x="1" y="22141"/>
                    </a:lnTo>
                    <a:lnTo>
                      <a:pt x="26000" y="22141"/>
                    </a:lnTo>
                    <a:lnTo>
                      <a:pt x="26000" y="6465"/>
                    </a:lnTo>
                    <a:cubicBezTo>
                      <a:pt x="26000" y="2925"/>
                      <a:pt x="23116" y="0"/>
                      <a:pt x="1953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2" name="Google Shape;4192;p26"/>
              <p:cNvSpPr/>
              <p:nvPr/>
            </p:nvSpPr>
            <p:spPr>
              <a:xfrm>
                <a:off x="3897000" y="4654800"/>
                <a:ext cx="613225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0848" extrusionOk="0">
                    <a:moveTo>
                      <a:pt x="6108" y="0"/>
                    </a:moveTo>
                    <a:cubicBezTo>
                      <a:pt x="2746" y="0"/>
                      <a:pt x="1" y="2746"/>
                      <a:pt x="1" y="6107"/>
                    </a:cubicBezTo>
                    <a:lnTo>
                      <a:pt x="1" y="20848"/>
                    </a:lnTo>
                    <a:lnTo>
                      <a:pt x="24528" y="20848"/>
                    </a:lnTo>
                    <a:lnTo>
                      <a:pt x="24528" y="6107"/>
                    </a:lnTo>
                    <a:cubicBezTo>
                      <a:pt x="24528" y="2746"/>
                      <a:pt x="21803" y="0"/>
                      <a:pt x="1844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3" name="Google Shape;4193;p26"/>
              <p:cNvSpPr/>
              <p:nvPr/>
            </p:nvSpPr>
            <p:spPr>
              <a:xfrm>
                <a:off x="3860700" y="4856200"/>
                <a:ext cx="134300" cy="3198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92" extrusionOk="0">
                    <a:moveTo>
                      <a:pt x="1" y="1"/>
                    </a:moveTo>
                    <a:lnTo>
                      <a:pt x="1" y="12792"/>
                    </a:lnTo>
                    <a:lnTo>
                      <a:pt x="5372" y="12792"/>
                    </a:lnTo>
                    <a:lnTo>
                      <a:pt x="1493" y="1175"/>
                    </a:lnTo>
                    <a:cubicBezTo>
                      <a:pt x="1213" y="1320"/>
                      <a:pt x="1003" y="1406"/>
                      <a:pt x="832" y="1406"/>
                    </a:cubicBezTo>
                    <a:cubicBezTo>
                      <a:pt x="468" y="1406"/>
                      <a:pt x="285" y="1017"/>
                      <a:pt x="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4" name="Google Shape;4194;p26"/>
              <p:cNvSpPr/>
              <p:nvPr/>
            </p:nvSpPr>
            <p:spPr>
              <a:xfrm>
                <a:off x="3898000" y="4693575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79" y="1"/>
                    </a:moveTo>
                    <a:cubicBezTo>
                      <a:pt x="20013" y="1831"/>
                      <a:pt x="17247" y="3263"/>
                      <a:pt x="14323" y="4159"/>
                    </a:cubicBezTo>
                    <a:cubicBezTo>
                      <a:pt x="9629" y="5571"/>
                      <a:pt x="4456" y="5690"/>
                      <a:pt x="1" y="7660"/>
                    </a:cubicBezTo>
                    <a:lnTo>
                      <a:pt x="1" y="19277"/>
                    </a:lnTo>
                    <a:lnTo>
                      <a:pt x="24488" y="19277"/>
                    </a:lnTo>
                    <a:lnTo>
                      <a:pt x="24488" y="4517"/>
                    </a:lnTo>
                    <a:cubicBezTo>
                      <a:pt x="24488" y="2706"/>
                      <a:pt x="23713" y="1115"/>
                      <a:pt x="2247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5" name="Google Shape;4195;p26"/>
              <p:cNvSpPr/>
              <p:nvPr/>
            </p:nvSpPr>
            <p:spPr>
              <a:xfrm>
                <a:off x="3898000" y="4654800"/>
                <a:ext cx="612225" cy="521200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0848" extrusionOk="0">
                    <a:moveTo>
                      <a:pt x="6088" y="0"/>
                    </a:moveTo>
                    <a:cubicBezTo>
                      <a:pt x="2726" y="0"/>
                      <a:pt x="1" y="2726"/>
                      <a:pt x="1" y="6107"/>
                    </a:cubicBezTo>
                    <a:lnTo>
                      <a:pt x="1" y="20848"/>
                    </a:lnTo>
                    <a:lnTo>
                      <a:pt x="219" y="20848"/>
                    </a:lnTo>
                    <a:lnTo>
                      <a:pt x="219" y="6227"/>
                    </a:lnTo>
                    <a:cubicBezTo>
                      <a:pt x="219" y="2885"/>
                      <a:pt x="2905" y="179"/>
                      <a:pt x="6247" y="179"/>
                    </a:cubicBezTo>
                    <a:lnTo>
                      <a:pt x="18481" y="179"/>
                    </a:lnTo>
                    <a:cubicBezTo>
                      <a:pt x="21783" y="179"/>
                      <a:pt x="24488" y="2885"/>
                      <a:pt x="24488" y="6227"/>
                    </a:cubicBezTo>
                    <a:lnTo>
                      <a:pt x="24488" y="6107"/>
                    </a:lnTo>
                    <a:cubicBezTo>
                      <a:pt x="24488" y="2746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6" name="Google Shape;4196;p26"/>
              <p:cNvSpPr/>
              <p:nvPr/>
            </p:nvSpPr>
            <p:spPr>
              <a:xfrm>
                <a:off x="429225" y="4827850"/>
                <a:ext cx="650000" cy="758450"/>
              </a:xfrm>
              <a:custGeom>
                <a:avLst/>
                <a:gdLst/>
                <a:ahLst/>
                <a:cxnLst/>
                <a:rect l="l" t="t" r="r" b="b"/>
                <a:pathLst>
                  <a:path w="26000" h="30338" extrusionOk="0">
                    <a:moveTo>
                      <a:pt x="6465" y="1"/>
                    </a:moveTo>
                    <a:cubicBezTo>
                      <a:pt x="2884" y="1"/>
                      <a:pt x="0" y="2905"/>
                      <a:pt x="0" y="6466"/>
                    </a:cubicBezTo>
                    <a:lnTo>
                      <a:pt x="0" y="30337"/>
                    </a:lnTo>
                    <a:lnTo>
                      <a:pt x="26000" y="30337"/>
                    </a:lnTo>
                    <a:lnTo>
                      <a:pt x="26000" y="6466"/>
                    </a:lnTo>
                    <a:cubicBezTo>
                      <a:pt x="26000" y="2885"/>
                      <a:pt x="23095" y="1"/>
                      <a:pt x="19535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7" name="Google Shape;4197;p26"/>
              <p:cNvSpPr/>
              <p:nvPr/>
            </p:nvSpPr>
            <p:spPr>
              <a:xfrm>
                <a:off x="429700" y="4860200"/>
                <a:ext cx="612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9044" extrusionOk="0">
                    <a:moveTo>
                      <a:pt x="6088" y="0"/>
                    </a:moveTo>
                    <a:cubicBezTo>
                      <a:pt x="2726" y="0"/>
                      <a:pt x="1" y="2725"/>
                      <a:pt x="1" y="6087"/>
                    </a:cubicBezTo>
                    <a:lnTo>
                      <a:pt x="1" y="29043"/>
                    </a:lnTo>
                    <a:lnTo>
                      <a:pt x="24509" y="29043"/>
                    </a:lnTo>
                    <a:lnTo>
                      <a:pt x="24509" y="6087"/>
                    </a:lnTo>
                    <a:cubicBezTo>
                      <a:pt x="24509" y="2725"/>
                      <a:pt x="21783" y="0"/>
                      <a:pt x="18422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8" name="Google Shape;4198;p26"/>
              <p:cNvSpPr/>
              <p:nvPr/>
            </p:nvSpPr>
            <p:spPr>
              <a:xfrm>
                <a:off x="944925" y="5061100"/>
                <a:ext cx="134300" cy="5252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21008" extrusionOk="0">
                    <a:moveTo>
                      <a:pt x="5372" y="1"/>
                    </a:moveTo>
                    <a:cubicBezTo>
                      <a:pt x="5089" y="1009"/>
                      <a:pt x="4907" y="1390"/>
                      <a:pt x="4548" y="1390"/>
                    </a:cubicBezTo>
                    <a:cubicBezTo>
                      <a:pt x="4376" y="1390"/>
                      <a:pt x="4164" y="1303"/>
                      <a:pt x="3880" y="1154"/>
                    </a:cubicBezTo>
                    <a:lnTo>
                      <a:pt x="1" y="21007"/>
                    </a:lnTo>
                    <a:lnTo>
                      <a:pt x="5372" y="21007"/>
                    </a:lnTo>
                    <a:lnTo>
                      <a:pt x="5372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9" name="Google Shape;4199;p26"/>
              <p:cNvSpPr/>
              <p:nvPr/>
            </p:nvSpPr>
            <p:spPr>
              <a:xfrm>
                <a:off x="429700" y="4899475"/>
                <a:ext cx="612225" cy="6873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7493" extrusionOk="0">
                    <a:moveTo>
                      <a:pt x="2010" y="1"/>
                    </a:moveTo>
                    <a:cubicBezTo>
                      <a:pt x="777" y="1115"/>
                      <a:pt x="1" y="2706"/>
                      <a:pt x="1" y="4516"/>
                    </a:cubicBezTo>
                    <a:lnTo>
                      <a:pt x="1" y="27492"/>
                    </a:lnTo>
                    <a:lnTo>
                      <a:pt x="24489" y="27492"/>
                    </a:lnTo>
                    <a:lnTo>
                      <a:pt x="24489" y="7659"/>
                    </a:lnTo>
                    <a:cubicBezTo>
                      <a:pt x="20033" y="5690"/>
                      <a:pt x="14881" y="5571"/>
                      <a:pt x="10166" y="4138"/>
                    </a:cubicBezTo>
                    <a:cubicBezTo>
                      <a:pt x="7242" y="3243"/>
                      <a:pt x="4477" y="1831"/>
                      <a:pt x="2010" y="1"/>
                    </a:cubicBezTo>
                    <a:close/>
                  </a:path>
                </a:pathLst>
              </a:custGeom>
              <a:solidFill>
                <a:srgbClr val="45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0" name="Google Shape;4200;p26"/>
              <p:cNvSpPr/>
              <p:nvPr/>
            </p:nvSpPr>
            <p:spPr>
              <a:xfrm>
                <a:off x="430200" y="4860200"/>
                <a:ext cx="6122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9044" extrusionOk="0">
                    <a:moveTo>
                      <a:pt x="6068" y="0"/>
                    </a:moveTo>
                    <a:cubicBezTo>
                      <a:pt x="2706" y="0"/>
                      <a:pt x="1" y="2725"/>
                      <a:pt x="1" y="6087"/>
                    </a:cubicBezTo>
                    <a:lnTo>
                      <a:pt x="1" y="6207"/>
                    </a:lnTo>
                    <a:cubicBezTo>
                      <a:pt x="1" y="2884"/>
                      <a:pt x="2706" y="179"/>
                      <a:pt x="6028" y="179"/>
                    </a:cubicBezTo>
                    <a:lnTo>
                      <a:pt x="18262" y="179"/>
                    </a:lnTo>
                    <a:cubicBezTo>
                      <a:pt x="21584" y="179"/>
                      <a:pt x="24270" y="2884"/>
                      <a:pt x="24270" y="6207"/>
                    </a:cubicBezTo>
                    <a:lnTo>
                      <a:pt x="24270" y="29043"/>
                    </a:lnTo>
                    <a:lnTo>
                      <a:pt x="24489" y="29043"/>
                    </a:lnTo>
                    <a:lnTo>
                      <a:pt x="24489" y="6087"/>
                    </a:lnTo>
                    <a:cubicBezTo>
                      <a:pt x="24469" y="2725"/>
                      <a:pt x="21763" y="0"/>
                      <a:pt x="18402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1" name="Google Shape;4201;p26"/>
              <p:cNvSpPr/>
              <p:nvPr/>
            </p:nvSpPr>
            <p:spPr>
              <a:xfrm>
                <a:off x="1191600" y="4827850"/>
                <a:ext cx="650525" cy="758450"/>
              </a:xfrm>
              <a:custGeom>
                <a:avLst/>
                <a:gdLst/>
                <a:ahLst/>
                <a:cxnLst/>
                <a:rect l="l" t="t" r="r" b="b"/>
                <a:pathLst>
                  <a:path w="26021" h="30338" extrusionOk="0">
                    <a:moveTo>
                      <a:pt x="6466" y="1"/>
                    </a:moveTo>
                    <a:cubicBezTo>
                      <a:pt x="2885" y="1"/>
                      <a:pt x="1" y="2905"/>
                      <a:pt x="1" y="6466"/>
                    </a:cubicBezTo>
                    <a:lnTo>
                      <a:pt x="1" y="30337"/>
                    </a:lnTo>
                    <a:lnTo>
                      <a:pt x="26020" y="30337"/>
                    </a:lnTo>
                    <a:lnTo>
                      <a:pt x="26020" y="6466"/>
                    </a:lnTo>
                    <a:cubicBezTo>
                      <a:pt x="26020" y="2885"/>
                      <a:pt x="23116" y="1"/>
                      <a:pt x="1955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2" name="Google Shape;4202;p26"/>
              <p:cNvSpPr/>
              <p:nvPr/>
            </p:nvSpPr>
            <p:spPr>
              <a:xfrm>
                <a:off x="1192600" y="4860200"/>
                <a:ext cx="612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9044" extrusionOk="0">
                    <a:moveTo>
                      <a:pt x="6087" y="0"/>
                    </a:moveTo>
                    <a:cubicBezTo>
                      <a:pt x="2726" y="0"/>
                      <a:pt x="0" y="2725"/>
                      <a:pt x="0" y="6087"/>
                    </a:cubicBezTo>
                    <a:lnTo>
                      <a:pt x="0" y="29043"/>
                    </a:lnTo>
                    <a:lnTo>
                      <a:pt x="24508" y="29043"/>
                    </a:lnTo>
                    <a:lnTo>
                      <a:pt x="24508" y="6087"/>
                    </a:lnTo>
                    <a:cubicBezTo>
                      <a:pt x="2450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3" name="Google Shape;4203;p26"/>
              <p:cNvSpPr/>
              <p:nvPr/>
            </p:nvSpPr>
            <p:spPr>
              <a:xfrm>
                <a:off x="1707825" y="5061100"/>
                <a:ext cx="134300" cy="5252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21008" extrusionOk="0">
                    <a:moveTo>
                      <a:pt x="5371" y="1"/>
                    </a:moveTo>
                    <a:cubicBezTo>
                      <a:pt x="5089" y="1009"/>
                      <a:pt x="4906" y="1390"/>
                      <a:pt x="4548" y="1390"/>
                    </a:cubicBezTo>
                    <a:cubicBezTo>
                      <a:pt x="4376" y="1390"/>
                      <a:pt x="4163" y="1303"/>
                      <a:pt x="3879" y="1154"/>
                    </a:cubicBezTo>
                    <a:lnTo>
                      <a:pt x="0" y="21007"/>
                    </a:lnTo>
                    <a:lnTo>
                      <a:pt x="5371" y="21007"/>
                    </a:lnTo>
                    <a:lnTo>
                      <a:pt x="5371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4" name="Google Shape;4204;p26"/>
              <p:cNvSpPr/>
              <p:nvPr/>
            </p:nvSpPr>
            <p:spPr>
              <a:xfrm>
                <a:off x="1192600" y="4899475"/>
                <a:ext cx="612225" cy="6873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7493" extrusionOk="0">
                    <a:moveTo>
                      <a:pt x="2009" y="1"/>
                    </a:moveTo>
                    <a:cubicBezTo>
                      <a:pt x="756" y="1115"/>
                      <a:pt x="0" y="2706"/>
                      <a:pt x="0" y="4516"/>
                    </a:cubicBezTo>
                    <a:lnTo>
                      <a:pt x="0" y="27492"/>
                    </a:lnTo>
                    <a:lnTo>
                      <a:pt x="24488" y="27492"/>
                    </a:lnTo>
                    <a:lnTo>
                      <a:pt x="24488" y="7659"/>
                    </a:lnTo>
                    <a:cubicBezTo>
                      <a:pt x="20032" y="5690"/>
                      <a:pt x="14860" y="5571"/>
                      <a:pt x="10165" y="4138"/>
                    </a:cubicBezTo>
                    <a:cubicBezTo>
                      <a:pt x="7221" y="3243"/>
                      <a:pt x="4476" y="1831"/>
                      <a:pt x="200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5" name="Google Shape;4205;p26"/>
              <p:cNvSpPr/>
              <p:nvPr/>
            </p:nvSpPr>
            <p:spPr>
              <a:xfrm>
                <a:off x="1192600" y="4860200"/>
                <a:ext cx="6122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9044" extrusionOk="0">
                    <a:moveTo>
                      <a:pt x="6068" y="0"/>
                    </a:moveTo>
                    <a:cubicBezTo>
                      <a:pt x="2706" y="0"/>
                      <a:pt x="0" y="2725"/>
                      <a:pt x="0" y="6087"/>
                    </a:cubicBezTo>
                    <a:lnTo>
                      <a:pt x="0" y="6207"/>
                    </a:lnTo>
                    <a:cubicBezTo>
                      <a:pt x="0" y="2884"/>
                      <a:pt x="2706" y="179"/>
                      <a:pt x="6008" y="179"/>
                    </a:cubicBezTo>
                    <a:lnTo>
                      <a:pt x="18242" y="179"/>
                    </a:lnTo>
                    <a:cubicBezTo>
                      <a:pt x="21584" y="179"/>
                      <a:pt x="24269" y="2884"/>
                      <a:pt x="24269" y="6207"/>
                    </a:cubicBezTo>
                    <a:lnTo>
                      <a:pt x="24269" y="29043"/>
                    </a:lnTo>
                    <a:lnTo>
                      <a:pt x="24488" y="29043"/>
                    </a:lnTo>
                    <a:lnTo>
                      <a:pt x="24488" y="6087"/>
                    </a:lnTo>
                    <a:cubicBezTo>
                      <a:pt x="24488" y="2725"/>
                      <a:pt x="21743" y="0"/>
                      <a:pt x="1840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6" name="Google Shape;4206;p26"/>
              <p:cNvSpPr/>
              <p:nvPr/>
            </p:nvSpPr>
            <p:spPr>
              <a:xfrm>
                <a:off x="1954475" y="4827850"/>
                <a:ext cx="650525" cy="758450"/>
              </a:xfrm>
              <a:custGeom>
                <a:avLst/>
                <a:gdLst/>
                <a:ahLst/>
                <a:cxnLst/>
                <a:rect l="l" t="t" r="r" b="b"/>
                <a:pathLst>
                  <a:path w="26021" h="30338" extrusionOk="0">
                    <a:moveTo>
                      <a:pt x="6466" y="1"/>
                    </a:moveTo>
                    <a:cubicBezTo>
                      <a:pt x="2885" y="1"/>
                      <a:pt x="1" y="2905"/>
                      <a:pt x="1" y="6466"/>
                    </a:cubicBezTo>
                    <a:lnTo>
                      <a:pt x="1" y="30337"/>
                    </a:lnTo>
                    <a:lnTo>
                      <a:pt x="26021" y="30337"/>
                    </a:lnTo>
                    <a:lnTo>
                      <a:pt x="26021" y="6466"/>
                    </a:lnTo>
                    <a:cubicBezTo>
                      <a:pt x="26021" y="2885"/>
                      <a:pt x="23116" y="1"/>
                      <a:pt x="1955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7" name="Google Shape;4207;p26"/>
              <p:cNvSpPr/>
              <p:nvPr/>
            </p:nvSpPr>
            <p:spPr>
              <a:xfrm>
                <a:off x="1954475" y="4860200"/>
                <a:ext cx="6132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9044" extrusionOk="0">
                    <a:moveTo>
                      <a:pt x="6108" y="0"/>
                    </a:moveTo>
                    <a:cubicBezTo>
                      <a:pt x="2746" y="0"/>
                      <a:pt x="1" y="2725"/>
                      <a:pt x="1" y="6087"/>
                    </a:cubicBezTo>
                    <a:lnTo>
                      <a:pt x="1" y="29043"/>
                    </a:lnTo>
                    <a:lnTo>
                      <a:pt x="24529" y="29043"/>
                    </a:lnTo>
                    <a:lnTo>
                      <a:pt x="24529" y="6087"/>
                    </a:lnTo>
                    <a:cubicBezTo>
                      <a:pt x="24529" y="2725"/>
                      <a:pt x="21783" y="0"/>
                      <a:pt x="1844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8" name="Google Shape;4208;p26"/>
              <p:cNvSpPr/>
              <p:nvPr/>
            </p:nvSpPr>
            <p:spPr>
              <a:xfrm>
                <a:off x="2470200" y="5061100"/>
                <a:ext cx="134300" cy="5252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21008" extrusionOk="0">
                    <a:moveTo>
                      <a:pt x="5372" y="1"/>
                    </a:moveTo>
                    <a:cubicBezTo>
                      <a:pt x="5076" y="1009"/>
                      <a:pt x="4889" y="1390"/>
                      <a:pt x="4535" y="1390"/>
                    </a:cubicBezTo>
                    <a:cubicBezTo>
                      <a:pt x="4365" y="1390"/>
                      <a:pt x="4157" y="1303"/>
                      <a:pt x="3880" y="1154"/>
                    </a:cubicBezTo>
                    <a:lnTo>
                      <a:pt x="1" y="21007"/>
                    </a:lnTo>
                    <a:lnTo>
                      <a:pt x="5372" y="21007"/>
                    </a:lnTo>
                    <a:lnTo>
                      <a:pt x="5372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9" name="Google Shape;4209;p26"/>
              <p:cNvSpPr/>
              <p:nvPr/>
            </p:nvSpPr>
            <p:spPr>
              <a:xfrm>
                <a:off x="1954475" y="4899475"/>
                <a:ext cx="612725" cy="6873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7493" extrusionOk="0">
                    <a:moveTo>
                      <a:pt x="2010" y="1"/>
                    </a:moveTo>
                    <a:cubicBezTo>
                      <a:pt x="777" y="1115"/>
                      <a:pt x="1" y="2706"/>
                      <a:pt x="1" y="4516"/>
                    </a:cubicBezTo>
                    <a:lnTo>
                      <a:pt x="1" y="27492"/>
                    </a:lnTo>
                    <a:lnTo>
                      <a:pt x="24509" y="27492"/>
                    </a:lnTo>
                    <a:lnTo>
                      <a:pt x="24509" y="7659"/>
                    </a:lnTo>
                    <a:cubicBezTo>
                      <a:pt x="20053" y="5690"/>
                      <a:pt x="14881" y="5571"/>
                      <a:pt x="10166" y="4138"/>
                    </a:cubicBezTo>
                    <a:cubicBezTo>
                      <a:pt x="7242" y="3243"/>
                      <a:pt x="4477" y="1831"/>
                      <a:pt x="201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0" name="Google Shape;4210;p26"/>
              <p:cNvSpPr/>
              <p:nvPr/>
            </p:nvSpPr>
            <p:spPr>
              <a:xfrm>
                <a:off x="1954475" y="4860200"/>
                <a:ext cx="612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9044" extrusionOk="0">
                    <a:moveTo>
                      <a:pt x="6068" y="0"/>
                    </a:moveTo>
                    <a:cubicBezTo>
                      <a:pt x="2726" y="0"/>
                      <a:pt x="1" y="2725"/>
                      <a:pt x="1" y="6087"/>
                    </a:cubicBezTo>
                    <a:lnTo>
                      <a:pt x="1" y="6207"/>
                    </a:lnTo>
                    <a:cubicBezTo>
                      <a:pt x="1" y="2884"/>
                      <a:pt x="2726" y="179"/>
                      <a:pt x="6028" y="179"/>
                    </a:cubicBezTo>
                    <a:lnTo>
                      <a:pt x="18262" y="179"/>
                    </a:lnTo>
                    <a:cubicBezTo>
                      <a:pt x="21584" y="179"/>
                      <a:pt x="24270" y="2884"/>
                      <a:pt x="24270" y="6207"/>
                    </a:cubicBezTo>
                    <a:lnTo>
                      <a:pt x="24270" y="29043"/>
                    </a:lnTo>
                    <a:lnTo>
                      <a:pt x="24509" y="29043"/>
                    </a:lnTo>
                    <a:lnTo>
                      <a:pt x="24509" y="6087"/>
                    </a:lnTo>
                    <a:cubicBezTo>
                      <a:pt x="24509" y="2725"/>
                      <a:pt x="21783" y="0"/>
                      <a:pt x="1844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1" name="Google Shape;4211;p26"/>
              <p:cNvSpPr/>
              <p:nvPr/>
            </p:nvSpPr>
            <p:spPr>
              <a:xfrm>
                <a:off x="2716875" y="4827850"/>
                <a:ext cx="650025" cy="758450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30338" extrusionOk="0">
                    <a:moveTo>
                      <a:pt x="6466" y="1"/>
                    </a:moveTo>
                    <a:cubicBezTo>
                      <a:pt x="2885" y="1"/>
                      <a:pt x="0" y="2905"/>
                      <a:pt x="0" y="6466"/>
                    </a:cubicBezTo>
                    <a:lnTo>
                      <a:pt x="0" y="30337"/>
                    </a:lnTo>
                    <a:lnTo>
                      <a:pt x="26000" y="30337"/>
                    </a:lnTo>
                    <a:lnTo>
                      <a:pt x="26000" y="6466"/>
                    </a:lnTo>
                    <a:cubicBezTo>
                      <a:pt x="26000" y="2885"/>
                      <a:pt x="23096" y="1"/>
                      <a:pt x="1953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2" name="Google Shape;4212;p26"/>
              <p:cNvSpPr/>
              <p:nvPr/>
            </p:nvSpPr>
            <p:spPr>
              <a:xfrm>
                <a:off x="2716875" y="4860200"/>
                <a:ext cx="612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9044" extrusionOk="0">
                    <a:moveTo>
                      <a:pt x="6088" y="0"/>
                    </a:moveTo>
                    <a:cubicBezTo>
                      <a:pt x="2726" y="0"/>
                      <a:pt x="0" y="2725"/>
                      <a:pt x="0" y="6087"/>
                    </a:cubicBezTo>
                    <a:lnTo>
                      <a:pt x="0" y="29043"/>
                    </a:lnTo>
                    <a:lnTo>
                      <a:pt x="24508" y="29043"/>
                    </a:lnTo>
                    <a:lnTo>
                      <a:pt x="24508" y="6087"/>
                    </a:lnTo>
                    <a:cubicBezTo>
                      <a:pt x="2450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3" name="Google Shape;4213;p26"/>
              <p:cNvSpPr/>
              <p:nvPr/>
            </p:nvSpPr>
            <p:spPr>
              <a:xfrm>
                <a:off x="3232600" y="5061100"/>
                <a:ext cx="134300" cy="5252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21008" extrusionOk="0">
                    <a:moveTo>
                      <a:pt x="5371" y="1"/>
                    </a:moveTo>
                    <a:cubicBezTo>
                      <a:pt x="5089" y="1009"/>
                      <a:pt x="4906" y="1390"/>
                      <a:pt x="4548" y="1390"/>
                    </a:cubicBezTo>
                    <a:cubicBezTo>
                      <a:pt x="4375" y="1390"/>
                      <a:pt x="4163" y="1303"/>
                      <a:pt x="3879" y="1154"/>
                    </a:cubicBezTo>
                    <a:lnTo>
                      <a:pt x="0" y="21007"/>
                    </a:lnTo>
                    <a:lnTo>
                      <a:pt x="5371" y="21007"/>
                    </a:lnTo>
                    <a:lnTo>
                      <a:pt x="5371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4" name="Google Shape;4214;p26"/>
              <p:cNvSpPr/>
              <p:nvPr/>
            </p:nvSpPr>
            <p:spPr>
              <a:xfrm>
                <a:off x="2716875" y="4899475"/>
                <a:ext cx="612225" cy="6873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7493" extrusionOk="0">
                    <a:moveTo>
                      <a:pt x="2010" y="1"/>
                    </a:moveTo>
                    <a:cubicBezTo>
                      <a:pt x="776" y="1115"/>
                      <a:pt x="0" y="2706"/>
                      <a:pt x="0" y="4516"/>
                    </a:cubicBezTo>
                    <a:lnTo>
                      <a:pt x="0" y="27492"/>
                    </a:lnTo>
                    <a:lnTo>
                      <a:pt x="24488" y="27492"/>
                    </a:lnTo>
                    <a:lnTo>
                      <a:pt x="24488" y="7659"/>
                    </a:lnTo>
                    <a:cubicBezTo>
                      <a:pt x="20032" y="5690"/>
                      <a:pt x="14860" y="5571"/>
                      <a:pt x="10166" y="4138"/>
                    </a:cubicBezTo>
                    <a:cubicBezTo>
                      <a:pt x="7221" y="3243"/>
                      <a:pt x="4476" y="1831"/>
                      <a:pt x="201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5" name="Google Shape;4215;p26"/>
              <p:cNvSpPr/>
              <p:nvPr/>
            </p:nvSpPr>
            <p:spPr>
              <a:xfrm>
                <a:off x="2717375" y="4860200"/>
                <a:ext cx="6122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9044" extrusionOk="0">
                    <a:moveTo>
                      <a:pt x="6068" y="0"/>
                    </a:moveTo>
                    <a:cubicBezTo>
                      <a:pt x="2706" y="0"/>
                      <a:pt x="0" y="2725"/>
                      <a:pt x="0" y="6087"/>
                    </a:cubicBezTo>
                    <a:lnTo>
                      <a:pt x="0" y="6207"/>
                    </a:lnTo>
                    <a:cubicBezTo>
                      <a:pt x="0" y="2884"/>
                      <a:pt x="2706" y="179"/>
                      <a:pt x="6028" y="179"/>
                    </a:cubicBezTo>
                    <a:lnTo>
                      <a:pt x="18262" y="179"/>
                    </a:lnTo>
                    <a:cubicBezTo>
                      <a:pt x="21584" y="179"/>
                      <a:pt x="24269" y="2884"/>
                      <a:pt x="24269" y="6207"/>
                    </a:cubicBezTo>
                    <a:lnTo>
                      <a:pt x="24269" y="29043"/>
                    </a:lnTo>
                    <a:lnTo>
                      <a:pt x="24488" y="29043"/>
                    </a:lnTo>
                    <a:lnTo>
                      <a:pt x="24488" y="6087"/>
                    </a:lnTo>
                    <a:cubicBezTo>
                      <a:pt x="24468" y="2725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6" name="Google Shape;4216;p26"/>
              <p:cNvSpPr/>
              <p:nvPr/>
            </p:nvSpPr>
            <p:spPr>
              <a:xfrm>
                <a:off x="3479750" y="4827850"/>
                <a:ext cx="650025" cy="758450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30338" extrusionOk="0">
                    <a:moveTo>
                      <a:pt x="6446" y="1"/>
                    </a:moveTo>
                    <a:cubicBezTo>
                      <a:pt x="2885" y="1"/>
                      <a:pt x="1" y="2905"/>
                      <a:pt x="1" y="6466"/>
                    </a:cubicBezTo>
                    <a:lnTo>
                      <a:pt x="1" y="30337"/>
                    </a:lnTo>
                    <a:lnTo>
                      <a:pt x="26001" y="30337"/>
                    </a:lnTo>
                    <a:lnTo>
                      <a:pt x="26001" y="6466"/>
                    </a:lnTo>
                    <a:cubicBezTo>
                      <a:pt x="26001" y="2885"/>
                      <a:pt x="23096" y="1"/>
                      <a:pt x="1953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7" name="Google Shape;4217;p26"/>
              <p:cNvSpPr/>
              <p:nvPr/>
            </p:nvSpPr>
            <p:spPr>
              <a:xfrm>
                <a:off x="3479250" y="4860200"/>
                <a:ext cx="6132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9044" extrusionOk="0">
                    <a:moveTo>
                      <a:pt x="6108" y="0"/>
                    </a:moveTo>
                    <a:cubicBezTo>
                      <a:pt x="2746" y="0"/>
                      <a:pt x="1" y="2725"/>
                      <a:pt x="1" y="6087"/>
                    </a:cubicBezTo>
                    <a:lnTo>
                      <a:pt x="1" y="29043"/>
                    </a:lnTo>
                    <a:lnTo>
                      <a:pt x="24529" y="29043"/>
                    </a:lnTo>
                    <a:lnTo>
                      <a:pt x="24529" y="6087"/>
                    </a:lnTo>
                    <a:cubicBezTo>
                      <a:pt x="24529" y="2725"/>
                      <a:pt x="21803" y="0"/>
                      <a:pt x="1844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8" name="Google Shape;4218;p26"/>
              <p:cNvSpPr/>
              <p:nvPr/>
            </p:nvSpPr>
            <p:spPr>
              <a:xfrm>
                <a:off x="3994975" y="5061100"/>
                <a:ext cx="134300" cy="5252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21008" extrusionOk="0">
                    <a:moveTo>
                      <a:pt x="5372" y="1"/>
                    </a:moveTo>
                    <a:cubicBezTo>
                      <a:pt x="5089" y="1009"/>
                      <a:pt x="4907" y="1390"/>
                      <a:pt x="4548" y="1390"/>
                    </a:cubicBezTo>
                    <a:cubicBezTo>
                      <a:pt x="4376" y="1390"/>
                      <a:pt x="4163" y="1303"/>
                      <a:pt x="3880" y="1154"/>
                    </a:cubicBezTo>
                    <a:lnTo>
                      <a:pt x="1" y="21007"/>
                    </a:lnTo>
                    <a:lnTo>
                      <a:pt x="5372" y="21007"/>
                    </a:lnTo>
                    <a:lnTo>
                      <a:pt x="5372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9" name="Google Shape;4219;p26"/>
              <p:cNvSpPr/>
              <p:nvPr/>
            </p:nvSpPr>
            <p:spPr>
              <a:xfrm>
                <a:off x="3479250" y="4899475"/>
                <a:ext cx="612725" cy="6873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7493" extrusionOk="0">
                    <a:moveTo>
                      <a:pt x="2030" y="1"/>
                    </a:moveTo>
                    <a:cubicBezTo>
                      <a:pt x="777" y="1115"/>
                      <a:pt x="1" y="2706"/>
                      <a:pt x="1" y="4516"/>
                    </a:cubicBezTo>
                    <a:lnTo>
                      <a:pt x="1" y="27492"/>
                    </a:lnTo>
                    <a:lnTo>
                      <a:pt x="24509" y="27492"/>
                    </a:lnTo>
                    <a:lnTo>
                      <a:pt x="24509" y="7659"/>
                    </a:lnTo>
                    <a:cubicBezTo>
                      <a:pt x="20053" y="5690"/>
                      <a:pt x="14881" y="5571"/>
                      <a:pt x="10186" y="4138"/>
                    </a:cubicBezTo>
                    <a:cubicBezTo>
                      <a:pt x="7242" y="3243"/>
                      <a:pt x="4477" y="1831"/>
                      <a:pt x="203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0" name="Google Shape;4220;p26"/>
              <p:cNvSpPr/>
              <p:nvPr/>
            </p:nvSpPr>
            <p:spPr>
              <a:xfrm>
                <a:off x="3479250" y="4860200"/>
                <a:ext cx="612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9044" extrusionOk="0">
                    <a:moveTo>
                      <a:pt x="6068" y="0"/>
                    </a:moveTo>
                    <a:cubicBezTo>
                      <a:pt x="2726" y="0"/>
                      <a:pt x="1" y="2725"/>
                      <a:pt x="1" y="6087"/>
                    </a:cubicBezTo>
                    <a:lnTo>
                      <a:pt x="1" y="6207"/>
                    </a:lnTo>
                    <a:cubicBezTo>
                      <a:pt x="1" y="2884"/>
                      <a:pt x="2726" y="179"/>
                      <a:pt x="6028" y="179"/>
                    </a:cubicBezTo>
                    <a:lnTo>
                      <a:pt x="18262" y="179"/>
                    </a:lnTo>
                    <a:cubicBezTo>
                      <a:pt x="21584" y="179"/>
                      <a:pt x="24270" y="2884"/>
                      <a:pt x="24270" y="6207"/>
                    </a:cubicBezTo>
                    <a:lnTo>
                      <a:pt x="24270" y="29043"/>
                    </a:lnTo>
                    <a:lnTo>
                      <a:pt x="24509" y="29043"/>
                    </a:lnTo>
                    <a:lnTo>
                      <a:pt x="24509" y="6087"/>
                    </a:lnTo>
                    <a:cubicBezTo>
                      <a:pt x="24509" y="2725"/>
                      <a:pt x="21763" y="0"/>
                      <a:pt x="18402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1" name="Google Shape;4221;p26"/>
              <p:cNvSpPr/>
              <p:nvPr/>
            </p:nvSpPr>
            <p:spPr>
              <a:xfrm>
                <a:off x="6528800" y="4827850"/>
                <a:ext cx="650025" cy="758450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30338" extrusionOk="0">
                    <a:moveTo>
                      <a:pt x="6466" y="1"/>
                    </a:moveTo>
                    <a:cubicBezTo>
                      <a:pt x="2905" y="1"/>
                      <a:pt x="1" y="2885"/>
                      <a:pt x="1" y="6466"/>
                    </a:cubicBezTo>
                    <a:lnTo>
                      <a:pt x="1" y="30337"/>
                    </a:lnTo>
                    <a:lnTo>
                      <a:pt x="26001" y="30337"/>
                    </a:lnTo>
                    <a:lnTo>
                      <a:pt x="26001" y="6466"/>
                    </a:lnTo>
                    <a:cubicBezTo>
                      <a:pt x="26001" y="2905"/>
                      <a:pt x="23116" y="1"/>
                      <a:pt x="19535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2" name="Google Shape;4222;p26"/>
              <p:cNvSpPr/>
              <p:nvPr/>
            </p:nvSpPr>
            <p:spPr>
              <a:xfrm>
                <a:off x="6566100" y="4860200"/>
                <a:ext cx="612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9044" extrusionOk="0">
                    <a:moveTo>
                      <a:pt x="6088" y="0"/>
                    </a:moveTo>
                    <a:cubicBezTo>
                      <a:pt x="2726" y="0"/>
                      <a:pt x="1" y="2725"/>
                      <a:pt x="1" y="6087"/>
                    </a:cubicBezTo>
                    <a:lnTo>
                      <a:pt x="1" y="29043"/>
                    </a:lnTo>
                    <a:lnTo>
                      <a:pt x="24509" y="29043"/>
                    </a:lnTo>
                    <a:lnTo>
                      <a:pt x="24509" y="6087"/>
                    </a:lnTo>
                    <a:cubicBezTo>
                      <a:pt x="24509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3" name="Google Shape;4223;p26"/>
              <p:cNvSpPr/>
              <p:nvPr/>
            </p:nvSpPr>
            <p:spPr>
              <a:xfrm>
                <a:off x="6528800" y="5061100"/>
                <a:ext cx="134300" cy="5252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21008" extrusionOk="0">
                    <a:moveTo>
                      <a:pt x="1" y="1"/>
                    </a:moveTo>
                    <a:lnTo>
                      <a:pt x="1" y="21007"/>
                    </a:lnTo>
                    <a:lnTo>
                      <a:pt x="5372" y="21007"/>
                    </a:lnTo>
                    <a:lnTo>
                      <a:pt x="1493" y="1154"/>
                    </a:lnTo>
                    <a:cubicBezTo>
                      <a:pt x="1209" y="1303"/>
                      <a:pt x="996" y="1390"/>
                      <a:pt x="824" y="1390"/>
                    </a:cubicBezTo>
                    <a:cubicBezTo>
                      <a:pt x="466" y="1390"/>
                      <a:pt x="283" y="1009"/>
                      <a:pt x="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4" name="Google Shape;4224;p26"/>
              <p:cNvSpPr/>
              <p:nvPr/>
            </p:nvSpPr>
            <p:spPr>
              <a:xfrm>
                <a:off x="6566600" y="4899475"/>
                <a:ext cx="612225" cy="6873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7493" extrusionOk="0">
                    <a:moveTo>
                      <a:pt x="22479" y="1"/>
                    </a:moveTo>
                    <a:cubicBezTo>
                      <a:pt x="20013" y="1831"/>
                      <a:pt x="17268" y="3243"/>
                      <a:pt x="14323" y="4138"/>
                    </a:cubicBezTo>
                    <a:cubicBezTo>
                      <a:pt x="9629" y="5571"/>
                      <a:pt x="4457" y="5690"/>
                      <a:pt x="1" y="7659"/>
                    </a:cubicBezTo>
                    <a:lnTo>
                      <a:pt x="1" y="27492"/>
                    </a:lnTo>
                    <a:lnTo>
                      <a:pt x="24489" y="27492"/>
                    </a:lnTo>
                    <a:lnTo>
                      <a:pt x="24489" y="4516"/>
                    </a:lnTo>
                    <a:cubicBezTo>
                      <a:pt x="24489" y="2706"/>
                      <a:pt x="23733" y="1115"/>
                      <a:pt x="22479" y="1"/>
                    </a:cubicBezTo>
                    <a:close/>
                  </a:path>
                </a:pathLst>
              </a:custGeom>
              <a:solidFill>
                <a:srgbClr val="45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5" name="Google Shape;4225;p26"/>
              <p:cNvSpPr/>
              <p:nvPr/>
            </p:nvSpPr>
            <p:spPr>
              <a:xfrm>
                <a:off x="6566600" y="4860200"/>
                <a:ext cx="611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469" h="29044" extrusionOk="0">
                    <a:moveTo>
                      <a:pt x="6068" y="0"/>
                    </a:moveTo>
                    <a:cubicBezTo>
                      <a:pt x="2706" y="0"/>
                      <a:pt x="1" y="2725"/>
                      <a:pt x="1" y="6087"/>
                    </a:cubicBezTo>
                    <a:lnTo>
                      <a:pt x="1" y="29043"/>
                    </a:lnTo>
                    <a:lnTo>
                      <a:pt x="200" y="29043"/>
                    </a:lnTo>
                    <a:lnTo>
                      <a:pt x="200" y="6207"/>
                    </a:lnTo>
                    <a:cubicBezTo>
                      <a:pt x="200" y="2884"/>
                      <a:pt x="2885" y="179"/>
                      <a:pt x="6207" y="179"/>
                    </a:cubicBezTo>
                    <a:lnTo>
                      <a:pt x="18461" y="179"/>
                    </a:lnTo>
                    <a:cubicBezTo>
                      <a:pt x="21763" y="179"/>
                      <a:pt x="24469" y="2884"/>
                      <a:pt x="24469" y="6207"/>
                    </a:cubicBezTo>
                    <a:lnTo>
                      <a:pt x="24469" y="6087"/>
                    </a:lnTo>
                    <a:cubicBezTo>
                      <a:pt x="24469" y="2725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6" name="Google Shape;4226;p26"/>
              <p:cNvSpPr/>
              <p:nvPr/>
            </p:nvSpPr>
            <p:spPr>
              <a:xfrm>
                <a:off x="5766425" y="4827850"/>
                <a:ext cx="650500" cy="758450"/>
              </a:xfrm>
              <a:custGeom>
                <a:avLst/>
                <a:gdLst/>
                <a:ahLst/>
                <a:cxnLst/>
                <a:rect l="l" t="t" r="r" b="b"/>
                <a:pathLst>
                  <a:path w="26020" h="30338" extrusionOk="0">
                    <a:moveTo>
                      <a:pt x="6465" y="1"/>
                    </a:moveTo>
                    <a:cubicBezTo>
                      <a:pt x="2925" y="1"/>
                      <a:pt x="0" y="2885"/>
                      <a:pt x="0" y="6466"/>
                    </a:cubicBezTo>
                    <a:lnTo>
                      <a:pt x="0" y="30337"/>
                    </a:lnTo>
                    <a:lnTo>
                      <a:pt x="26020" y="30337"/>
                    </a:lnTo>
                    <a:lnTo>
                      <a:pt x="26020" y="6466"/>
                    </a:lnTo>
                    <a:cubicBezTo>
                      <a:pt x="26020" y="2905"/>
                      <a:pt x="23136" y="1"/>
                      <a:pt x="1955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7" name="Google Shape;4227;p26"/>
              <p:cNvSpPr/>
              <p:nvPr/>
            </p:nvSpPr>
            <p:spPr>
              <a:xfrm>
                <a:off x="5803225" y="4860200"/>
                <a:ext cx="6132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9044" extrusionOk="0">
                    <a:moveTo>
                      <a:pt x="6088" y="0"/>
                    </a:moveTo>
                    <a:cubicBezTo>
                      <a:pt x="2726" y="0"/>
                      <a:pt x="0" y="2725"/>
                      <a:pt x="0" y="6087"/>
                    </a:cubicBezTo>
                    <a:lnTo>
                      <a:pt x="0" y="29043"/>
                    </a:lnTo>
                    <a:lnTo>
                      <a:pt x="24528" y="29043"/>
                    </a:lnTo>
                    <a:lnTo>
                      <a:pt x="24528" y="6087"/>
                    </a:lnTo>
                    <a:cubicBezTo>
                      <a:pt x="2452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8" name="Google Shape;4228;p26"/>
              <p:cNvSpPr/>
              <p:nvPr/>
            </p:nvSpPr>
            <p:spPr>
              <a:xfrm>
                <a:off x="5766425" y="5061100"/>
                <a:ext cx="134300" cy="5252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21008" extrusionOk="0">
                    <a:moveTo>
                      <a:pt x="0" y="1"/>
                    </a:moveTo>
                    <a:lnTo>
                      <a:pt x="0" y="21007"/>
                    </a:lnTo>
                    <a:lnTo>
                      <a:pt x="5371" y="21007"/>
                    </a:lnTo>
                    <a:lnTo>
                      <a:pt x="1492" y="1154"/>
                    </a:lnTo>
                    <a:cubicBezTo>
                      <a:pt x="1209" y="1303"/>
                      <a:pt x="998" y="1390"/>
                      <a:pt x="828" y="1390"/>
                    </a:cubicBezTo>
                    <a:cubicBezTo>
                      <a:pt x="474" y="1390"/>
                      <a:pt x="296" y="1009"/>
                      <a:pt x="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9" name="Google Shape;4229;p26"/>
              <p:cNvSpPr/>
              <p:nvPr/>
            </p:nvSpPr>
            <p:spPr>
              <a:xfrm>
                <a:off x="5803725" y="4899475"/>
                <a:ext cx="612725" cy="687325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7493" extrusionOk="0">
                    <a:moveTo>
                      <a:pt x="22479" y="1"/>
                    </a:moveTo>
                    <a:cubicBezTo>
                      <a:pt x="20032" y="1831"/>
                      <a:pt x="17267" y="3243"/>
                      <a:pt x="14323" y="4138"/>
                    </a:cubicBezTo>
                    <a:cubicBezTo>
                      <a:pt x="9628" y="5571"/>
                      <a:pt x="4456" y="5690"/>
                      <a:pt x="0" y="7659"/>
                    </a:cubicBezTo>
                    <a:lnTo>
                      <a:pt x="0" y="27492"/>
                    </a:lnTo>
                    <a:lnTo>
                      <a:pt x="24508" y="27492"/>
                    </a:lnTo>
                    <a:lnTo>
                      <a:pt x="24508" y="4516"/>
                    </a:lnTo>
                    <a:cubicBezTo>
                      <a:pt x="24508" y="2706"/>
                      <a:pt x="23732" y="1115"/>
                      <a:pt x="2247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0" name="Google Shape;4230;p26"/>
              <p:cNvSpPr/>
              <p:nvPr/>
            </p:nvSpPr>
            <p:spPr>
              <a:xfrm>
                <a:off x="5803725" y="4860200"/>
                <a:ext cx="612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9044" extrusionOk="0">
                    <a:moveTo>
                      <a:pt x="6087" y="0"/>
                    </a:moveTo>
                    <a:cubicBezTo>
                      <a:pt x="2745" y="0"/>
                      <a:pt x="0" y="2725"/>
                      <a:pt x="0" y="6087"/>
                    </a:cubicBezTo>
                    <a:lnTo>
                      <a:pt x="0" y="29043"/>
                    </a:lnTo>
                    <a:lnTo>
                      <a:pt x="219" y="29043"/>
                    </a:lnTo>
                    <a:lnTo>
                      <a:pt x="219" y="6207"/>
                    </a:lnTo>
                    <a:cubicBezTo>
                      <a:pt x="219" y="2884"/>
                      <a:pt x="2905" y="179"/>
                      <a:pt x="6247" y="179"/>
                    </a:cubicBezTo>
                    <a:lnTo>
                      <a:pt x="18481" y="179"/>
                    </a:lnTo>
                    <a:cubicBezTo>
                      <a:pt x="21783" y="179"/>
                      <a:pt x="24508" y="2884"/>
                      <a:pt x="24508" y="6207"/>
                    </a:cubicBezTo>
                    <a:lnTo>
                      <a:pt x="24508" y="6087"/>
                    </a:lnTo>
                    <a:cubicBezTo>
                      <a:pt x="24508" y="2725"/>
                      <a:pt x="21783" y="0"/>
                      <a:pt x="1844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1" name="Google Shape;4231;p26"/>
              <p:cNvSpPr/>
              <p:nvPr/>
            </p:nvSpPr>
            <p:spPr>
              <a:xfrm>
                <a:off x="5004025" y="4827850"/>
                <a:ext cx="650025" cy="758450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30338" extrusionOk="0">
                    <a:moveTo>
                      <a:pt x="6466" y="1"/>
                    </a:moveTo>
                    <a:cubicBezTo>
                      <a:pt x="2905" y="1"/>
                      <a:pt x="1" y="2885"/>
                      <a:pt x="1" y="6466"/>
                    </a:cubicBezTo>
                    <a:lnTo>
                      <a:pt x="1" y="30337"/>
                    </a:lnTo>
                    <a:lnTo>
                      <a:pt x="26001" y="30337"/>
                    </a:lnTo>
                    <a:lnTo>
                      <a:pt x="26001" y="6466"/>
                    </a:lnTo>
                    <a:cubicBezTo>
                      <a:pt x="26001" y="2905"/>
                      <a:pt x="23116" y="1"/>
                      <a:pt x="1953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2" name="Google Shape;4232;p26"/>
              <p:cNvSpPr/>
              <p:nvPr/>
            </p:nvSpPr>
            <p:spPr>
              <a:xfrm>
                <a:off x="5041325" y="4860200"/>
                <a:ext cx="612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9044" extrusionOk="0">
                    <a:moveTo>
                      <a:pt x="6088" y="0"/>
                    </a:moveTo>
                    <a:cubicBezTo>
                      <a:pt x="2726" y="0"/>
                      <a:pt x="1" y="2725"/>
                      <a:pt x="1" y="6087"/>
                    </a:cubicBezTo>
                    <a:lnTo>
                      <a:pt x="1" y="29043"/>
                    </a:lnTo>
                    <a:lnTo>
                      <a:pt x="24509" y="29043"/>
                    </a:lnTo>
                    <a:lnTo>
                      <a:pt x="24509" y="6087"/>
                    </a:lnTo>
                    <a:cubicBezTo>
                      <a:pt x="24509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3" name="Google Shape;4233;p26"/>
              <p:cNvSpPr/>
              <p:nvPr/>
            </p:nvSpPr>
            <p:spPr>
              <a:xfrm>
                <a:off x="5004025" y="5061100"/>
                <a:ext cx="134300" cy="5252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21008" extrusionOk="0">
                    <a:moveTo>
                      <a:pt x="1" y="1"/>
                    </a:moveTo>
                    <a:lnTo>
                      <a:pt x="1" y="21007"/>
                    </a:lnTo>
                    <a:lnTo>
                      <a:pt x="5372" y="21007"/>
                    </a:lnTo>
                    <a:lnTo>
                      <a:pt x="1493" y="1154"/>
                    </a:lnTo>
                    <a:cubicBezTo>
                      <a:pt x="1209" y="1303"/>
                      <a:pt x="996" y="1390"/>
                      <a:pt x="824" y="1390"/>
                    </a:cubicBezTo>
                    <a:cubicBezTo>
                      <a:pt x="466" y="1390"/>
                      <a:pt x="283" y="1009"/>
                      <a:pt x="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4" name="Google Shape;4234;p26"/>
              <p:cNvSpPr/>
              <p:nvPr/>
            </p:nvSpPr>
            <p:spPr>
              <a:xfrm>
                <a:off x="5041825" y="4899475"/>
                <a:ext cx="612225" cy="6873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7493" extrusionOk="0">
                    <a:moveTo>
                      <a:pt x="22479" y="1"/>
                    </a:moveTo>
                    <a:cubicBezTo>
                      <a:pt x="20013" y="1831"/>
                      <a:pt x="17248" y="3243"/>
                      <a:pt x="14323" y="4138"/>
                    </a:cubicBezTo>
                    <a:cubicBezTo>
                      <a:pt x="9629" y="5571"/>
                      <a:pt x="4457" y="5690"/>
                      <a:pt x="1" y="7659"/>
                    </a:cubicBezTo>
                    <a:lnTo>
                      <a:pt x="1" y="27492"/>
                    </a:lnTo>
                    <a:lnTo>
                      <a:pt x="24489" y="27492"/>
                    </a:lnTo>
                    <a:lnTo>
                      <a:pt x="24489" y="4516"/>
                    </a:lnTo>
                    <a:cubicBezTo>
                      <a:pt x="24489" y="2706"/>
                      <a:pt x="23713" y="1115"/>
                      <a:pt x="2247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5" name="Google Shape;4235;p26"/>
              <p:cNvSpPr/>
              <p:nvPr/>
            </p:nvSpPr>
            <p:spPr>
              <a:xfrm>
                <a:off x="5041325" y="4860200"/>
                <a:ext cx="6122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9044" extrusionOk="0">
                    <a:moveTo>
                      <a:pt x="6088" y="0"/>
                    </a:moveTo>
                    <a:cubicBezTo>
                      <a:pt x="2726" y="0"/>
                      <a:pt x="21" y="2725"/>
                      <a:pt x="1" y="6087"/>
                    </a:cubicBezTo>
                    <a:lnTo>
                      <a:pt x="1" y="29043"/>
                    </a:lnTo>
                    <a:lnTo>
                      <a:pt x="220" y="29043"/>
                    </a:lnTo>
                    <a:lnTo>
                      <a:pt x="220" y="6207"/>
                    </a:lnTo>
                    <a:cubicBezTo>
                      <a:pt x="220" y="2884"/>
                      <a:pt x="2905" y="179"/>
                      <a:pt x="6227" y="179"/>
                    </a:cubicBezTo>
                    <a:lnTo>
                      <a:pt x="18461" y="179"/>
                    </a:lnTo>
                    <a:cubicBezTo>
                      <a:pt x="21783" y="179"/>
                      <a:pt x="24489" y="2884"/>
                      <a:pt x="24489" y="6207"/>
                    </a:cubicBezTo>
                    <a:lnTo>
                      <a:pt x="24489" y="6087"/>
                    </a:lnTo>
                    <a:cubicBezTo>
                      <a:pt x="24489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6" name="Google Shape;4236;p26"/>
              <p:cNvSpPr/>
              <p:nvPr/>
            </p:nvSpPr>
            <p:spPr>
              <a:xfrm>
                <a:off x="4241650" y="4827850"/>
                <a:ext cx="650500" cy="758450"/>
              </a:xfrm>
              <a:custGeom>
                <a:avLst/>
                <a:gdLst/>
                <a:ahLst/>
                <a:cxnLst/>
                <a:rect l="l" t="t" r="r" b="b"/>
                <a:pathLst>
                  <a:path w="26020" h="30338" extrusionOk="0">
                    <a:moveTo>
                      <a:pt x="6465" y="1"/>
                    </a:moveTo>
                    <a:cubicBezTo>
                      <a:pt x="2905" y="1"/>
                      <a:pt x="0" y="2885"/>
                      <a:pt x="0" y="6466"/>
                    </a:cubicBezTo>
                    <a:lnTo>
                      <a:pt x="0" y="30337"/>
                    </a:lnTo>
                    <a:lnTo>
                      <a:pt x="26020" y="30337"/>
                    </a:lnTo>
                    <a:lnTo>
                      <a:pt x="26020" y="6466"/>
                    </a:lnTo>
                    <a:cubicBezTo>
                      <a:pt x="26020" y="2905"/>
                      <a:pt x="23136" y="1"/>
                      <a:pt x="19555" y="1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7" name="Google Shape;4237;p26"/>
              <p:cNvSpPr/>
              <p:nvPr/>
            </p:nvSpPr>
            <p:spPr>
              <a:xfrm>
                <a:off x="4278450" y="4860200"/>
                <a:ext cx="6127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9044" extrusionOk="0">
                    <a:moveTo>
                      <a:pt x="6088" y="0"/>
                    </a:moveTo>
                    <a:cubicBezTo>
                      <a:pt x="2726" y="0"/>
                      <a:pt x="0" y="2725"/>
                      <a:pt x="0" y="6087"/>
                    </a:cubicBezTo>
                    <a:lnTo>
                      <a:pt x="0" y="29043"/>
                    </a:lnTo>
                    <a:lnTo>
                      <a:pt x="24508" y="29043"/>
                    </a:lnTo>
                    <a:lnTo>
                      <a:pt x="24508" y="6087"/>
                    </a:lnTo>
                    <a:cubicBezTo>
                      <a:pt x="2450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8" name="Google Shape;4238;p26"/>
              <p:cNvSpPr/>
              <p:nvPr/>
            </p:nvSpPr>
            <p:spPr>
              <a:xfrm>
                <a:off x="4241650" y="5061100"/>
                <a:ext cx="134300" cy="5252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21008" extrusionOk="0">
                    <a:moveTo>
                      <a:pt x="0" y="1"/>
                    </a:moveTo>
                    <a:lnTo>
                      <a:pt x="0" y="21007"/>
                    </a:lnTo>
                    <a:lnTo>
                      <a:pt x="5371" y="21007"/>
                    </a:lnTo>
                    <a:lnTo>
                      <a:pt x="1492" y="1154"/>
                    </a:lnTo>
                    <a:cubicBezTo>
                      <a:pt x="1209" y="1303"/>
                      <a:pt x="996" y="1390"/>
                      <a:pt x="824" y="1390"/>
                    </a:cubicBezTo>
                    <a:cubicBezTo>
                      <a:pt x="465" y="1390"/>
                      <a:pt x="283" y="1009"/>
                      <a:pt x="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9" name="Google Shape;4239;p26"/>
              <p:cNvSpPr/>
              <p:nvPr/>
            </p:nvSpPr>
            <p:spPr>
              <a:xfrm>
                <a:off x="4278950" y="4899475"/>
                <a:ext cx="612225" cy="6873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7493" extrusionOk="0">
                    <a:moveTo>
                      <a:pt x="22479" y="1"/>
                    </a:moveTo>
                    <a:cubicBezTo>
                      <a:pt x="20012" y="1831"/>
                      <a:pt x="17267" y="3243"/>
                      <a:pt x="14323" y="4138"/>
                    </a:cubicBezTo>
                    <a:cubicBezTo>
                      <a:pt x="9628" y="5571"/>
                      <a:pt x="4456" y="5690"/>
                      <a:pt x="0" y="7659"/>
                    </a:cubicBezTo>
                    <a:lnTo>
                      <a:pt x="0" y="27492"/>
                    </a:lnTo>
                    <a:lnTo>
                      <a:pt x="24488" y="27492"/>
                    </a:lnTo>
                    <a:lnTo>
                      <a:pt x="24488" y="4516"/>
                    </a:lnTo>
                    <a:cubicBezTo>
                      <a:pt x="24488" y="2706"/>
                      <a:pt x="23732" y="1115"/>
                      <a:pt x="2247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0" name="Google Shape;4240;p26"/>
              <p:cNvSpPr/>
              <p:nvPr/>
            </p:nvSpPr>
            <p:spPr>
              <a:xfrm>
                <a:off x="4278950" y="4860200"/>
                <a:ext cx="612225" cy="726100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9044" extrusionOk="0">
                    <a:moveTo>
                      <a:pt x="6087" y="0"/>
                    </a:moveTo>
                    <a:cubicBezTo>
                      <a:pt x="2746" y="0"/>
                      <a:pt x="0" y="2725"/>
                      <a:pt x="0" y="6087"/>
                    </a:cubicBezTo>
                    <a:lnTo>
                      <a:pt x="0" y="29043"/>
                    </a:lnTo>
                    <a:lnTo>
                      <a:pt x="219" y="29043"/>
                    </a:lnTo>
                    <a:lnTo>
                      <a:pt x="219" y="6207"/>
                    </a:lnTo>
                    <a:cubicBezTo>
                      <a:pt x="219" y="2884"/>
                      <a:pt x="2905" y="179"/>
                      <a:pt x="6247" y="179"/>
                    </a:cubicBezTo>
                    <a:lnTo>
                      <a:pt x="18481" y="179"/>
                    </a:lnTo>
                    <a:cubicBezTo>
                      <a:pt x="21783" y="179"/>
                      <a:pt x="24488" y="2884"/>
                      <a:pt x="24488" y="6207"/>
                    </a:cubicBezTo>
                    <a:lnTo>
                      <a:pt x="24488" y="6087"/>
                    </a:lnTo>
                    <a:cubicBezTo>
                      <a:pt x="2448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1" name="Google Shape;4241;p26"/>
              <p:cNvSpPr/>
              <p:nvPr/>
            </p:nvSpPr>
            <p:spPr>
              <a:xfrm>
                <a:off x="810650" y="5031275"/>
                <a:ext cx="650525" cy="553025"/>
              </a:xfrm>
              <a:custGeom>
                <a:avLst/>
                <a:gdLst/>
                <a:ahLst/>
                <a:cxnLst/>
                <a:rect l="l" t="t" r="r" b="b"/>
                <a:pathLst>
                  <a:path w="26021" h="22121" extrusionOk="0">
                    <a:moveTo>
                      <a:pt x="6466" y="0"/>
                    </a:moveTo>
                    <a:cubicBezTo>
                      <a:pt x="2885" y="0"/>
                      <a:pt x="1" y="2904"/>
                      <a:pt x="1" y="6465"/>
                    </a:cubicBezTo>
                    <a:lnTo>
                      <a:pt x="1" y="22121"/>
                    </a:lnTo>
                    <a:lnTo>
                      <a:pt x="26020" y="22121"/>
                    </a:lnTo>
                    <a:lnTo>
                      <a:pt x="26020" y="6465"/>
                    </a:lnTo>
                    <a:cubicBezTo>
                      <a:pt x="26020" y="2885"/>
                      <a:pt x="23116" y="0"/>
                      <a:pt x="19555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2" name="Google Shape;4242;p26"/>
              <p:cNvSpPr/>
              <p:nvPr/>
            </p:nvSpPr>
            <p:spPr>
              <a:xfrm>
                <a:off x="810650" y="5063600"/>
                <a:ext cx="613225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0828" extrusionOk="0">
                    <a:moveTo>
                      <a:pt x="6088" y="0"/>
                    </a:moveTo>
                    <a:cubicBezTo>
                      <a:pt x="2746" y="0"/>
                      <a:pt x="1" y="2725"/>
                      <a:pt x="1" y="6087"/>
                    </a:cubicBezTo>
                    <a:lnTo>
                      <a:pt x="1" y="20828"/>
                    </a:lnTo>
                    <a:lnTo>
                      <a:pt x="24528" y="20828"/>
                    </a:lnTo>
                    <a:lnTo>
                      <a:pt x="24528" y="6087"/>
                    </a:lnTo>
                    <a:cubicBezTo>
                      <a:pt x="2452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3" name="Google Shape;4243;p26"/>
              <p:cNvSpPr/>
              <p:nvPr/>
            </p:nvSpPr>
            <p:spPr>
              <a:xfrm>
                <a:off x="1325875" y="5265000"/>
                <a:ext cx="135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412" h="12772" extrusionOk="0">
                    <a:moveTo>
                      <a:pt x="5411" y="1"/>
                    </a:moveTo>
                    <a:cubicBezTo>
                      <a:pt x="5116" y="1009"/>
                      <a:pt x="4929" y="1390"/>
                      <a:pt x="4575" y="1390"/>
                    </a:cubicBezTo>
                    <a:cubicBezTo>
                      <a:pt x="4405" y="1390"/>
                      <a:pt x="4197" y="1303"/>
                      <a:pt x="3919" y="1154"/>
                    </a:cubicBezTo>
                    <a:lnTo>
                      <a:pt x="1" y="12772"/>
                    </a:lnTo>
                    <a:lnTo>
                      <a:pt x="5411" y="12772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4" name="Google Shape;4244;p26"/>
              <p:cNvSpPr/>
              <p:nvPr/>
            </p:nvSpPr>
            <p:spPr>
              <a:xfrm>
                <a:off x="810650" y="5138200"/>
                <a:ext cx="612225" cy="4814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57" extrusionOk="0">
                    <a:moveTo>
                      <a:pt x="2010" y="0"/>
                    </a:moveTo>
                    <a:cubicBezTo>
                      <a:pt x="777" y="1114"/>
                      <a:pt x="1" y="2705"/>
                      <a:pt x="1" y="4516"/>
                    </a:cubicBezTo>
                    <a:lnTo>
                      <a:pt x="1" y="19256"/>
                    </a:lnTo>
                    <a:lnTo>
                      <a:pt x="24489" y="19256"/>
                    </a:lnTo>
                    <a:lnTo>
                      <a:pt x="24489" y="7659"/>
                    </a:lnTo>
                    <a:cubicBezTo>
                      <a:pt x="20053" y="5689"/>
                      <a:pt x="14880" y="5570"/>
                      <a:pt x="10166" y="4138"/>
                    </a:cubicBezTo>
                    <a:cubicBezTo>
                      <a:pt x="7242" y="3243"/>
                      <a:pt x="4477" y="1830"/>
                      <a:pt x="2010" y="0"/>
                    </a:cubicBezTo>
                    <a:close/>
                  </a:path>
                </a:pathLst>
              </a:custGeom>
              <a:solidFill>
                <a:srgbClr val="45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5" name="Google Shape;4245;p26"/>
              <p:cNvSpPr/>
              <p:nvPr/>
            </p:nvSpPr>
            <p:spPr>
              <a:xfrm>
                <a:off x="811150" y="5063600"/>
                <a:ext cx="612725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8" extrusionOk="0">
                    <a:moveTo>
                      <a:pt x="6068" y="0"/>
                    </a:moveTo>
                    <a:cubicBezTo>
                      <a:pt x="2726" y="0"/>
                      <a:pt x="1" y="2725"/>
                      <a:pt x="1" y="6087"/>
                    </a:cubicBezTo>
                    <a:lnTo>
                      <a:pt x="1" y="6207"/>
                    </a:lnTo>
                    <a:cubicBezTo>
                      <a:pt x="1" y="2885"/>
                      <a:pt x="2726" y="159"/>
                      <a:pt x="6028" y="159"/>
                    </a:cubicBezTo>
                    <a:lnTo>
                      <a:pt x="18262" y="159"/>
                    </a:lnTo>
                    <a:cubicBezTo>
                      <a:pt x="21584" y="159"/>
                      <a:pt x="24270" y="2885"/>
                      <a:pt x="24270" y="6207"/>
                    </a:cubicBezTo>
                    <a:lnTo>
                      <a:pt x="24270" y="20828"/>
                    </a:lnTo>
                    <a:lnTo>
                      <a:pt x="24508" y="20828"/>
                    </a:lnTo>
                    <a:lnTo>
                      <a:pt x="24508" y="6087"/>
                    </a:lnTo>
                    <a:cubicBezTo>
                      <a:pt x="24469" y="2725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6" name="Google Shape;4246;p26"/>
              <p:cNvSpPr/>
              <p:nvPr/>
            </p:nvSpPr>
            <p:spPr>
              <a:xfrm>
                <a:off x="1573050" y="5031275"/>
                <a:ext cx="650000" cy="553025"/>
              </a:xfrm>
              <a:custGeom>
                <a:avLst/>
                <a:gdLst/>
                <a:ahLst/>
                <a:cxnLst/>
                <a:rect l="l" t="t" r="r" b="b"/>
                <a:pathLst>
                  <a:path w="26000" h="22121" extrusionOk="0">
                    <a:moveTo>
                      <a:pt x="6465" y="0"/>
                    </a:moveTo>
                    <a:cubicBezTo>
                      <a:pt x="2885" y="0"/>
                      <a:pt x="0" y="2904"/>
                      <a:pt x="0" y="6465"/>
                    </a:cubicBezTo>
                    <a:lnTo>
                      <a:pt x="0" y="22121"/>
                    </a:lnTo>
                    <a:lnTo>
                      <a:pt x="26000" y="22121"/>
                    </a:lnTo>
                    <a:lnTo>
                      <a:pt x="26000" y="6465"/>
                    </a:lnTo>
                    <a:cubicBezTo>
                      <a:pt x="26000" y="2885"/>
                      <a:pt x="23096" y="0"/>
                      <a:pt x="1953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7" name="Google Shape;4247;p26"/>
              <p:cNvSpPr/>
              <p:nvPr/>
            </p:nvSpPr>
            <p:spPr>
              <a:xfrm>
                <a:off x="1573550" y="5063600"/>
                <a:ext cx="613200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28" h="20828" extrusionOk="0">
                    <a:moveTo>
                      <a:pt x="6087" y="0"/>
                    </a:moveTo>
                    <a:cubicBezTo>
                      <a:pt x="2725" y="0"/>
                      <a:pt x="0" y="2725"/>
                      <a:pt x="0" y="6087"/>
                    </a:cubicBezTo>
                    <a:lnTo>
                      <a:pt x="0" y="20828"/>
                    </a:lnTo>
                    <a:lnTo>
                      <a:pt x="24528" y="20828"/>
                    </a:lnTo>
                    <a:lnTo>
                      <a:pt x="24528" y="6087"/>
                    </a:lnTo>
                    <a:cubicBezTo>
                      <a:pt x="2452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8" name="Google Shape;4248;p26"/>
              <p:cNvSpPr/>
              <p:nvPr/>
            </p:nvSpPr>
            <p:spPr>
              <a:xfrm>
                <a:off x="2088750" y="5265000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5372" y="1"/>
                    </a:moveTo>
                    <a:cubicBezTo>
                      <a:pt x="5090" y="1009"/>
                      <a:pt x="4907" y="1390"/>
                      <a:pt x="4548" y="1390"/>
                    </a:cubicBezTo>
                    <a:cubicBezTo>
                      <a:pt x="4376" y="1390"/>
                      <a:pt x="4164" y="1303"/>
                      <a:pt x="3880" y="1154"/>
                    </a:cubicBezTo>
                    <a:lnTo>
                      <a:pt x="1" y="12772"/>
                    </a:lnTo>
                    <a:lnTo>
                      <a:pt x="5372" y="12772"/>
                    </a:lnTo>
                    <a:lnTo>
                      <a:pt x="5372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9" name="Google Shape;4249;p26"/>
              <p:cNvSpPr/>
              <p:nvPr/>
            </p:nvSpPr>
            <p:spPr>
              <a:xfrm>
                <a:off x="1573550" y="5102375"/>
                <a:ext cx="612200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8" h="19277" extrusionOk="0">
                    <a:moveTo>
                      <a:pt x="2009" y="1"/>
                    </a:moveTo>
                    <a:cubicBezTo>
                      <a:pt x="776" y="1115"/>
                      <a:pt x="0" y="2706"/>
                      <a:pt x="0" y="4536"/>
                    </a:cubicBezTo>
                    <a:lnTo>
                      <a:pt x="0" y="19277"/>
                    </a:lnTo>
                    <a:lnTo>
                      <a:pt x="24488" y="19277"/>
                    </a:lnTo>
                    <a:lnTo>
                      <a:pt x="24488" y="7659"/>
                    </a:lnTo>
                    <a:cubicBezTo>
                      <a:pt x="20032" y="5710"/>
                      <a:pt x="14860" y="5571"/>
                      <a:pt x="10165" y="4158"/>
                    </a:cubicBezTo>
                    <a:cubicBezTo>
                      <a:pt x="7241" y="3263"/>
                      <a:pt x="4476" y="1851"/>
                      <a:pt x="200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0" name="Google Shape;4250;p26"/>
              <p:cNvSpPr/>
              <p:nvPr/>
            </p:nvSpPr>
            <p:spPr>
              <a:xfrm>
                <a:off x="1573550" y="5063600"/>
                <a:ext cx="612200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488" h="20828" extrusionOk="0">
                    <a:moveTo>
                      <a:pt x="6067" y="0"/>
                    </a:moveTo>
                    <a:cubicBezTo>
                      <a:pt x="2706" y="0"/>
                      <a:pt x="0" y="2725"/>
                      <a:pt x="0" y="6087"/>
                    </a:cubicBezTo>
                    <a:lnTo>
                      <a:pt x="0" y="6207"/>
                    </a:lnTo>
                    <a:cubicBezTo>
                      <a:pt x="0" y="2885"/>
                      <a:pt x="2706" y="159"/>
                      <a:pt x="6008" y="159"/>
                    </a:cubicBezTo>
                    <a:lnTo>
                      <a:pt x="18262" y="159"/>
                    </a:lnTo>
                    <a:cubicBezTo>
                      <a:pt x="21584" y="159"/>
                      <a:pt x="24269" y="2885"/>
                      <a:pt x="24269" y="6207"/>
                    </a:cubicBezTo>
                    <a:lnTo>
                      <a:pt x="24269" y="20828"/>
                    </a:lnTo>
                    <a:lnTo>
                      <a:pt x="24488" y="20828"/>
                    </a:lnTo>
                    <a:lnTo>
                      <a:pt x="24488" y="6087"/>
                    </a:lnTo>
                    <a:cubicBezTo>
                      <a:pt x="24488" y="2725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1" name="Google Shape;4251;p26"/>
              <p:cNvSpPr/>
              <p:nvPr/>
            </p:nvSpPr>
            <p:spPr>
              <a:xfrm>
                <a:off x="2335925" y="5031275"/>
                <a:ext cx="650025" cy="553025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22121" extrusionOk="0">
                    <a:moveTo>
                      <a:pt x="6466" y="0"/>
                    </a:moveTo>
                    <a:cubicBezTo>
                      <a:pt x="2885" y="0"/>
                      <a:pt x="1" y="2904"/>
                      <a:pt x="1" y="6465"/>
                    </a:cubicBezTo>
                    <a:lnTo>
                      <a:pt x="1" y="22121"/>
                    </a:lnTo>
                    <a:lnTo>
                      <a:pt x="26000" y="22121"/>
                    </a:lnTo>
                    <a:lnTo>
                      <a:pt x="26000" y="6465"/>
                    </a:lnTo>
                    <a:cubicBezTo>
                      <a:pt x="26000" y="2885"/>
                      <a:pt x="23096" y="0"/>
                      <a:pt x="1953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2" name="Google Shape;4252;p26"/>
              <p:cNvSpPr/>
              <p:nvPr/>
            </p:nvSpPr>
            <p:spPr>
              <a:xfrm>
                <a:off x="2335925" y="5063600"/>
                <a:ext cx="612725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8" extrusionOk="0">
                    <a:moveTo>
                      <a:pt x="6088" y="0"/>
                    </a:moveTo>
                    <a:cubicBezTo>
                      <a:pt x="2726" y="0"/>
                      <a:pt x="1" y="2725"/>
                      <a:pt x="1" y="6087"/>
                    </a:cubicBezTo>
                    <a:lnTo>
                      <a:pt x="1" y="20828"/>
                    </a:lnTo>
                    <a:lnTo>
                      <a:pt x="24508" y="20828"/>
                    </a:lnTo>
                    <a:lnTo>
                      <a:pt x="24508" y="6087"/>
                    </a:lnTo>
                    <a:cubicBezTo>
                      <a:pt x="2450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3" name="Google Shape;4253;p26"/>
              <p:cNvSpPr/>
              <p:nvPr/>
            </p:nvSpPr>
            <p:spPr>
              <a:xfrm>
                <a:off x="2851150" y="5265000"/>
                <a:ext cx="1348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92" h="12772" extrusionOk="0">
                    <a:moveTo>
                      <a:pt x="5391" y="1"/>
                    </a:moveTo>
                    <a:cubicBezTo>
                      <a:pt x="5109" y="1009"/>
                      <a:pt x="4927" y="1390"/>
                      <a:pt x="4568" y="1390"/>
                    </a:cubicBezTo>
                    <a:cubicBezTo>
                      <a:pt x="4396" y="1390"/>
                      <a:pt x="4183" y="1303"/>
                      <a:pt x="3899" y="1154"/>
                    </a:cubicBezTo>
                    <a:lnTo>
                      <a:pt x="0" y="12772"/>
                    </a:lnTo>
                    <a:lnTo>
                      <a:pt x="5391" y="12772"/>
                    </a:lnTo>
                    <a:lnTo>
                      <a:pt x="5391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4" name="Google Shape;4254;p26"/>
              <p:cNvSpPr/>
              <p:nvPr/>
            </p:nvSpPr>
            <p:spPr>
              <a:xfrm>
                <a:off x="2335925" y="5102375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010" y="1"/>
                    </a:moveTo>
                    <a:cubicBezTo>
                      <a:pt x="757" y="1115"/>
                      <a:pt x="1" y="2706"/>
                      <a:pt x="1" y="4536"/>
                    </a:cubicBezTo>
                    <a:lnTo>
                      <a:pt x="1" y="19277"/>
                    </a:lnTo>
                    <a:lnTo>
                      <a:pt x="24488" y="19277"/>
                    </a:lnTo>
                    <a:lnTo>
                      <a:pt x="24488" y="7659"/>
                    </a:lnTo>
                    <a:cubicBezTo>
                      <a:pt x="20033" y="5710"/>
                      <a:pt x="14860" y="5571"/>
                      <a:pt x="10166" y="4158"/>
                    </a:cubicBezTo>
                    <a:cubicBezTo>
                      <a:pt x="7222" y="3263"/>
                      <a:pt x="4476" y="1851"/>
                      <a:pt x="201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5" name="Google Shape;4255;p26"/>
              <p:cNvSpPr/>
              <p:nvPr/>
            </p:nvSpPr>
            <p:spPr>
              <a:xfrm>
                <a:off x="2335925" y="5063600"/>
                <a:ext cx="612225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0828" extrusionOk="0">
                    <a:moveTo>
                      <a:pt x="6068" y="0"/>
                    </a:moveTo>
                    <a:cubicBezTo>
                      <a:pt x="2706" y="0"/>
                      <a:pt x="1" y="2725"/>
                      <a:pt x="1" y="6087"/>
                    </a:cubicBezTo>
                    <a:lnTo>
                      <a:pt x="1" y="6207"/>
                    </a:lnTo>
                    <a:cubicBezTo>
                      <a:pt x="1" y="2885"/>
                      <a:pt x="2706" y="159"/>
                      <a:pt x="6008" y="159"/>
                    </a:cubicBezTo>
                    <a:lnTo>
                      <a:pt x="18242" y="159"/>
                    </a:lnTo>
                    <a:cubicBezTo>
                      <a:pt x="21584" y="159"/>
                      <a:pt x="24270" y="2885"/>
                      <a:pt x="24270" y="6207"/>
                    </a:cubicBezTo>
                    <a:lnTo>
                      <a:pt x="24270" y="20828"/>
                    </a:lnTo>
                    <a:lnTo>
                      <a:pt x="24488" y="20828"/>
                    </a:lnTo>
                    <a:lnTo>
                      <a:pt x="24488" y="6087"/>
                    </a:lnTo>
                    <a:cubicBezTo>
                      <a:pt x="2448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6" name="Google Shape;4256;p26"/>
              <p:cNvSpPr/>
              <p:nvPr/>
            </p:nvSpPr>
            <p:spPr>
              <a:xfrm>
                <a:off x="3097825" y="5031275"/>
                <a:ext cx="650500" cy="553025"/>
              </a:xfrm>
              <a:custGeom>
                <a:avLst/>
                <a:gdLst/>
                <a:ahLst/>
                <a:cxnLst/>
                <a:rect l="l" t="t" r="r" b="b"/>
                <a:pathLst>
                  <a:path w="26020" h="22121" extrusionOk="0">
                    <a:moveTo>
                      <a:pt x="6465" y="0"/>
                    </a:moveTo>
                    <a:cubicBezTo>
                      <a:pt x="2885" y="0"/>
                      <a:pt x="0" y="2904"/>
                      <a:pt x="0" y="6465"/>
                    </a:cubicBezTo>
                    <a:lnTo>
                      <a:pt x="0" y="22121"/>
                    </a:lnTo>
                    <a:lnTo>
                      <a:pt x="26020" y="22121"/>
                    </a:lnTo>
                    <a:lnTo>
                      <a:pt x="26020" y="6465"/>
                    </a:lnTo>
                    <a:cubicBezTo>
                      <a:pt x="26020" y="2885"/>
                      <a:pt x="23096" y="0"/>
                      <a:pt x="1955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7" name="Google Shape;4257;p26"/>
              <p:cNvSpPr/>
              <p:nvPr/>
            </p:nvSpPr>
            <p:spPr>
              <a:xfrm>
                <a:off x="3097825" y="5063600"/>
                <a:ext cx="613200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28" h="20828" extrusionOk="0">
                    <a:moveTo>
                      <a:pt x="6087" y="0"/>
                    </a:moveTo>
                    <a:cubicBezTo>
                      <a:pt x="2745" y="0"/>
                      <a:pt x="0" y="2725"/>
                      <a:pt x="0" y="6087"/>
                    </a:cubicBezTo>
                    <a:lnTo>
                      <a:pt x="0" y="20828"/>
                    </a:lnTo>
                    <a:lnTo>
                      <a:pt x="24528" y="20828"/>
                    </a:lnTo>
                    <a:lnTo>
                      <a:pt x="24528" y="6087"/>
                    </a:lnTo>
                    <a:cubicBezTo>
                      <a:pt x="2452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8" name="Google Shape;4258;p26"/>
              <p:cNvSpPr/>
              <p:nvPr/>
            </p:nvSpPr>
            <p:spPr>
              <a:xfrm>
                <a:off x="3614025" y="5265000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5372" y="1"/>
                    </a:moveTo>
                    <a:cubicBezTo>
                      <a:pt x="5076" y="1009"/>
                      <a:pt x="4889" y="1390"/>
                      <a:pt x="4535" y="1390"/>
                    </a:cubicBezTo>
                    <a:cubicBezTo>
                      <a:pt x="4365" y="1390"/>
                      <a:pt x="4157" y="1303"/>
                      <a:pt x="3880" y="1154"/>
                    </a:cubicBezTo>
                    <a:lnTo>
                      <a:pt x="1" y="12772"/>
                    </a:lnTo>
                    <a:lnTo>
                      <a:pt x="5372" y="12772"/>
                    </a:lnTo>
                    <a:lnTo>
                      <a:pt x="5372" y="1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9" name="Google Shape;4259;p26"/>
              <p:cNvSpPr/>
              <p:nvPr/>
            </p:nvSpPr>
            <p:spPr>
              <a:xfrm>
                <a:off x="3098325" y="5102375"/>
                <a:ext cx="612700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508" h="19277" extrusionOk="0">
                    <a:moveTo>
                      <a:pt x="2029" y="1"/>
                    </a:moveTo>
                    <a:cubicBezTo>
                      <a:pt x="776" y="1115"/>
                      <a:pt x="0" y="2706"/>
                      <a:pt x="0" y="4536"/>
                    </a:cubicBezTo>
                    <a:lnTo>
                      <a:pt x="0" y="19277"/>
                    </a:lnTo>
                    <a:lnTo>
                      <a:pt x="24508" y="19277"/>
                    </a:lnTo>
                    <a:lnTo>
                      <a:pt x="24508" y="7659"/>
                    </a:lnTo>
                    <a:cubicBezTo>
                      <a:pt x="20052" y="5710"/>
                      <a:pt x="14880" y="5571"/>
                      <a:pt x="10185" y="4158"/>
                    </a:cubicBezTo>
                    <a:cubicBezTo>
                      <a:pt x="7241" y="3263"/>
                      <a:pt x="4476" y="1851"/>
                      <a:pt x="202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0" name="Google Shape;4260;p26"/>
              <p:cNvSpPr/>
              <p:nvPr/>
            </p:nvSpPr>
            <p:spPr>
              <a:xfrm>
                <a:off x="3098325" y="5063600"/>
                <a:ext cx="612700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08" h="20828" extrusionOk="0">
                    <a:moveTo>
                      <a:pt x="6067" y="0"/>
                    </a:moveTo>
                    <a:cubicBezTo>
                      <a:pt x="2725" y="0"/>
                      <a:pt x="0" y="2725"/>
                      <a:pt x="0" y="6087"/>
                    </a:cubicBezTo>
                    <a:lnTo>
                      <a:pt x="0" y="6207"/>
                    </a:lnTo>
                    <a:cubicBezTo>
                      <a:pt x="0" y="2885"/>
                      <a:pt x="2725" y="159"/>
                      <a:pt x="6028" y="159"/>
                    </a:cubicBezTo>
                    <a:lnTo>
                      <a:pt x="18262" y="159"/>
                    </a:lnTo>
                    <a:cubicBezTo>
                      <a:pt x="21584" y="159"/>
                      <a:pt x="24269" y="2885"/>
                      <a:pt x="24269" y="6207"/>
                    </a:cubicBezTo>
                    <a:lnTo>
                      <a:pt x="24269" y="20828"/>
                    </a:lnTo>
                    <a:lnTo>
                      <a:pt x="24488" y="20828"/>
                    </a:lnTo>
                    <a:lnTo>
                      <a:pt x="24488" y="6087"/>
                    </a:lnTo>
                    <a:cubicBezTo>
                      <a:pt x="24508" y="2725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1" name="Google Shape;4261;p26"/>
              <p:cNvSpPr/>
              <p:nvPr/>
            </p:nvSpPr>
            <p:spPr>
              <a:xfrm>
                <a:off x="6147875" y="5031275"/>
                <a:ext cx="650000" cy="553025"/>
              </a:xfrm>
              <a:custGeom>
                <a:avLst/>
                <a:gdLst/>
                <a:ahLst/>
                <a:cxnLst/>
                <a:rect l="l" t="t" r="r" b="b"/>
                <a:pathLst>
                  <a:path w="26000" h="22121" extrusionOk="0">
                    <a:moveTo>
                      <a:pt x="6465" y="0"/>
                    </a:moveTo>
                    <a:cubicBezTo>
                      <a:pt x="2904" y="0"/>
                      <a:pt x="0" y="2885"/>
                      <a:pt x="0" y="6465"/>
                    </a:cubicBezTo>
                    <a:lnTo>
                      <a:pt x="0" y="22121"/>
                    </a:lnTo>
                    <a:lnTo>
                      <a:pt x="26000" y="22121"/>
                    </a:lnTo>
                    <a:lnTo>
                      <a:pt x="26000" y="6465"/>
                    </a:lnTo>
                    <a:cubicBezTo>
                      <a:pt x="26000" y="2904"/>
                      <a:pt x="23115" y="0"/>
                      <a:pt x="19535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2" name="Google Shape;4262;p26"/>
              <p:cNvSpPr/>
              <p:nvPr/>
            </p:nvSpPr>
            <p:spPr>
              <a:xfrm>
                <a:off x="6184175" y="5063600"/>
                <a:ext cx="613200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28" h="20828" extrusionOk="0">
                    <a:moveTo>
                      <a:pt x="6107" y="0"/>
                    </a:moveTo>
                    <a:cubicBezTo>
                      <a:pt x="2745" y="0"/>
                      <a:pt x="0" y="2725"/>
                      <a:pt x="0" y="6087"/>
                    </a:cubicBezTo>
                    <a:lnTo>
                      <a:pt x="0" y="20828"/>
                    </a:lnTo>
                    <a:lnTo>
                      <a:pt x="24528" y="20828"/>
                    </a:lnTo>
                    <a:lnTo>
                      <a:pt x="24528" y="6087"/>
                    </a:lnTo>
                    <a:cubicBezTo>
                      <a:pt x="24528" y="2725"/>
                      <a:pt x="21783" y="0"/>
                      <a:pt x="1844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3" name="Google Shape;4263;p26"/>
              <p:cNvSpPr/>
              <p:nvPr/>
            </p:nvSpPr>
            <p:spPr>
              <a:xfrm>
                <a:off x="6147875" y="5265000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0" y="1"/>
                    </a:moveTo>
                    <a:lnTo>
                      <a:pt x="0" y="12772"/>
                    </a:lnTo>
                    <a:lnTo>
                      <a:pt x="5371" y="12772"/>
                    </a:lnTo>
                    <a:lnTo>
                      <a:pt x="1492" y="1154"/>
                    </a:lnTo>
                    <a:cubicBezTo>
                      <a:pt x="1208" y="1303"/>
                      <a:pt x="996" y="1390"/>
                      <a:pt x="824" y="1390"/>
                    </a:cubicBezTo>
                    <a:cubicBezTo>
                      <a:pt x="465" y="1390"/>
                      <a:pt x="282" y="1009"/>
                      <a:pt x="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4" name="Google Shape;4264;p26"/>
              <p:cNvSpPr/>
              <p:nvPr/>
            </p:nvSpPr>
            <p:spPr>
              <a:xfrm>
                <a:off x="6185150" y="5138200"/>
                <a:ext cx="612225" cy="4814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57" extrusionOk="0">
                    <a:moveTo>
                      <a:pt x="22480" y="0"/>
                    </a:moveTo>
                    <a:cubicBezTo>
                      <a:pt x="20013" y="1830"/>
                      <a:pt x="17248" y="3243"/>
                      <a:pt x="14324" y="4138"/>
                    </a:cubicBezTo>
                    <a:cubicBezTo>
                      <a:pt x="9609" y="5570"/>
                      <a:pt x="4437" y="5689"/>
                      <a:pt x="1" y="7659"/>
                    </a:cubicBezTo>
                    <a:lnTo>
                      <a:pt x="1" y="19256"/>
                    </a:lnTo>
                    <a:lnTo>
                      <a:pt x="24489" y="19256"/>
                    </a:lnTo>
                    <a:lnTo>
                      <a:pt x="24489" y="4516"/>
                    </a:lnTo>
                    <a:cubicBezTo>
                      <a:pt x="24489" y="2705"/>
                      <a:pt x="23713" y="1114"/>
                      <a:pt x="22480" y="0"/>
                    </a:cubicBezTo>
                    <a:close/>
                  </a:path>
                </a:pathLst>
              </a:custGeom>
              <a:solidFill>
                <a:srgbClr val="45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5" name="Google Shape;4265;p26"/>
              <p:cNvSpPr/>
              <p:nvPr/>
            </p:nvSpPr>
            <p:spPr>
              <a:xfrm>
                <a:off x="6184675" y="5063600"/>
                <a:ext cx="612700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08" h="20828" extrusionOk="0">
                    <a:moveTo>
                      <a:pt x="6107" y="0"/>
                    </a:moveTo>
                    <a:cubicBezTo>
                      <a:pt x="2745" y="0"/>
                      <a:pt x="20" y="2725"/>
                      <a:pt x="0" y="6087"/>
                    </a:cubicBezTo>
                    <a:lnTo>
                      <a:pt x="0" y="20828"/>
                    </a:lnTo>
                    <a:lnTo>
                      <a:pt x="239" y="20828"/>
                    </a:lnTo>
                    <a:lnTo>
                      <a:pt x="239" y="6207"/>
                    </a:lnTo>
                    <a:cubicBezTo>
                      <a:pt x="239" y="2885"/>
                      <a:pt x="2924" y="159"/>
                      <a:pt x="6246" y="159"/>
                    </a:cubicBezTo>
                    <a:lnTo>
                      <a:pt x="18480" y="159"/>
                    </a:lnTo>
                    <a:cubicBezTo>
                      <a:pt x="21802" y="159"/>
                      <a:pt x="24508" y="2885"/>
                      <a:pt x="24508" y="6207"/>
                    </a:cubicBezTo>
                    <a:lnTo>
                      <a:pt x="24508" y="6087"/>
                    </a:lnTo>
                    <a:cubicBezTo>
                      <a:pt x="24508" y="2725"/>
                      <a:pt x="21802" y="0"/>
                      <a:pt x="18441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6" name="Google Shape;4266;p26"/>
              <p:cNvSpPr/>
              <p:nvPr/>
            </p:nvSpPr>
            <p:spPr>
              <a:xfrm>
                <a:off x="5385475" y="5031275"/>
                <a:ext cx="650525" cy="553025"/>
              </a:xfrm>
              <a:custGeom>
                <a:avLst/>
                <a:gdLst/>
                <a:ahLst/>
                <a:cxnLst/>
                <a:rect l="l" t="t" r="r" b="b"/>
                <a:pathLst>
                  <a:path w="26021" h="22121" extrusionOk="0">
                    <a:moveTo>
                      <a:pt x="6466" y="0"/>
                    </a:moveTo>
                    <a:cubicBezTo>
                      <a:pt x="2905" y="0"/>
                      <a:pt x="1" y="2885"/>
                      <a:pt x="1" y="6465"/>
                    </a:cubicBezTo>
                    <a:lnTo>
                      <a:pt x="1" y="22121"/>
                    </a:lnTo>
                    <a:lnTo>
                      <a:pt x="26020" y="22121"/>
                    </a:lnTo>
                    <a:lnTo>
                      <a:pt x="26020" y="6465"/>
                    </a:lnTo>
                    <a:cubicBezTo>
                      <a:pt x="26020" y="2904"/>
                      <a:pt x="23136" y="0"/>
                      <a:pt x="1955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7" name="Google Shape;4267;p26"/>
              <p:cNvSpPr/>
              <p:nvPr/>
            </p:nvSpPr>
            <p:spPr>
              <a:xfrm>
                <a:off x="5422275" y="5063600"/>
                <a:ext cx="612725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09" h="20828" extrusionOk="0">
                    <a:moveTo>
                      <a:pt x="6088" y="0"/>
                    </a:moveTo>
                    <a:cubicBezTo>
                      <a:pt x="2726" y="0"/>
                      <a:pt x="1" y="2725"/>
                      <a:pt x="1" y="6087"/>
                    </a:cubicBezTo>
                    <a:lnTo>
                      <a:pt x="1" y="20828"/>
                    </a:lnTo>
                    <a:lnTo>
                      <a:pt x="24508" y="20828"/>
                    </a:lnTo>
                    <a:lnTo>
                      <a:pt x="24508" y="6087"/>
                    </a:lnTo>
                    <a:cubicBezTo>
                      <a:pt x="2450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8" name="Google Shape;4268;p26"/>
              <p:cNvSpPr/>
              <p:nvPr/>
            </p:nvSpPr>
            <p:spPr>
              <a:xfrm>
                <a:off x="5385475" y="5265000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1" y="1"/>
                    </a:moveTo>
                    <a:lnTo>
                      <a:pt x="1" y="12772"/>
                    </a:lnTo>
                    <a:lnTo>
                      <a:pt x="5372" y="12772"/>
                    </a:lnTo>
                    <a:lnTo>
                      <a:pt x="1492" y="1154"/>
                    </a:lnTo>
                    <a:cubicBezTo>
                      <a:pt x="1209" y="1303"/>
                      <a:pt x="996" y="1390"/>
                      <a:pt x="824" y="1390"/>
                    </a:cubicBezTo>
                    <a:cubicBezTo>
                      <a:pt x="465" y="1390"/>
                      <a:pt x="283" y="1009"/>
                      <a:pt x="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9" name="Google Shape;4269;p26"/>
              <p:cNvSpPr/>
              <p:nvPr/>
            </p:nvSpPr>
            <p:spPr>
              <a:xfrm>
                <a:off x="5422775" y="5102375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79" y="1"/>
                    </a:moveTo>
                    <a:cubicBezTo>
                      <a:pt x="20013" y="1851"/>
                      <a:pt x="17267" y="3263"/>
                      <a:pt x="14323" y="4158"/>
                    </a:cubicBezTo>
                    <a:cubicBezTo>
                      <a:pt x="9629" y="5571"/>
                      <a:pt x="4456" y="5710"/>
                      <a:pt x="0" y="7659"/>
                    </a:cubicBezTo>
                    <a:lnTo>
                      <a:pt x="0" y="19277"/>
                    </a:lnTo>
                    <a:lnTo>
                      <a:pt x="24488" y="19277"/>
                    </a:lnTo>
                    <a:lnTo>
                      <a:pt x="24488" y="4536"/>
                    </a:lnTo>
                    <a:cubicBezTo>
                      <a:pt x="24488" y="2706"/>
                      <a:pt x="23732" y="1115"/>
                      <a:pt x="2247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0" name="Google Shape;4270;p26"/>
              <p:cNvSpPr/>
              <p:nvPr/>
            </p:nvSpPr>
            <p:spPr>
              <a:xfrm>
                <a:off x="5422775" y="5063600"/>
                <a:ext cx="611725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469" h="20828" extrusionOk="0">
                    <a:moveTo>
                      <a:pt x="6068" y="0"/>
                    </a:moveTo>
                    <a:cubicBezTo>
                      <a:pt x="2706" y="0"/>
                      <a:pt x="0" y="2725"/>
                      <a:pt x="0" y="6087"/>
                    </a:cubicBezTo>
                    <a:lnTo>
                      <a:pt x="0" y="20828"/>
                    </a:lnTo>
                    <a:lnTo>
                      <a:pt x="199" y="20828"/>
                    </a:lnTo>
                    <a:lnTo>
                      <a:pt x="199" y="6207"/>
                    </a:lnTo>
                    <a:cubicBezTo>
                      <a:pt x="199" y="2885"/>
                      <a:pt x="2885" y="159"/>
                      <a:pt x="6207" y="159"/>
                    </a:cubicBezTo>
                    <a:lnTo>
                      <a:pt x="18441" y="159"/>
                    </a:lnTo>
                    <a:cubicBezTo>
                      <a:pt x="21763" y="159"/>
                      <a:pt x="24468" y="2885"/>
                      <a:pt x="24468" y="6207"/>
                    </a:cubicBezTo>
                    <a:lnTo>
                      <a:pt x="24468" y="6087"/>
                    </a:lnTo>
                    <a:cubicBezTo>
                      <a:pt x="24468" y="2725"/>
                      <a:pt x="21763" y="0"/>
                      <a:pt x="1840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1" name="Google Shape;4271;p26"/>
              <p:cNvSpPr/>
              <p:nvPr/>
            </p:nvSpPr>
            <p:spPr>
              <a:xfrm>
                <a:off x="4622600" y="5031275"/>
                <a:ext cx="650500" cy="553025"/>
              </a:xfrm>
              <a:custGeom>
                <a:avLst/>
                <a:gdLst/>
                <a:ahLst/>
                <a:cxnLst/>
                <a:rect l="l" t="t" r="r" b="b"/>
                <a:pathLst>
                  <a:path w="26020" h="22121" extrusionOk="0">
                    <a:moveTo>
                      <a:pt x="6465" y="0"/>
                    </a:moveTo>
                    <a:cubicBezTo>
                      <a:pt x="2904" y="0"/>
                      <a:pt x="0" y="2885"/>
                      <a:pt x="0" y="6465"/>
                    </a:cubicBezTo>
                    <a:lnTo>
                      <a:pt x="0" y="22121"/>
                    </a:lnTo>
                    <a:lnTo>
                      <a:pt x="26020" y="22121"/>
                    </a:lnTo>
                    <a:lnTo>
                      <a:pt x="26020" y="6465"/>
                    </a:lnTo>
                    <a:cubicBezTo>
                      <a:pt x="26020" y="2904"/>
                      <a:pt x="23135" y="0"/>
                      <a:pt x="1955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2" name="Google Shape;4272;p26"/>
              <p:cNvSpPr/>
              <p:nvPr/>
            </p:nvSpPr>
            <p:spPr>
              <a:xfrm>
                <a:off x="4659900" y="5063600"/>
                <a:ext cx="613200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28" h="20828" extrusionOk="0">
                    <a:moveTo>
                      <a:pt x="6087" y="0"/>
                    </a:moveTo>
                    <a:cubicBezTo>
                      <a:pt x="2745" y="0"/>
                      <a:pt x="0" y="2725"/>
                      <a:pt x="0" y="6087"/>
                    </a:cubicBezTo>
                    <a:lnTo>
                      <a:pt x="0" y="20828"/>
                    </a:lnTo>
                    <a:lnTo>
                      <a:pt x="24528" y="20828"/>
                    </a:lnTo>
                    <a:lnTo>
                      <a:pt x="24528" y="6087"/>
                    </a:lnTo>
                    <a:cubicBezTo>
                      <a:pt x="24528" y="2725"/>
                      <a:pt x="21783" y="0"/>
                      <a:pt x="1844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3" name="Google Shape;4273;p26"/>
              <p:cNvSpPr/>
              <p:nvPr/>
            </p:nvSpPr>
            <p:spPr>
              <a:xfrm>
                <a:off x="4622600" y="5265000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0" y="1"/>
                    </a:moveTo>
                    <a:lnTo>
                      <a:pt x="0" y="12772"/>
                    </a:lnTo>
                    <a:lnTo>
                      <a:pt x="5371" y="12772"/>
                    </a:lnTo>
                    <a:lnTo>
                      <a:pt x="1492" y="1154"/>
                    </a:lnTo>
                    <a:cubicBezTo>
                      <a:pt x="1215" y="1303"/>
                      <a:pt x="1007" y="1390"/>
                      <a:pt x="837" y="1390"/>
                    </a:cubicBezTo>
                    <a:cubicBezTo>
                      <a:pt x="483" y="1390"/>
                      <a:pt x="296" y="1009"/>
                      <a:pt x="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4" name="Google Shape;4274;p26"/>
              <p:cNvSpPr/>
              <p:nvPr/>
            </p:nvSpPr>
            <p:spPr>
              <a:xfrm>
                <a:off x="4660875" y="5102375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60" y="1"/>
                    </a:moveTo>
                    <a:cubicBezTo>
                      <a:pt x="20013" y="1851"/>
                      <a:pt x="17248" y="3263"/>
                      <a:pt x="14324" y="4158"/>
                    </a:cubicBezTo>
                    <a:cubicBezTo>
                      <a:pt x="9609" y="5571"/>
                      <a:pt x="4437" y="5710"/>
                      <a:pt x="1" y="7659"/>
                    </a:cubicBezTo>
                    <a:lnTo>
                      <a:pt x="1" y="19277"/>
                    </a:lnTo>
                    <a:lnTo>
                      <a:pt x="24489" y="19277"/>
                    </a:lnTo>
                    <a:lnTo>
                      <a:pt x="24489" y="4536"/>
                    </a:lnTo>
                    <a:cubicBezTo>
                      <a:pt x="24489" y="2706"/>
                      <a:pt x="23713" y="1115"/>
                      <a:pt x="22460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5" name="Google Shape;4275;p26"/>
              <p:cNvSpPr/>
              <p:nvPr/>
            </p:nvSpPr>
            <p:spPr>
              <a:xfrm>
                <a:off x="4659900" y="5063600"/>
                <a:ext cx="612700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08" h="20828" extrusionOk="0">
                    <a:moveTo>
                      <a:pt x="6107" y="0"/>
                    </a:moveTo>
                    <a:cubicBezTo>
                      <a:pt x="2745" y="0"/>
                      <a:pt x="40" y="2725"/>
                      <a:pt x="0" y="6087"/>
                    </a:cubicBezTo>
                    <a:lnTo>
                      <a:pt x="0" y="20828"/>
                    </a:lnTo>
                    <a:lnTo>
                      <a:pt x="239" y="20828"/>
                    </a:lnTo>
                    <a:lnTo>
                      <a:pt x="239" y="6207"/>
                    </a:lnTo>
                    <a:cubicBezTo>
                      <a:pt x="239" y="2885"/>
                      <a:pt x="2924" y="159"/>
                      <a:pt x="6246" y="159"/>
                    </a:cubicBezTo>
                    <a:lnTo>
                      <a:pt x="18480" y="159"/>
                    </a:lnTo>
                    <a:cubicBezTo>
                      <a:pt x="21783" y="159"/>
                      <a:pt x="24508" y="2885"/>
                      <a:pt x="24508" y="6207"/>
                    </a:cubicBezTo>
                    <a:lnTo>
                      <a:pt x="24508" y="6087"/>
                    </a:lnTo>
                    <a:cubicBezTo>
                      <a:pt x="24508" y="2725"/>
                      <a:pt x="21783" y="0"/>
                      <a:pt x="1844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6" name="Google Shape;4276;p26"/>
              <p:cNvSpPr/>
              <p:nvPr/>
            </p:nvSpPr>
            <p:spPr>
              <a:xfrm>
                <a:off x="3860700" y="5031275"/>
                <a:ext cx="650025" cy="553025"/>
              </a:xfrm>
              <a:custGeom>
                <a:avLst/>
                <a:gdLst/>
                <a:ahLst/>
                <a:cxnLst/>
                <a:rect l="l" t="t" r="r" b="b"/>
                <a:pathLst>
                  <a:path w="26001" h="22121" extrusionOk="0">
                    <a:moveTo>
                      <a:pt x="6466" y="0"/>
                    </a:moveTo>
                    <a:cubicBezTo>
                      <a:pt x="2905" y="0"/>
                      <a:pt x="1" y="2885"/>
                      <a:pt x="1" y="6465"/>
                    </a:cubicBezTo>
                    <a:lnTo>
                      <a:pt x="1" y="22121"/>
                    </a:lnTo>
                    <a:lnTo>
                      <a:pt x="26000" y="22121"/>
                    </a:lnTo>
                    <a:lnTo>
                      <a:pt x="26000" y="6465"/>
                    </a:lnTo>
                    <a:cubicBezTo>
                      <a:pt x="26000" y="2904"/>
                      <a:pt x="23116" y="0"/>
                      <a:pt x="19535" y="0"/>
                    </a:cubicBez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7" name="Google Shape;4277;p26"/>
              <p:cNvSpPr/>
              <p:nvPr/>
            </p:nvSpPr>
            <p:spPr>
              <a:xfrm>
                <a:off x="3897000" y="5063600"/>
                <a:ext cx="613225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529" h="20828" extrusionOk="0">
                    <a:moveTo>
                      <a:pt x="6108" y="0"/>
                    </a:moveTo>
                    <a:cubicBezTo>
                      <a:pt x="2746" y="0"/>
                      <a:pt x="1" y="2725"/>
                      <a:pt x="1" y="6087"/>
                    </a:cubicBezTo>
                    <a:lnTo>
                      <a:pt x="1" y="20828"/>
                    </a:lnTo>
                    <a:lnTo>
                      <a:pt x="24528" y="20828"/>
                    </a:lnTo>
                    <a:lnTo>
                      <a:pt x="24528" y="6087"/>
                    </a:lnTo>
                    <a:cubicBezTo>
                      <a:pt x="24528" y="2725"/>
                      <a:pt x="21803" y="0"/>
                      <a:pt x="18441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8" name="Google Shape;4278;p26"/>
              <p:cNvSpPr/>
              <p:nvPr/>
            </p:nvSpPr>
            <p:spPr>
              <a:xfrm>
                <a:off x="3860700" y="5265000"/>
                <a:ext cx="134300" cy="31930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12772" extrusionOk="0">
                    <a:moveTo>
                      <a:pt x="1" y="1"/>
                    </a:moveTo>
                    <a:lnTo>
                      <a:pt x="1" y="12772"/>
                    </a:lnTo>
                    <a:lnTo>
                      <a:pt x="5372" y="12772"/>
                    </a:lnTo>
                    <a:lnTo>
                      <a:pt x="1493" y="1154"/>
                    </a:lnTo>
                    <a:cubicBezTo>
                      <a:pt x="1209" y="1303"/>
                      <a:pt x="996" y="1390"/>
                      <a:pt x="824" y="1390"/>
                    </a:cubicBezTo>
                    <a:cubicBezTo>
                      <a:pt x="465" y="1390"/>
                      <a:pt x="283" y="1009"/>
                      <a:pt x="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9" name="Google Shape;4279;p26"/>
              <p:cNvSpPr/>
              <p:nvPr/>
            </p:nvSpPr>
            <p:spPr>
              <a:xfrm>
                <a:off x="3898000" y="5102375"/>
                <a:ext cx="612225" cy="481925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19277" extrusionOk="0">
                    <a:moveTo>
                      <a:pt x="22479" y="1"/>
                    </a:moveTo>
                    <a:cubicBezTo>
                      <a:pt x="20013" y="1851"/>
                      <a:pt x="17247" y="3263"/>
                      <a:pt x="14323" y="4158"/>
                    </a:cubicBezTo>
                    <a:cubicBezTo>
                      <a:pt x="9629" y="5571"/>
                      <a:pt x="4456" y="5710"/>
                      <a:pt x="1" y="7659"/>
                    </a:cubicBezTo>
                    <a:lnTo>
                      <a:pt x="1" y="19277"/>
                    </a:lnTo>
                    <a:lnTo>
                      <a:pt x="24488" y="19277"/>
                    </a:lnTo>
                    <a:lnTo>
                      <a:pt x="24488" y="4536"/>
                    </a:lnTo>
                    <a:cubicBezTo>
                      <a:pt x="24488" y="2706"/>
                      <a:pt x="23713" y="1115"/>
                      <a:pt x="22479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80" name="Google Shape;4280;p26"/>
              <p:cNvSpPr/>
              <p:nvPr/>
            </p:nvSpPr>
            <p:spPr>
              <a:xfrm>
                <a:off x="3898000" y="5063600"/>
                <a:ext cx="612225" cy="520700"/>
              </a:xfrm>
              <a:custGeom>
                <a:avLst/>
                <a:gdLst/>
                <a:ahLst/>
                <a:cxnLst/>
                <a:rect l="l" t="t" r="r" b="b"/>
                <a:pathLst>
                  <a:path w="24489" h="20828" extrusionOk="0">
                    <a:moveTo>
                      <a:pt x="6088" y="0"/>
                    </a:moveTo>
                    <a:cubicBezTo>
                      <a:pt x="2726" y="0"/>
                      <a:pt x="1" y="2725"/>
                      <a:pt x="1" y="6087"/>
                    </a:cubicBezTo>
                    <a:lnTo>
                      <a:pt x="1" y="20828"/>
                    </a:lnTo>
                    <a:lnTo>
                      <a:pt x="219" y="20828"/>
                    </a:lnTo>
                    <a:lnTo>
                      <a:pt x="219" y="6207"/>
                    </a:lnTo>
                    <a:cubicBezTo>
                      <a:pt x="219" y="2885"/>
                      <a:pt x="2905" y="159"/>
                      <a:pt x="6247" y="159"/>
                    </a:cubicBezTo>
                    <a:lnTo>
                      <a:pt x="18481" y="159"/>
                    </a:lnTo>
                    <a:cubicBezTo>
                      <a:pt x="21783" y="159"/>
                      <a:pt x="24488" y="2885"/>
                      <a:pt x="24488" y="6207"/>
                    </a:cubicBezTo>
                    <a:lnTo>
                      <a:pt x="24488" y="6087"/>
                    </a:lnTo>
                    <a:cubicBezTo>
                      <a:pt x="24488" y="2725"/>
                      <a:pt x="21783" y="0"/>
                      <a:pt x="18421" y="0"/>
                    </a:cubicBezTo>
                    <a:close/>
                  </a:path>
                </a:pathLst>
              </a:custGeom>
              <a:solidFill>
                <a:srgbClr val="DD4D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4281" name="Google Shape;4281;p26"/>
          <p:cNvSpPr txBox="1">
            <a:spLocks noGrp="1"/>
          </p:cNvSpPr>
          <p:nvPr>
            <p:ph type="title"/>
          </p:nvPr>
        </p:nvSpPr>
        <p:spPr>
          <a:xfrm>
            <a:off x="992899" y="834779"/>
            <a:ext cx="69556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282" name="Google Shape;4282;p26"/>
          <p:cNvSpPr txBox="1">
            <a:spLocks noGrp="1"/>
          </p:cNvSpPr>
          <p:nvPr>
            <p:ph type="subTitle" idx="1"/>
          </p:nvPr>
        </p:nvSpPr>
        <p:spPr>
          <a:xfrm>
            <a:off x="967509" y="2073079"/>
            <a:ext cx="2653600" cy="6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9pPr>
          </a:lstStyle>
          <a:p>
            <a:endParaRPr/>
          </a:p>
        </p:txBody>
      </p:sp>
      <p:sp>
        <p:nvSpPr>
          <p:cNvPr id="4283" name="Google Shape;4283;p26"/>
          <p:cNvSpPr txBox="1">
            <a:spLocks noGrp="1"/>
          </p:cNvSpPr>
          <p:nvPr>
            <p:ph type="subTitle" idx="2"/>
          </p:nvPr>
        </p:nvSpPr>
        <p:spPr>
          <a:xfrm>
            <a:off x="974052" y="2621547"/>
            <a:ext cx="26536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284" name="Google Shape;4284;p26"/>
          <p:cNvSpPr txBox="1">
            <a:spLocks noGrp="1"/>
          </p:cNvSpPr>
          <p:nvPr>
            <p:ph type="subTitle" idx="3"/>
          </p:nvPr>
        </p:nvSpPr>
        <p:spPr>
          <a:xfrm>
            <a:off x="4192687" y="2073079"/>
            <a:ext cx="2651200" cy="6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9pPr>
          </a:lstStyle>
          <a:p>
            <a:endParaRPr/>
          </a:p>
        </p:txBody>
      </p:sp>
      <p:sp>
        <p:nvSpPr>
          <p:cNvPr id="4285" name="Google Shape;4285;p26"/>
          <p:cNvSpPr txBox="1">
            <a:spLocks noGrp="1"/>
          </p:cNvSpPr>
          <p:nvPr>
            <p:ph type="subTitle" idx="4"/>
          </p:nvPr>
        </p:nvSpPr>
        <p:spPr>
          <a:xfrm>
            <a:off x="4199224" y="2621547"/>
            <a:ext cx="26512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286" name="Google Shape;4286;p26"/>
          <p:cNvSpPr txBox="1">
            <a:spLocks noGrp="1"/>
          </p:cNvSpPr>
          <p:nvPr>
            <p:ph type="subTitle" idx="5"/>
          </p:nvPr>
        </p:nvSpPr>
        <p:spPr>
          <a:xfrm>
            <a:off x="975809" y="3825272"/>
            <a:ext cx="2651200" cy="6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9pPr>
          </a:lstStyle>
          <a:p>
            <a:endParaRPr/>
          </a:p>
        </p:txBody>
      </p:sp>
      <p:sp>
        <p:nvSpPr>
          <p:cNvPr id="4287" name="Google Shape;4287;p26"/>
          <p:cNvSpPr txBox="1">
            <a:spLocks noGrp="1"/>
          </p:cNvSpPr>
          <p:nvPr>
            <p:ph type="subTitle" idx="6"/>
          </p:nvPr>
        </p:nvSpPr>
        <p:spPr>
          <a:xfrm>
            <a:off x="982345" y="4372457"/>
            <a:ext cx="26512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288" name="Google Shape;4288;p26"/>
          <p:cNvSpPr txBox="1">
            <a:spLocks noGrp="1"/>
          </p:cNvSpPr>
          <p:nvPr>
            <p:ph type="subTitle" idx="7"/>
          </p:nvPr>
        </p:nvSpPr>
        <p:spPr>
          <a:xfrm>
            <a:off x="4200987" y="3825272"/>
            <a:ext cx="2651200" cy="6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9pPr>
          </a:lstStyle>
          <a:p>
            <a:endParaRPr/>
          </a:p>
        </p:txBody>
      </p:sp>
      <p:sp>
        <p:nvSpPr>
          <p:cNvPr id="4289" name="Google Shape;4289;p26"/>
          <p:cNvSpPr txBox="1">
            <a:spLocks noGrp="1"/>
          </p:cNvSpPr>
          <p:nvPr>
            <p:ph type="subTitle" idx="8"/>
          </p:nvPr>
        </p:nvSpPr>
        <p:spPr>
          <a:xfrm>
            <a:off x="4207524" y="4372457"/>
            <a:ext cx="26512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5650024"/>
      </p:ext>
    </p:extLst>
  </p:cSld>
  <p:clrMapOvr>
    <a:masterClrMapping/>
  </p:clrMapOvr>
  <p:transition spd="slow">
    <p:wip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4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1" name="Google Shape;4291;p27"/>
          <p:cNvSpPr/>
          <p:nvPr/>
        </p:nvSpPr>
        <p:spPr>
          <a:xfrm>
            <a:off x="-9567" y="58679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292" name="Google Shape;4292;p27"/>
          <p:cNvGrpSpPr/>
          <p:nvPr/>
        </p:nvGrpSpPr>
        <p:grpSpPr>
          <a:xfrm>
            <a:off x="67" y="-176233"/>
            <a:ext cx="1109524" cy="7074157"/>
            <a:chOff x="1440600" y="197825"/>
            <a:chExt cx="990175" cy="3797050"/>
          </a:xfrm>
        </p:grpSpPr>
        <p:sp>
          <p:nvSpPr>
            <p:cNvPr id="4293" name="Google Shape;4293;p27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4" name="Google Shape;4294;p27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5" name="Google Shape;4295;p27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6" name="Google Shape;4296;p27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7" name="Google Shape;4297;p27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8" name="Google Shape;4298;p27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9" name="Google Shape;4299;p27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0" name="Google Shape;4300;p27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1" name="Google Shape;4301;p27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302" name="Google Shape;4302;p27"/>
          <p:cNvGrpSpPr/>
          <p:nvPr/>
        </p:nvGrpSpPr>
        <p:grpSpPr>
          <a:xfrm flipH="1">
            <a:off x="11092391" y="-176233"/>
            <a:ext cx="1109524" cy="7074157"/>
            <a:chOff x="1440600" y="197825"/>
            <a:chExt cx="990175" cy="3797050"/>
          </a:xfrm>
        </p:grpSpPr>
        <p:sp>
          <p:nvSpPr>
            <p:cNvPr id="4303" name="Google Shape;4303;p27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4" name="Google Shape;4304;p27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5" name="Google Shape;4305;p27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6" name="Google Shape;4306;p27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7" name="Google Shape;4307;p27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8" name="Google Shape;4308;p27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9" name="Google Shape;4309;p27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0" name="Google Shape;4310;p27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1" name="Google Shape;4311;p27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312" name="Google Shape;4312;p27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4313" name="Google Shape;4313;p27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4" name="Google Shape;4314;p27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5" name="Google Shape;4315;p27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6" name="Google Shape;4316;p27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7" name="Google Shape;4317;p27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8" name="Google Shape;4318;p27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9" name="Google Shape;4319;p27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0" name="Google Shape;4320;p27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1" name="Google Shape;4321;p27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2" name="Google Shape;4322;p27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3" name="Google Shape;4323;p27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4" name="Google Shape;4324;p27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5" name="Google Shape;4325;p27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6" name="Google Shape;4326;p27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7" name="Google Shape;4327;p27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8" name="Google Shape;4328;p27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9" name="Google Shape;4329;p27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0" name="Google Shape;4330;p27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1" name="Google Shape;4331;p27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2" name="Google Shape;4332;p27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3" name="Google Shape;4333;p27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4" name="Google Shape;4334;p27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5" name="Google Shape;4335;p27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6" name="Google Shape;4336;p27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7" name="Google Shape;4337;p27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8" name="Google Shape;4338;p27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9" name="Google Shape;4339;p27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0" name="Google Shape;4340;p27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1" name="Google Shape;4341;p27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2" name="Google Shape;4342;p27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3" name="Google Shape;4343;p27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4" name="Google Shape;4344;p27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5" name="Google Shape;4345;p27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6" name="Google Shape;4346;p27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7" name="Google Shape;4347;p27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8" name="Google Shape;4348;p27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9" name="Google Shape;4349;p27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350" name="Google Shape;4350;p27"/>
          <p:cNvGrpSpPr/>
          <p:nvPr/>
        </p:nvGrpSpPr>
        <p:grpSpPr>
          <a:xfrm>
            <a:off x="-26" y="6151028"/>
            <a:ext cx="12191577" cy="2172125"/>
            <a:chOff x="429225" y="4417075"/>
            <a:chExt cx="6749600" cy="1202550"/>
          </a:xfrm>
        </p:grpSpPr>
        <p:sp>
          <p:nvSpPr>
            <p:cNvPr id="4351" name="Google Shape;4351;p27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2" name="Google Shape;4352;p27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3" name="Google Shape;4353;p27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4" name="Google Shape;4354;p27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5" name="Google Shape;4355;p27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6" name="Google Shape;4356;p27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7" name="Google Shape;4357;p27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8" name="Google Shape;4358;p27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9" name="Google Shape;4359;p27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0" name="Google Shape;4360;p27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1" name="Google Shape;4361;p27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2" name="Google Shape;4362;p27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3" name="Google Shape;4363;p27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4" name="Google Shape;4364;p27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5" name="Google Shape;4365;p27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6" name="Google Shape;4366;p27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7" name="Google Shape;4367;p27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8" name="Google Shape;4368;p27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9" name="Google Shape;4369;p27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0" name="Google Shape;4370;p27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1" name="Google Shape;4371;p27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2" name="Google Shape;4372;p27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3" name="Google Shape;4373;p27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4" name="Google Shape;4374;p27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5" name="Google Shape;4375;p27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6" name="Google Shape;4376;p27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7" name="Google Shape;4377;p27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8" name="Google Shape;4378;p27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9" name="Google Shape;4379;p27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0" name="Google Shape;4380;p27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1" name="Google Shape;4381;p27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2" name="Google Shape;4382;p27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3" name="Google Shape;4383;p27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4" name="Google Shape;4384;p27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5" name="Google Shape;4385;p27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6" name="Google Shape;4386;p27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7" name="Google Shape;4387;p27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8" name="Google Shape;4388;p27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9" name="Google Shape;4389;p27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0" name="Google Shape;4390;p27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1" name="Google Shape;4391;p27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2" name="Google Shape;4392;p27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3" name="Google Shape;4393;p27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4" name="Google Shape;4394;p27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5" name="Google Shape;4395;p27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6" name="Google Shape;4396;p27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7" name="Google Shape;4397;p27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8" name="Google Shape;4398;p27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9" name="Google Shape;4399;p27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0" name="Google Shape;4400;p27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1" name="Google Shape;4401;p27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2" name="Google Shape;4402;p27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3" name="Google Shape;4403;p27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4" name="Google Shape;4404;p27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5" name="Google Shape;4405;p27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6" name="Google Shape;4406;p27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7" name="Google Shape;4407;p27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8" name="Google Shape;4408;p27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9" name="Google Shape;4409;p27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0" name="Google Shape;4410;p27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1" name="Google Shape;4411;p27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2" name="Google Shape;4412;p27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3" name="Google Shape;4413;p27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4" name="Google Shape;4414;p27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5" name="Google Shape;4415;p27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6" name="Google Shape;4416;p27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7" name="Google Shape;4417;p27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8" name="Google Shape;4418;p27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9" name="Google Shape;4419;p27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0" name="Google Shape;4420;p27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1" name="Google Shape;4421;p27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2" name="Google Shape;4422;p27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3" name="Google Shape;4423;p27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4" name="Google Shape;4424;p27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5" name="Google Shape;4425;p27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6" name="Google Shape;4426;p27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7" name="Google Shape;4427;p27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8" name="Google Shape;4428;p27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9" name="Google Shape;4429;p27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0" name="Google Shape;4430;p27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1" name="Google Shape;4431;p27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2" name="Google Shape;4432;p27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3" name="Google Shape;4433;p27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4" name="Google Shape;4434;p27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5" name="Google Shape;4435;p27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6" name="Google Shape;4436;p27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7" name="Google Shape;4437;p27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8" name="Google Shape;4438;p27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9" name="Google Shape;4439;p27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0" name="Google Shape;4440;p27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1" name="Google Shape;4441;p27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2" name="Google Shape;4442;p27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3" name="Google Shape;4443;p27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4" name="Google Shape;4444;p27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5" name="Google Shape;4445;p27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6" name="Google Shape;4446;p27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7" name="Google Shape;4447;p27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8" name="Google Shape;4448;p27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9" name="Google Shape;4449;p27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0" name="Google Shape;4450;p27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1" name="Google Shape;4451;p27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2" name="Google Shape;4452;p27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3" name="Google Shape;4453;p27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4" name="Google Shape;4454;p27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5" name="Google Shape;4455;p27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6" name="Google Shape;4456;p27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7" name="Google Shape;4457;p27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8" name="Google Shape;4458;p27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9" name="Google Shape;4459;p27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0" name="Google Shape;4460;p27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1" name="Google Shape;4461;p27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2" name="Google Shape;4462;p27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3" name="Google Shape;4463;p27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4" name="Google Shape;4464;p27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5" name="Google Shape;4465;p27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6" name="Google Shape;4466;p27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7" name="Google Shape;4467;p27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8" name="Google Shape;4468;p27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9" name="Google Shape;4469;p27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0" name="Google Shape;4470;p27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1" name="Google Shape;4471;p27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2" name="Google Shape;4472;p27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3" name="Google Shape;4473;p27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4" name="Google Shape;4474;p27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5" name="Google Shape;4475;p27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6" name="Google Shape;4476;p27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7" name="Google Shape;4477;p27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8" name="Google Shape;4478;p27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9" name="Google Shape;4479;p27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0" name="Google Shape;4480;p27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1" name="Google Shape;4481;p27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2" name="Google Shape;4482;p27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3" name="Google Shape;4483;p27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4" name="Google Shape;4484;p27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5" name="Google Shape;4485;p27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6" name="Google Shape;4486;p27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7" name="Google Shape;4487;p27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8" name="Google Shape;4488;p27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9" name="Google Shape;4489;p27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0" name="Google Shape;4490;p27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1" name="Google Shape;4491;p27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2" name="Google Shape;4492;p27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3" name="Google Shape;4493;p27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4" name="Google Shape;4494;p27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5" name="Google Shape;4495;p27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6" name="Google Shape;4496;p27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7" name="Google Shape;4497;p27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8" name="Google Shape;4498;p27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9" name="Google Shape;4499;p27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0" name="Google Shape;4500;p27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1" name="Google Shape;4501;p27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2" name="Google Shape;4502;p27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3" name="Google Shape;4503;p27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4" name="Google Shape;4504;p27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5" name="Google Shape;4505;p27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6" name="Google Shape;4506;p27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7" name="Google Shape;4507;p27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8" name="Google Shape;4508;p27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9" name="Google Shape;4509;p27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0" name="Google Shape;4510;p27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1" name="Google Shape;4511;p27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2" name="Google Shape;4512;p27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3" name="Google Shape;4513;p27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4" name="Google Shape;4514;p27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5" name="Google Shape;4515;p27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6" name="Google Shape;4516;p27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7" name="Google Shape;4517;p27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8" name="Google Shape;4518;p27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9" name="Google Shape;4519;p27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0" name="Google Shape;4520;p27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1" name="Google Shape;4521;p27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522" name="Google Shape;4522;p27"/>
          <p:cNvSpPr txBox="1">
            <a:spLocks noGrp="1"/>
          </p:cNvSpPr>
          <p:nvPr>
            <p:ph type="subTitle" idx="1"/>
          </p:nvPr>
        </p:nvSpPr>
        <p:spPr>
          <a:xfrm>
            <a:off x="2160532" y="1889000"/>
            <a:ext cx="2039600" cy="6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1pPr>
            <a:lvl2pPr lvl="1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2pPr>
            <a:lvl3pPr lvl="2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3pPr>
            <a:lvl4pPr lvl="3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4pPr>
            <a:lvl5pPr lvl="4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5pPr>
            <a:lvl6pPr lvl="5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6pPr>
            <a:lvl7pPr lvl="6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7pPr>
            <a:lvl8pPr lvl="7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8pPr>
            <a:lvl9pPr lvl="8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9pPr>
          </a:lstStyle>
          <a:p>
            <a:endParaRPr/>
          </a:p>
        </p:txBody>
      </p:sp>
      <p:sp>
        <p:nvSpPr>
          <p:cNvPr id="4523" name="Google Shape;4523;p27"/>
          <p:cNvSpPr txBox="1">
            <a:spLocks noGrp="1"/>
          </p:cNvSpPr>
          <p:nvPr>
            <p:ph type="subTitle" idx="2"/>
          </p:nvPr>
        </p:nvSpPr>
        <p:spPr>
          <a:xfrm>
            <a:off x="2165561" y="2437468"/>
            <a:ext cx="20396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524" name="Google Shape;4524;p27"/>
          <p:cNvSpPr txBox="1">
            <a:spLocks noGrp="1"/>
          </p:cNvSpPr>
          <p:nvPr>
            <p:ph type="subTitle" idx="3"/>
          </p:nvPr>
        </p:nvSpPr>
        <p:spPr>
          <a:xfrm>
            <a:off x="7990133" y="1889000"/>
            <a:ext cx="2039600" cy="6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9pPr>
          </a:lstStyle>
          <a:p>
            <a:endParaRPr/>
          </a:p>
        </p:txBody>
      </p:sp>
      <p:sp>
        <p:nvSpPr>
          <p:cNvPr id="4525" name="Google Shape;4525;p27"/>
          <p:cNvSpPr txBox="1">
            <a:spLocks noGrp="1"/>
          </p:cNvSpPr>
          <p:nvPr>
            <p:ph type="subTitle" idx="4"/>
          </p:nvPr>
        </p:nvSpPr>
        <p:spPr>
          <a:xfrm>
            <a:off x="7995163" y="2437468"/>
            <a:ext cx="20396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526" name="Google Shape;4526;p27"/>
          <p:cNvSpPr txBox="1">
            <a:spLocks noGrp="1"/>
          </p:cNvSpPr>
          <p:nvPr>
            <p:ph type="subTitle" idx="5"/>
          </p:nvPr>
        </p:nvSpPr>
        <p:spPr>
          <a:xfrm>
            <a:off x="953463" y="3526433"/>
            <a:ext cx="2044800" cy="6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1pPr>
            <a:lvl2pPr lvl="1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2pPr>
            <a:lvl3pPr lvl="2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3pPr>
            <a:lvl4pPr lvl="3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4pPr>
            <a:lvl5pPr lvl="4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5pPr>
            <a:lvl6pPr lvl="5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6pPr>
            <a:lvl7pPr lvl="6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7pPr>
            <a:lvl8pPr lvl="7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8pPr>
            <a:lvl9pPr lvl="8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9pPr>
          </a:lstStyle>
          <a:p>
            <a:endParaRPr/>
          </a:p>
        </p:txBody>
      </p:sp>
      <p:sp>
        <p:nvSpPr>
          <p:cNvPr id="4527" name="Google Shape;4527;p27"/>
          <p:cNvSpPr txBox="1">
            <a:spLocks noGrp="1"/>
          </p:cNvSpPr>
          <p:nvPr>
            <p:ph type="subTitle" idx="6"/>
          </p:nvPr>
        </p:nvSpPr>
        <p:spPr>
          <a:xfrm>
            <a:off x="958504" y="4073611"/>
            <a:ext cx="20448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528" name="Google Shape;4528;p27"/>
          <p:cNvSpPr txBox="1">
            <a:spLocks noGrp="1"/>
          </p:cNvSpPr>
          <p:nvPr>
            <p:ph type="subTitle" idx="7"/>
          </p:nvPr>
        </p:nvSpPr>
        <p:spPr>
          <a:xfrm>
            <a:off x="9181967" y="3526433"/>
            <a:ext cx="2039600" cy="6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933">
                <a:latin typeface="Limelight"/>
                <a:ea typeface="Limelight"/>
                <a:cs typeface="Limelight"/>
                <a:sym typeface="Limelight"/>
              </a:defRPr>
            </a:lvl9pPr>
          </a:lstStyle>
          <a:p>
            <a:endParaRPr/>
          </a:p>
        </p:txBody>
      </p:sp>
      <p:sp>
        <p:nvSpPr>
          <p:cNvPr id="4529" name="Google Shape;4529;p27"/>
          <p:cNvSpPr txBox="1">
            <a:spLocks noGrp="1"/>
          </p:cNvSpPr>
          <p:nvPr>
            <p:ph type="subTitle" idx="8"/>
          </p:nvPr>
        </p:nvSpPr>
        <p:spPr>
          <a:xfrm>
            <a:off x="9186996" y="4073605"/>
            <a:ext cx="2039600" cy="6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530" name="Google Shape;4530;p27"/>
          <p:cNvSpPr txBox="1">
            <a:spLocks noGrp="1"/>
          </p:cNvSpPr>
          <p:nvPr>
            <p:ph type="title"/>
          </p:nvPr>
        </p:nvSpPr>
        <p:spPr>
          <a:xfrm>
            <a:off x="960000" y="806505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69163807"/>
      </p:ext>
    </p:extLst>
  </p:cSld>
  <p:clrMapOvr>
    <a:masterClrMapping/>
  </p:clrMapOvr>
  <p:transition spd="slow">
    <p:wip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4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32" name="Google Shape;4532;p28"/>
          <p:cNvGrpSpPr/>
          <p:nvPr/>
        </p:nvGrpSpPr>
        <p:grpSpPr>
          <a:xfrm flipH="1">
            <a:off x="1191318" y="462858"/>
            <a:ext cx="11071553" cy="6209076"/>
            <a:chOff x="440375" y="347143"/>
            <a:chExt cx="8303665" cy="4656807"/>
          </a:xfrm>
        </p:grpSpPr>
        <p:sp>
          <p:nvSpPr>
            <p:cNvPr id="4533" name="Google Shape;4533;p28"/>
            <p:cNvSpPr/>
            <p:nvPr/>
          </p:nvSpPr>
          <p:spPr>
            <a:xfrm>
              <a:off x="440375" y="683150"/>
              <a:ext cx="8033600" cy="4320800"/>
            </a:xfrm>
            <a:custGeom>
              <a:avLst/>
              <a:gdLst/>
              <a:ahLst/>
              <a:cxnLst/>
              <a:rect l="l" t="t" r="r" b="b"/>
              <a:pathLst>
                <a:path w="321344" h="172832" extrusionOk="0">
                  <a:moveTo>
                    <a:pt x="308296" y="0"/>
                  </a:moveTo>
                  <a:lnTo>
                    <a:pt x="0" y="172832"/>
                  </a:lnTo>
                  <a:lnTo>
                    <a:pt x="299572" y="171503"/>
                  </a:lnTo>
                  <a:lnTo>
                    <a:pt x="321344" y="10525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4534" name="Google Shape;4534;p28"/>
            <p:cNvGrpSpPr/>
            <p:nvPr/>
          </p:nvGrpSpPr>
          <p:grpSpPr>
            <a:xfrm>
              <a:off x="8076260" y="347143"/>
              <a:ext cx="667780" cy="667824"/>
              <a:chOff x="8304860" y="-186257"/>
              <a:chExt cx="667780" cy="667824"/>
            </a:xfrm>
          </p:grpSpPr>
          <p:sp>
            <p:nvSpPr>
              <p:cNvPr id="4535" name="Google Shape;4535;p28"/>
              <p:cNvSpPr/>
              <p:nvPr/>
            </p:nvSpPr>
            <p:spPr>
              <a:xfrm rot="2373635">
                <a:off x="8691939" y="-98328"/>
                <a:ext cx="154012" cy="122309"/>
              </a:xfrm>
              <a:custGeom>
                <a:avLst/>
                <a:gdLst/>
                <a:ahLst/>
                <a:cxnLst/>
                <a:rect l="l" t="t" r="r" b="b"/>
                <a:pathLst>
                  <a:path w="2429" h="1929" extrusionOk="0">
                    <a:moveTo>
                      <a:pt x="250" y="1929"/>
                    </a:moveTo>
                    <a:lnTo>
                      <a:pt x="0" y="464"/>
                    </a:lnTo>
                    <a:cubicBezTo>
                      <a:pt x="0" y="464"/>
                      <a:pt x="1215" y="0"/>
                      <a:pt x="2429" y="464"/>
                    </a:cubicBezTo>
                    <a:lnTo>
                      <a:pt x="2179" y="192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36" name="Google Shape;4536;p28"/>
              <p:cNvSpPr/>
              <p:nvPr/>
            </p:nvSpPr>
            <p:spPr>
              <a:xfrm rot="2373635">
                <a:off x="8393925" y="-72211"/>
                <a:ext cx="505848" cy="410740"/>
              </a:xfrm>
              <a:custGeom>
                <a:avLst/>
                <a:gdLst/>
                <a:ahLst/>
                <a:cxnLst/>
                <a:rect l="l" t="t" r="r" b="b"/>
                <a:pathLst>
                  <a:path w="7978" h="6478" extrusionOk="0">
                    <a:moveTo>
                      <a:pt x="0" y="834"/>
                    </a:moveTo>
                    <a:lnTo>
                      <a:pt x="476" y="6478"/>
                    </a:lnTo>
                    <a:cubicBezTo>
                      <a:pt x="2703" y="5787"/>
                      <a:pt x="4977" y="5811"/>
                      <a:pt x="7513" y="6478"/>
                    </a:cubicBezTo>
                    <a:lnTo>
                      <a:pt x="7977" y="834"/>
                    </a:lnTo>
                    <a:cubicBezTo>
                      <a:pt x="5703" y="1"/>
                      <a:pt x="2429" y="1"/>
                      <a:pt x="0" y="83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37" name="Google Shape;4537;p28"/>
              <p:cNvSpPr/>
              <p:nvPr/>
            </p:nvSpPr>
            <p:spPr>
              <a:xfrm rot="2373635">
                <a:off x="8289601" y="239826"/>
                <a:ext cx="446184" cy="112545"/>
              </a:xfrm>
              <a:custGeom>
                <a:avLst/>
                <a:gdLst/>
                <a:ahLst/>
                <a:cxnLst/>
                <a:rect l="l" t="t" r="r" b="b"/>
                <a:pathLst>
                  <a:path w="7037" h="1775" extrusionOk="0">
                    <a:moveTo>
                      <a:pt x="0" y="798"/>
                    </a:moveTo>
                    <a:lnTo>
                      <a:pt x="1048" y="1655"/>
                    </a:lnTo>
                    <a:lnTo>
                      <a:pt x="5692" y="1774"/>
                    </a:lnTo>
                    <a:lnTo>
                      <a:pt x="7037" y="798"/>
                    </a:lnTo>
                    <a:cubicBezTo>
                      <a:pt x="4656" y="84"/>
                      <a:pt x="2513" y="0"/>
                      <a:pt x="0" y="7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38" name="Google Shape;4538;p28"/>
              <p:cNvSpPr/>
              <p:nvPr/>
            </p:nvSpPr>
            <p:spPr>
              <a:xfrm rot="2373635">
                <a:off x="8345212" y="270738"/>
                <a:ext cx="319373" cy="67210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1060" extrusionOk="0">
                    <a:moveTo>
                      <a:pt x="5037" y="524"/>
                    </a:moveTo>
                    <a:cubicBezTo>
                      <a:pt x="5037" y="822"/>
                      <a:pt x="3906" y="1060"/>
                      <a:pt x="2525" y="1060"/>
                    </a:cubicBezTo>
                    <a:cubicBezTo>
                      <a:pt x="1132" y="1060"/>
                      <a:pt x="1" y="822"/>
                      <a:pt x="1" y="524"/>
                    </a:cubicBezTo>
                    <a:cubicBezTo>
                      <a:pt x="1" y="238"/>
                      <a:pt x="1132" y="0"/>
                      <a:pt x="2525" y="0"/>
                    </a:cubicBezTo>
                    <a:cubicBezTo>
                      <a:pt x="3906" y="0"/>
                      <a:pt x="5037" y="238"/>
                      <a:pt x="5037" y="5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4539" name="Google Shape;4539;p28"/>
          <p:cNvGrpSpPr/>
          <p:nvPr/>
        </p:nvGrpSpPr>
        <p:grpSpPr>
          <a:xfrm>
            <a:off x="-53149" y="462858"/>
            <a:ext cx="11071553" cy="6209076"/>
            <a:chOff x="440375" y="347143"/>
            <a:chExt cx="8303665" cy="4656807"/>
          </a:xfrm>
        </p:grpSpPr>
        <p:sp>
          <p:nvSpPr>
            <p:cNvPr id="4540" name="Google Shape;4540;p28"/>
            <p:cNvSpPr/>
            <p:nvPr/>
          </p:nvSpPr>
          <p:spPr>
            <a:xfrm>
              <a:off x="440375" y="683150"/>
              <a:ext cx="8033600" cy="4320800"/>
            </a:xfrm>
            <a:custGeom>
              <a:avLst/>
              <a:gdLst/>
              <a:ahLst/>
              <a:cxnLst/>
              <a:rect l="l" t="t" r="r" b="b"/>
              <a:pathLst>
                <a:path w="321344" h="172832" extrusionOk="0">
                  <a:moveTo>
                    <a:pt x="308296" y="0"/>
                  </a:moveTo>
                  <a:lnTo>
                    <a:pt x="0" y="172832"/>
                  </a:lnTo>
                  <a:lnTo>
                    <a:pt x="299572" y="171503"/>
                  </a:lnTo>
                  <a:lnTo>
                    <a:pt x="321344" y="10525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4541" name="Google Shape;4541;p28"/>
            <p:cNvGrpSpPr/>
            <p:nvPr/>
          </p:nvGrpSpPr>
          <p:grpSpPr>
            <a:xfrm>
              <a:off x="8076260" y="347143"/>
              <a:ext cx="667780" cy="667824"/>
              <a:chOff x="8304860" y="-186257"/>
              <a:chExt cx="667780" cy="667824"/>
            </a:xfrm>
          </p:grpSpPr>
          <p:sp>
            <p:nvSpPr>
              <p:cNvPr id="4542" name="Google Shape;4542;p28"/>
              <p:cNvSpPr/>
              <p:nvPr/>
            </p:nvSpPr>
            <p:spPr>
              <a:xfrm rot="2373635">
                <a:off x="8691939" y="-98328"/>
                <a:ext cx="154012" cy="122309"/>
              </a:xfrm>
              <a:custGeom>
                <a:avLst/>
                <a:gdLst/>
                <a:ahLst/>
                <a:cxnLst/>
                <a:rect l="l" t="t" r="r" b="b"/>
                <a:pathLst>
                  <a:path w="2429" h="1929" extrusionOk="0">
                    <a:moveTo>
                      <a:pt x="250" y="1929"/>
                    </a:moveTo>
                    <a:lnTo>
                      <a:pt x="0" y="464"/>
                    </a:lnTo>
                    <a:cubicBezTo>
                      <a:pt x="0" y="464"/>
                      <a:pt x="1215" y="0"/>
                      <a:pt x="2429" y="464"/>
                    </a:cubicBezTo>
                    <a:lnTo>
                      <a:pt x="2179" y="192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43" name="Google Shape;4543;p28"/>
              <p:cNvSpPr/>
              <p:nvPr/>
            </p:nvSpPr>
            <p:spPr>
              <a:xfrm rot="2373635">
                <a:off x="8393925" y="-72211"/>
                <a:ext cx="505848" cy="410740"/>
              </a:xfrm>
              <a:custGeom>
                <a:avLst/>
                <a:gdLst/>
                <a:ahLst/>
                <a:cxnLst/>
                <a:rect l="l" t="t" r="r" b="b"/>
                <a:pathLst>
                  <a:path w="7978" h="6478" extrusionOk="0">
                    <a:moveTo>
                      <a:pt x="0" y="834"/>
                    </a:moveTo>
                    <a:lnTo>
                      <a:pt x="476" y="6478"/>
                    </a:lnTo>
                    <a:cubicBezTo>
                      <a:pt x="2703" y="5787"/>
                      <a:pt x="4977" y="5811"/>
                      <a:pt x="7513" y="6478"/>
                    </a:cubicBezTo>
                    <a:lnTo>
                      <a:pt x="7977" y="834"/>
                    </a:lnTo>
                    <a:cubicBezTo>
                      <a:pt x="5703" y="1"/>
                      <a:pt x="2429" y="1"/>
                      <a:pt x="0" y="83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44" name="Google Shape;4544;p28"/>
              <p:cNvSpPr/>
              <p:nvPr/>
            </p:nvSpPr>
            <p:spPr>
              <a:xfrm rot="2373635">
                <a:off x="8289601" y="239826"/>
                <a:ext cx="446184" cy="112545"/>
              </a:xfrm>
              <a:custGeom>
                <a:avLst/>
                <a:gdLst/>
                <a:ahLst/>
                <a:cxnLst/>
                <a:rect l="l" t="t" r="r" b="b"/>
                <a:pathLst>
                  <a:path w="7037" h="1775" extrusionOk="0">
                    <a:moveTo>
                      <a:pt x="0" y="798"/>
                    </a:moveTo>
                    <a:lnTo>
                      <a:pt x="1048" y="1655"/>
                    </a:lnTo>
                    <a:lnTo>
                      <a:pt x="5692" y="1774"/>
                    </a:lnTo>
                    <a:lnTo>
                      <a:pt x="7037" y="798"/>
                    </a:lnTo>
                    <a:cubicBezTo>
                      <a:pt x="4656" y="84"/>
                      <a:pt x="2513" y="0"/>
                      <a:pt x="0" y="7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45" name="Google Shape;4545;p28"/>
              <p:cNvSpPr/>
              <p:nvPr/>
            </p:nvSpPr>
            <p:spPr>
              <a:xfrm rot="2373635">
                <a:off x="8345212" y="270738"/>
                <a:ext cx="319373" cy="67210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1060" extrusionOk="0">
                    <a:moveTo>
                      <a:pt x="5037" y="524"/>
                    </a:moveTo>
                    <a:cubicBezTo>
                      <a:pt x="5037" y="822"/>
                      <a:pt x="3906" y="1060"/>
                      <a:pt x="2525" y="1060"/>
                    </a:cubicBezTo>
                    <a:cubicBezTo>
                      <a:pt x="1132" y="1060"/>
                      <a:pt x="1" y="822"/>
                      <a:pt x="1" y="524"/>
                    </a:cubicBezTo>
                    <a:cubicBezTo>
                      <a:pt x="1" y="238"/>
                      <a:pt x="1132" y="0"/>
                      <a:pt x="2525" y="0"/>
                    </a:cubicBezTo>
                    <a:cubicBezTo>
                      <a:pt x="3906" y="0"/>
                      <a:pt x="5037" y="238"/>
                      <a:pt x="5037" y="5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4546" name="Google Shape;4546;p28"/>
          <p:cNvSpPr/>
          <p:nvPr/>
        </p:nvSpPr>
        <p:spPr>
          <a:xfrm>
            <a:off x="-9567" y="58679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547" name="Google Shape;4547;p28"/>
          <p:cNvGrpSpPr/>
          <p:nvPr/>
        </p:nvGrpSpPr>
        <p:grpSpPr>
          <a:xfrm>
            <a:off x="44" y="-176237"/>
            <a:ext cx="1721584" cy="6601804"/>
            <a:chOff x="1440600" y="197825"/>
            <a:chExt cx="990175" cy="3797050"/>
          </a:xfrm>
        </p:grpSpPr>
        <p:sp>
          <p:nvSpPr>
            <p:cNvPr id="4548" name="Google Shape;4548;p28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9" name="Google Shape;4549;p28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0" name="Google Shape;4550;p28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1" name="Google Shape;4551;p28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2" name="Google Shape;4552;p28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3" name="Google Shape;4553;p28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4" name="Google Shape;4554;p28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5" name="Google Shape;4555;p28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6" name="Google Shape;4556;p28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557" name="Google Shape;4557;p28"/>
          <p:cNvGrpSpPr/>
          <p:nvPr/>
        </p:nvGrpSpPr>
        <p:grpSpPr>
          <a:xfrm flipH="1">
            <a:off x="10480311" y="-176237"/>
            <a:ext cx="1721584" cy="6601804"/>
            <a:chOff x="1440600" y="197825"/>
            <a:chExt cx="990175" cy="3797050"/>
          </a:xfrm>
        </p:grpSpPr>
        <p:sp>
          <p:nvSpPr>
            <p:cNvPr id="4558" name="Google Shape;4558;p28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9" name="Google Shape;4559;p28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0" name="Google Shape;4560;p28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1" name="Google Shape;4561;p28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2" name="Google Shape;4562;p28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3" name="Google Shape;4563;p28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4" name="Google Shape;4564;p28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5" name="Google Shape;4565;p28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6" name="Google Shape;4566;p28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567" name="Google Shape;4567;p28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4568" name="Google Shape;4568;p28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9" name="Google Shape;4569;p28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0" name="Google Shape;4570;p28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1" name="Google Shape;4571;p28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2" name="Google Shape;4572;p28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3" name="Google Shape;4573;p28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4" name="Google Shape;4574;p28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5" name="Google Shape;4575;p28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6" name="Google Shape;4576;p28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7" name="Google Shape;4577;p28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8" name="Google Shape;4578;p28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9" name="Google Shape;4579;p28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0" name="Google Shape;4580;p28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1" name="Google Shape;4581;p28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2" name="Google Shape;4582;p28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3" name="Google Shape;4583;p28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4" name="Google Shape;4584;p28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5" name="Google Shape;4585;p28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6" name="Google Shape;4586;p28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7" name="Google Shape;4587;p28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8" name="Google Shape;4588;p28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9" name="Google Shape;4589;p28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0" name="Google Shape;4590;p28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1" name="Google Shape;4591;p28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2" name="Google Shape;4592;p28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3" name="Google Shape;4593;p28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4" name="Google Shape;4594;p28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5" name="Google Shape;4595;p28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6" name="Google Shape;4596;p28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7" name="Google Shape;4597;p28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8" name="Google Shape;4598;p28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9" name="Google Shape;4599;p28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0" name="Google Shape;4600;p28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1" name="Google Shape;4601;p28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2" name="Google Shape;4602;p28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3" name="Google Shape;4603;p28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4" name="Google Shape;4604;p28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605" name="Google Shape;4605;p28"/>
          <p:cNvGrpSpPr/>
          <p:nvPr/>
        </p:nvGrpSpPr>
        <p:grpSpPr>
          <a:xfrm>
            <a:off x="-26" y="6151028"/>
            <a:ext cx="12191577" cy="2172125"/>
            <a:chOff x="429225" y="4417075"/>
            <a:chExt cx="6749600" cy="1202550"/>
          </a:xfrm>
        </p:grpSpPr>
        <p:sp>
          <p:nvSpPr>
            <p:cNvPr id="4606" name="Google Shape;4606;p28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7" name="Google Shape;4607;p28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8" name="Google Shape;4608;p28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9" name="Google Shape;4609;p28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0" name="Google Shape;4610;p28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1" name="Google Shape;4611;p28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2" name="Google Shape;4612;p28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3" name="Google Shape;4613;p28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4" name="Google Shape;4614;p28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5" name="Google Shape;4615;p28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6" name="Google Shape;4616;p28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7" name="Google Shape;4617;p28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8" name="Google Shape;4618;p28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9" name="Google Shape;4619;p28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0" name="Google Shape;4620;p28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1" name="Google Shape;4621;p28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2" name="Google Shape;4622;p28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3" name="Google Shape;4623;p28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4" name="Google Shape;4624;p28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5" name="Google Shape;4625;p28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6" name="Google Shape;4626;p28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7" name="Google Shape;4627;p28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8" name="Google Shape;4628;p28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9" name="Google Shape;4629;p28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0" name="Google Shape;4630;p28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1" name="Google Shape;4631;p28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2" name="Google Shape;4632;p28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3" name="Google Shape;4633;p28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4" name="Google Shape;4634;p28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5" name="Google Shape;4635;p28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6" name="Google Shape;4636;p28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7" name="Google Shape;4637;p28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8" name="Google Shape;4638;p28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9" name="Google Shape;4639;p28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0" name="Google Shape;4640;p28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1" name="Google Shape;4641;p28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2" name="Google Shape;4642;p28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3" name="Google Shape;4643;p28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4" name="Google Shape;4644;p28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5" name="Google Shape;4645;p28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6" name="Google Shape;4646;p28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7" name="Google Shape;4647;p28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8" name="Google Shape;4648;p28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9" name="Google Shape;4649;p28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0" name="Google Shape;4650;p28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1" name="Google Shape;4651;p28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2" name="Google Shape;4652;p28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3" name="Google Shape;4653;p28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4" name="Google Shape;4654;p28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5" name="Google Shape;4655;p28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6" name="Google Shape;4656;p28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7" name="Google Shape;4657;p28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8" name="Google Shape;4658;p28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9" name="Google Shape;4659;p28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0" name="Google Shape;4660;p28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1" name="Google Shape;4661;p28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2" name="Google Shape;4662;p28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3" name="Google Shape;4663;p28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4" name="Google Shape;4664;p28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5" name="Google Shape;4665;p28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6" name="Google Shape;4666;p28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7" name="Google Shape;4667;p28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8" name="Google Shape;4668;p28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9" name="Google Shape;4669;p28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0" name="Google Shape;4670;p28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1" name="Google Shape;4671;p28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2" name="Google Shape;4672;p28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3" name="Google Shape;4673;p28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4" name="Google Shape;4674;p28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5" name="Google Shape;4675;p28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6" name="Google Shape;4676;p28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7" name="Google Shape;4677;p28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8" name="Google Shape;4678;p28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9" name="Google Shape;4679;p28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0" name="Google Shape;4680;p28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1" name="Google Shape;4681;p28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2" name="Google Shape;4682;p28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3" name="Google Shape;4683;p28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4" name="Google Shape;4684;p28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5" name="Google Shape;4685;p28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6" name="Google Shape;4686;p28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7" name="Google Shape;4687;p28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8" name="Google Shape;4688;p28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9" name="Google Shape;4689;p28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0" name="Google Shape;4690;p28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1" name="Google Shape;4691;p28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2" name="Google Shape;4692;p28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3" name="Google Shape;4693;p28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4" name="Google Shape;4694;p28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5" name="Google Shape;4695;p28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6" name="Google Shape;4696;p28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7" name="Google Shape;4697;p28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8" name="Google Shape;4698;p28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9" name="Google Shape;4699;p28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0" name="Google Shape;4700;p28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1" name="Google Shape;4701;p28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2" name="Google Shape;4702;p28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3" name="Google Shape;4703;p28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4" name="Google Shape;4704;p28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5" name="Google Shape;4705;p28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6" name="Google Shape;4706;p28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7" name="Google Shape;4707;p28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8" name="Google Shape;4708;p28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9" name="Google Shape;4709;p28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0" name="Google Shape;4710;p28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1" name="Google Shape;4711;p28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2" name="Google Shape;4712;p28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3" name="Google Shape;4713;p28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4" name="Google Shape;4714;p28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5" name="Google Shape;4715;p28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6" name="Google Shape;4716;p28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7" name="Google Shape;4717;p28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8" name="Google Shape;4718;p28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9" name="Google Shape;4719;p28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0" name="Google Shape;4720;p28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1" name="Google Shape;4721;p28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2" name="Google Shape;4722;p28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3" name="Google Shape;4723;p28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4" name="Google Shape;4724;p28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5" name="Google Shape;4725;p28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6" name="Google Shape;4726;p28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7" name="Google Shape;4727;p28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8" name="Google Shape;4728;p28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9" name="Google Shape;4729;p28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0" name="Google Shape;4730;p28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1" name="Google Shape;4731;p28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2" name="Google Shape;4732;p28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3" name="Google Shape;4733;p28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4" name="Google Shape;4734;p28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5" name="Google Shape;4735;p28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6" name="Google Shape;4736;p28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7" name="Google Shape;4737;p28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8" name="Google Shape;4738;p28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9" name="Google Shape;4739;p28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0" name="Google Shape;4740;p28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1" name="Google Shape;4741;p28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2" name="Google Shape;4742;p28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3" name="Google Shape;4743;p28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4" name="Google Shape;4744;p28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5" name="Google Shape;4745;p28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6" name="Google Shape;4746;p28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7" name="Google Shape;4747;p28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8" name="Google Shape;4748;p28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9" name="Google Shape;4749;p28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0" name="Google Shape;4750;p28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1" name="Google Shape;4751;p28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2" name="Google Shape;4752;p28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3" name="Google Shape;4753;p28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4" name="Google Shape;4754;p28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5" name="Google Shape;4755;p28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6" name="Google Shape;4756;p28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7" name="Google Shape;4757;p28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8" name="Google Shape;4758;p28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9" name="Google Shape;4759;p28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0" name="Google Shape;4760;p28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1" name="Google Shape;4761;p28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2" name="Google Shape;4762;p28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3" name="Google Shape;4763;p28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4" name="Google Shape;4764;p28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5" name="Google Shape;4765;p28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6" name="Google Shape;4766;p28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7" name="Google Shape;4767;p28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8" name="Google Shape;4768;p28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9" name="Google Shape;4769;p28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0" name="Google Shape;4770;p28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1" name="Google Shape;4771;p28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2" name="Google Shape;4772;p28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3" name="Google Shape;4773;p28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4" name="Google Shape;4774;p28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5" name="Google Shape;4775;p28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6" name="Google Shape;4776;p28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777" name="Google Shape;4777;p28"/>
          <p:cNvSpPr txBox="1">
            <a:spLocks noGrp="1"/>
          </p:cNvSpPr>
          <p:nvPr>
            <p:ph type="title"/>
          </p:nvPr>
        </p:nvSpPr>
        <p:spPr>
          <a:xfrm>
            <a:off x="960000" y="2227061"/>
            <a:ext cx="3230800" cy="5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778" name="Google Shape;4778;p28"/>
          <p:cNvSpPr txBox="1">
            <a:spLocks noGrp="1"/>
          </p:cNvSpPr>
          <p:nvPr>
            <p:ph type="subTitle" idx="1"/>
          </p:nvPr>
        </p:nvSpPr>
        <p:spPr>
          <a:xfrm>
            <a:off x="960272" y="2792264"/>
            <a:ext cx="32308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79" name="Google Shape;4779;p28"/>
          <p:cNvSpPr txBox="1">
            <a:spLocks noGrp="1"/>
          </p:cNvSpPr>
          <p:nvPr>
            <p:ph type="title" idx="2"/>
          </p:nvPr>
        </p:nvSpPr>
        <p:spPr>
          <a:xfrm>
            <a:off x="4491035" y="2227061"/>
            <a:ext cx="3230800" cy="5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780" name="Google Shape;4780;p28"/>
          <p:cNvSpPr txBox="1">
            <a:spLocks noGrp="1"/>
          </p:cNvSpPr>
          <p:nvPr>
            <p:ph type="subTitle" idx="3"/>
          </p:nvPr>
        </p:nvSpPr>
        <p:spPr>
          <a:xfrm>
            <a:off x="4491033" y="2792264"/>
            <a:ext cx="32308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81" name="Google Shape;4781;p28"/>
          <p:cNvSpPr txBox="1">
            <a:spLocks noGrp="1"/>
          </p:cNvSpPr>
          <p:nvPr>
            <p:ph type="title" idx="4"/>
          </p:nvPr>
        </p:nvSpPr>
        <p:spPr>
          <a:xfrm>
            <a:off x="960272" y="4185012"/>
            <a:ext cx="3230800" cy="5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782" name="Google Shape;4782;p28"/>
          <p:cNvSpPr txBox="1">
            <a:spLocks noGrp="1"/>
          </p:cNvSpPr>
          <p:nvPr>
            <p:ph type="subTitle" idx="5"/>
          </p:nvPr>
        </p:nvSpPr>
        <p:spPr>
          <a:xfrm>
            <a:off x="960272" y="4741564"/>
            <a:ext cx="32308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83" name="Google Shape;4783;p28"/>
          <p:cNvSpPr txBox="1">
            <a:spLocks noGrp="1"/>
          </p:cNvSpPr>
          <p:nvPr>
            <p:ph type="title" idx="6"/>
          </p:nvPr>
        </p:nvSpPr>
        <p:spPr>
          <a:xfrm>
            <a:off x="4491035" y="4185012"/>
            <a:ext cx="3230800" cy="5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784" name="Google Shape;4784;p28"/>
          <p:cNvSpPr txBox="1">
            <a:spLocks noGrp="1"/>
          </p:cNvSpPr>
          <p:nvPr>
            <p:ph type="subTitle" idx="7"/>
          </p:nvPr>
        </p:nvSpPr>
        <p:spPr>
          <a:xfrm>
            <a:off x="4491033" y="4741564"/>
            <a:ext cx="32308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85" name="Google Shape;4785;p28"/>
          <p:cNvSpPr txBox="1">
            <a:spLocks noGrp="1"/>
          </p:cNvSpPr>
          <p:nvPr>
            <p:ph type="title" idx="8"/>
          </p:nvPr>
        </p:nvSpPr>
        <p:spPr>
          <a:xfrm>
            <a:off x="8001168" y="2227061"/>
            <a:ext cx="3230800" cy="5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786" name="Google Shape;4786;p28"/>
          <p:cNvSpPr txBox="1">
            <a:spLocks noGrp="1"/>
          </p:cNvSpPr>
          <p:nvPr>
            <p:ph type="subTitle" idx="9"/>
          </p:nvPr>
        </p:nvSpPr>
        <p:spPr>
          <a:xfrm>
            <a:off x="8001167" y="2792264"/>
            <a:ext cx="32308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87" name="Google Shape;4787;p28"/>
          <p:cNvSpPr txBox="1">
            <a:spLocks noGrp="1"/>
          </p:cNvSpPr>
          <p:nvPr>
            <p:ph type="title" idx="13"/>
          </p:nvPr>
        </p:nvSpPr>
        <p:spPr>
          <a:xfrm>
            <a:off x="8001168" y="4185012"/>
            <a:ext cx="3230800" cy="5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788" name="Google Shape;4788;p28"/>
          <p:cNvSpPr txBox="1">
            <a:spLocks noGrp="1"/>
          </p:cNvSpPr>
          <p:nvPr>
            <p:ph type="subTitle" idx="14"/>
          </p:nvPr>
        </p:nvSpPr>
        <p:spPr>
          <a:xfrm>
            <a:off x="8001167" y="4741564"/>
            <a:ext cx="32308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89" name="Google Shape;4789;p28"/>
          <p:cNvSpPr txBox="1">
            <a:spLocks noGrp="1"/>
          </p:cNvSpPr>
          <p:nvPr>
            <p:ph type="title" idx="15"/>
          </p:nvPr>
        </p:nvSpPr>
        <p:spPr>
          <a:xfrm>
            <a:off x="960000" y="806505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2344265"/>
      </p:ext>
    </p:extLst>
  </p:cSld>
  <p:clrMapOvr>
    <a:masterClrMapping/>
  </p:clrMapOvr>
  <p:transition spd="slow">
    <p:wip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">
  <p:cSld name="Numbers and text ">
    <p:spTree>
      <p:nvGrpSpPr>
        <p:cNvPr id="1" name="Shape 4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1" name="Google Shape;4791;p29"/>
          <p:cNvSpPr/>
          <p:nvPr/>
        </p:nvSpPr>
        <p:spPr>
          <a:xfrm>
            <a:off x="-9567" y="58679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792" name="Google Shape;4792;p29"/>
          <p:cNvGrpSpPr/>
          <p:nvPr/>
        </p:nvGrpSpPr>
        <p:grpSpPr>
          <a:xfrm flipH="1">
            <a:off x="1049433" y="-784333"/>
            <a:ext cx="11059667" cy="7642317"/>
            <a:chOff x="-3141125" y="-1019225"/>
            <a:chExt cx="8294750" cy="5731738"/>
          </a:xfrm>
        </p:grpSpPr>
        <p:sp>
          <p:nvSpPr>
            <p:cNvPr id="4793" name="Google Shape;4793;p29"/>
            <p:cNvSpPr/>
            <p:nvPr/>
          </p:nvSpPr>
          <p:spPr>
            <a:xfrm>
              <a:off x="-3141125" y="-1019225"/>
              <a:ext cx="8162675" cy="5567325"/>
            </a:xfrm>
            <a:custGeom>
              <a:avLst/>
              <a:gdLst/>
              <a:ahLst/>
              <a:cxnLst/>
              <a:rect l="l" t="t" r="r" b="b"/>
              <a:pathLst>
                <a:path w="326507" h="222693" extrusionOk="0">
                  <a:moveTo>
                    <a:pt x="326507" y="217527"/>
                  </a:moveTo>
                  <a:lnTo>
                    <a:pt x="0" y="0"/>
                  </a:lnTo>
                  <a:lnTo>
                    <a:pt x="9469" y="206601"/>
                  </a:lnTo>
                  <a:lnTo>
                    <a:pt x="319333" y="222693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4794" name="Google Shape;4794;p29"/>
            <p:cNvGrpSpPr/>
            <p:nvPr/>
          </p:nvGrpSpPr>
          <p:grpSpPr>
            <a:xfrm flipH="1">
              <a:off x="4793350" y="4364763"/>
              <a:ext cx="360275" cy="347750"/>
              <a:chOff x="1618825" y="2930900"/>
              <a:chExt cx="360275" cy="347750"/>
            </a:xfrm>
          </p:grpSpPr>
          <p:sp>
            <p:nvSpPr>
              <p:cNvPr id="4795" name="Google Shape;4795;p29"/>
              <p:cNvSpPr/>
              <p:nvPr/>
            </p:nvSpPr>
            <p:spPr>
              <a:xfrm>
                <a:off x="1670525" y="2930900"/>
                <a:ext cx="308575" cy="281975"/>
              </a:xfrm>
              <a:custGeom>
                <a:avLst/>
                <a:gdLst/>
                <a:ahLst/>
                <a:cxnLst/>
                <a:rect l="l" t="t" r="r" b="b"/>
                <a:pathLst>
                  <a:path w="12343" h="11279" extrusionOk="0">
                    <a:moveTo>
                      <a:pt x="4663" y="0"/>
                    </a:moveTo>
                    <a:cubicBezTo>
                      <a:pt x="4463" y="0"/>
                      <a:pt x="4317" y="54"/>
                      <a:pt x="4237" y="166"/>
                    </a:cubicBezTo>
                    <a:lnTo>
                      <a:pt x="1735" y="3302"/>
                    </a:lnTo>
                    <a:cubicBezTo>
                      <a:pt x="1" y="5403"/>
                      <a:pt x="368" y="8506"/>
                      <a:pt x="2503" y="10207"/>
                    </a:cubicBezTo>
                    <a:cubicBezTo>
                      <a:pt x="3408" y="10929"/>
                      <a:pt x="4483" y="11278"/>
                      <a:pt x="5552" y="11278"/>
                    </a:cubicBezTo>
                    <a:cubicBezTo>
                      <a:pt x="7002" y="11278"/>
                      <a:pt x="8442" y="10635"/>
                      <a:pt x="9441" y="9406"/>
                    </a:cubicBezTo>
                    <a:lnTo>
                      <a:pt x="11943" y="6304"/>
                    </a:lnTo>
                    <a:cubicBezTo>
                      <a:pt x="12343" y="5737"/>
                      <a:pt x="10975" y="3902"/>
                      <a:pt x="8840" y="2234"/>
                    </a:cubicBezTo>
                    <a:cubicBezTo>
                      <a:pt x="7156" y="871"/>
                      <a:pt x="5472" y="0"/>
                      <a:pt x="46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96" name="Google Shape;4796;p29"/>
              <p:cNvSpPr/>
              <p:nvPr/>
            </p:nvSpPr>
            <p:spPr>
              <a:xfrm>
                <a:off x="1703050" y="3050950"/>
                <a:ext cx="27022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10809" h="6477" extrusionOk="0">
                    <a:moveTo>
                      <a:pt x="10108" y="1"/>
                    </a:moveTo>
                    <a:lnTo>
                      <a:pt x="10108" y="1"/>
                    </a:lnTo>
                    <a:cubicBezTo>
                      <a:pt x="10375" y="435"/>
                      <a:pt x="10475" y="835"/>
                      <a:pt x="10308" y="1035"/>
                    </a:cubicBezTo>
                    <a:lnTo>
                      <a:pt x="7806" y="4171"/>
                    </a:lnTo>
                    <a:cubicBezTo>
                      <a:pt x="6827" y="5380"/>
                      <a:pt x="5384" y="6026"/>
                      <a:pt x="3929" y="6026"/>
                    </a:cubicBezTo>
                    <a:cubicBezTo>
                      <a:pt x="2855" y="6026"/>
                      <a:pt x="1774" y="5674"/>
                      <a:pt x="868" y="4938"/>
                    </a:cubicBezTo>
                    <a:cubicBezTo>
                      <a:pt x="534" y="4671"/>
                      <a:pt x="268" y="4371"/>
                      <a:pt x="1" y="4037"/>
                    </a:cubicBezTo>
                    <a:lnTo>
                      <a:pt x="1" y="4037"/>
                    </a:lnTo>
                    <a:cubicBezTo>
                      <a:pt x="301" y="4537"/>
                      <a:pt x="701" y="5038"/>
                      <a:pt x="1168" y="5405"/>
                    </a:cubicBezTo>
                    <a:cubicBezTo>
                      <a:pt x="2074" y="6127"/>
                      <a:pt x="3148" y="6476"/>
                      <a:pt x="4215" y="6476"/>
                    </a:cubicBezTo>
                    <a:cubicBezTo>
                      <a:pt x="5661" y="6476"/>
                      <a:pt x="7094" y="5833"/>
                      <a:pt x="8073" y="4604"/>
                    </a:cubicBezTo>
                    <a:lnTo>
                      <a:pt x="10575" y="1502"/>
                    </a:lnTo>
                    <a:cubicBezTo>
                      <a:pt x="10808" y="1235"/>
                      <a:pt x="10575" y="635"/>
                      <a:pt x="101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97" name="Google Shape;4797;p29"/>
              <p:cNvSpPr/>
              <p:nvPr/>
            </p:nvSpPr>
            <p:spPr>
              <a:xfrm>
                <a:off x="1783100" y="2944200"/>
                <a:ext cx="177675" cy="133475"/>
              </a:xfrm>
              <a:custGeom>
                <a:avLst/>
                <a:gdLst/>
                <a:ahLst/>
                <a:cxnLst/>
                <a:rect l="l" t="t" r="r" b="b"/>
                <a:pathLst>
                  <a:path w="7107" h="5339" extrusionOk="0">
                    <a:moveTo>
                      <a:pt x="740" y="1"/>
                    </a:moveTo>
                    <a:cubicBezTo>
                      <a:pt x="573" y="1"/>
                      <a:pt x="446" y="44"/>
                      <a:pt x="368" y="135"/>
                    </a:cubicBezTo>
                    <a:cubicBezTo>
                      <a:pt x="1" y="602"/>
                      <a:pt x="1168" y="2103"/>
                      <a:pt x="2936" y="3504"/>
                    </a:cubicBezTo>
                    <a:cubicBezTo>
                      <a:pt x="4333" y="4605"/>
                      <a:pt x="5708" y="5339"/>
                      <a:pt x="6400" y="5339"/>
                    </a:cubicBezTo>
                    <a:cubicBezTo>
                      <a:pt x="6567" y="5339"/>
                      <a:pt x="6695" y="5296"/>
                      <a:pt x="6772" y="5205"/>
                    </a:cubicBezTo>
                    <a:cubicBezTo>
                      <a:pt x="7106" y="4805"/>
                      <a:pt x="5972" y="3237"/>
                      <a:pt x="4204" y="1836"/>
                    </a:cubicBezTo>
                    <a:cubicBezTo>
                      <a:pt x="2807" y="734"/>
                      <a:pt x="1432" y="1"/>
                      <a:pt x="7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98" name="Google Shape;4798;p29"/>
              <p:cNvSpPr/>
              <p:nvPr/>
            </p:nvSpPr>
            <p:spPr>
              <a:xfrm>
                <a:off x="1783100" y="2945050"/>
                <a:ext cx="171000" cy="134050"/>
              </a:xfrm>
              <a:custGeom>
                <a:avLst/>
                <a:gdLst/>
                <a:ahLst/>
                <a:cxnLst/>
                <a:rect l="l" t="t" r="r" b="b"/>
                <a:pathLst>
                  <a:path w="6840" h="5362" extrusionOk="0">
                    <a:moveTo>
                      <a:pt x="568" y="1"/>
                    </a:moveTo>
                    <a:cubicBezTo>
                      <a:pt x="468" y="1"/>
                      <a:pt x="435" y="67"/>
                      <a:pt x="401" y="134"/>
                    </a:cubicBezTo>
                    <a:cubicBezTo>
                      <a:pt x="1" y="601"/>
                      <a:pt x="1168" y="2102"/>
                      <a:pt x="2936" y="3503"/>
                    </a:cubicBezTo>
                    <a:cubicBezTo>
                      <a:pt x="4336" y="4660"/>
                      <a:pt x="5757" y="5362"/>
                      <a:pt x="6429" y="5362"/>
                    </a:cubicBezTo>
                    <a:cubicBezTo>
                      <a:pt x="6590" y="5362"/>
                      <a:pt x="6708" y="5321"/>
                      <a:pt x="6772" y="5238"/>
                    </a:cubicBezTo>
                    <a:cubicBezTo>
                      <a:pt x="6839" y="5071"/>
                      <a:pt x="6806" y="4804"/>
                      <a:pt x="6672" y="4504"/>
                    </a:cubicBezTo>
                    <a:cubicBezTo>
                      <a:pt x="6619" y="4519"/>
                      <a:pt x="6557" y="4527"/>
                      <a:pt x="6487" y="4527"/>
                    </a:cubicBezTo>
                    <a:cubicBezTo>
                      <a:pt x="5815" y="4527"/>
                      <a:pt x="4423" y="3817"/>
                      <a:pt x="3003" y="2669"/>
                    </a:cubicBezTo>
                    <a:cubicBezTo>
                      <a:pt x="1802" y="1735"/>
                      <a:pt x="902" y="734"/>
                      <a:pt x="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99" name="Google Shape;4799;p29"/>
              <p:cNvSpPr/>
              <p:nvPr/>
            </p:nvSpPr>
            <p:spPr>
              <a:xfrm>
                <a:off x="1619650" y="3249425"/>
                <a:ext cx="311100" cy="28400"/>
              </a:xfrm>
              <a:custGeom>
                <a:avLst/>
                <a:gdLst/>
                <a:ahLst/>
                <a:cxnLst/>
                <a:rect l="l" t="t" r="r" b="b"/>
                <a:pathLst>
                  <a:path w="12444" h="1136" extrusionOk="0">
                    <a:moveTo>
                      <a:pt x="6205" y="1"/>
                    </a:moveTo>
                    <a:cubicBezTo>
                      <a:pt x="2770" y="1"/>
                      <a:pt x="1" y="201"/>
                      <a:pt x="1" y="501"/>
                    </a:cubicBezTo>
                    <a:lnTo>
                      <a:pt x="1" y="1135"/>
                    </a:lnTo>
                    <a:lnTo>
                      <a:pt x="12443" y="1135"/>
                    </a:lnTo>
                    <a:lnTo>
                      <a:pt x="12443" y="501"/>
                    </a:lnTo>
                    <a:cubicBezTo>
                      <a:pt x="12443" y="201"/>
                      <a:pt x="9641" y="1"/>
                      <a:pt x="62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00" name="Google Shape;4800;p29"/>
              <p:cNvSpPr/>
              <p:nvPr/>
            </p:nvSpPr>
            <p:spPr>
              <a:xfrm>
                <a:off x="1618825" y="3264450"/>
                <a:ext cx="311075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12443" h="568" extrusionOk="0">
                    <a:moveTo>
                      <a:pt x="1" y="0"/>
                    </a:moveTo>
                    <a:lnTo>
                      <a:pt x="1" y="567"/>
                    </a:lnTo>
                    <a:lnTo>
                      <a:pt x="12443" y="567"/>
                    </a:lnTo>
                    <a:lnTo>
                      <a:pt x="124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01" name="Google Shape;4801;p29"/>
              <p:cNvSpPr/>
              <p:nvPr/>
            </p:nvSpPr>
            <p:spPr>
              <a:xfrm>
                <a:off x="1705550" y="3136850"/>
                <a:ext cx="8092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4604" fill="none" extrusionOk="0">
                    <a:moveTo>
                      <a:pt x="1602" y="4604"/>
                    </a:moveTo>
                    <a:cubicBezTo>
                      <a:pt x="1602" y="4604"/>
                      <a:pt x="1" y="1669"/>
                      <a:pt x="3236" y="1"/>
                    </a:cubicBezTo>
                  </a:path>
                </a:pathLst>
              </a:custGeom>
              <a:solidFill>
                <a:schemeClr val="lt1"/>
              </a:solidFill>
              <a:ln w="22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02" name="Google Shape;4802;p29"/>
              <p:cNvSpPr/>
              <p:nvPr/>
            </p:nvSpPr>
            <p:spPr>
              <a:xfrm>
                <a:off x="1691375" y="3016775"/>
                <a:ext cx="55900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2236" h="4304" extrusionOk="0">
                    <a:moveTo>
                      <a:pt x="2236" y="0"/>
                    </a:moveTo>
                    <a:lnTo>
                      <a:pt x="2236" y="0"/>
                    </a:lnTo>
                    <a:cubicBezTo>
                      <a:pt x="568" y="601"/>
                      <a:pt x="1" y="2769"/>
                      <a:pt x="601" y="4303"/>
                    </a:cubicBezTo>
                    <a:cubicBezTo>
                      <a:pt x="568" y="2702"/>
                      <a:pt x="901" y="1034"/>
                      <a:pt x="22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4803" name="Google Shape;4803;p29"/>
          <p:cNvGrpSpPr/>
          <p:nvPr/>
        </p:nvGrpSpPr>
        <p:grpSpPr>
          <a:xfrm>
            <a:off x="-19133" y="-1042566"/>
            <a:ext cx="10788000" cy="7938817"/>
            <a:chOff x="-2937375" y="-1241600"/>
            <a:chExt cx="8091000" cy="5954113"/>
          </a:xfrm>
        </p:grpSpPr>
        <p:sp>
          <p:nvSpPr>
            <p:cNvPr id="4804" name="Google Shape;4804;p29"/>
            <p:cNvSpPr/>
            <p:nvPr/>
          </p:nvSpPr>
          <p:spPr>
            <a:xfrm>
              <a:off x="-2937375" y="-1241600"/>
              <a:ext cx="7958925" cy="5789700"/>
            </a:xfrm>
            <a:custGeom>
              <a:avLst/>
              <a:gdLst/>
              <a:ahLst/>
              <a:cxnLst/>
              <a:rect l="l" t="t" r="r" b="b"/>
              <a:pathLst>
                <a:path w="318357" h="231588" extrusionOk="0">
                  <a:moveTo>
                    <a:pt x="318357" y="226422"/>
                  </a:moveTo>
                  <a:lnTo>
                    <a:pt x="13200" y="0"/>
                  </a:lnTo>
                  <a:lnTo>
                    <a:pt x="0" y="194549"/>
                  </a:lnTo>
                  <a:lnTo>
                    <a:pt x="311183" y="231588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4805" name="Google Shape;4805;p29"/>
            <p:cNvGrpSpPr/>
            <p:nvPr/>
          </p:nvGrpSpPr>
          <p:grpSpPr>
            <a:xfrm flipH="1">
              <a:off x="4793350" y="4364763"/>
              <a:ext cx="360275" cy="347750"/>
              <a:chOff x="1618825" y="2930900"/>
              <a:chExt cx="360275" cy="347750"/>
            </a:xfrm>
          </p:grpSpPr>
          <p:sp>
            <p:nvSpPr>
              <p:cNvPr id="4806" name="Google Shape;4806;p29"/>
              <p:cNvSpPr/>
              <p:nvPr/>
            </p:nvSpPr>
            <p:spPr>
              <a:xfrm>
                <a:off x="1670525" y="2930900"/>
                <a:ext cx="308575" cy="281975"/>
              </a:xfrm>
              <a:custGeom>
                <a:avLst/>
                <a:gdLst/>
                <a:ahLst/>
                <a:cxnLst/>
                <a:rect l="l" t="t" r="r" b="b"/>
                <a:pathLst>
                  <a:path w="12343" h="11279" extrusionOk="0">
                    <a:moveTo>
                      <a:pt x="4663" y="0"/>
                    </a:moveTo>
                    <a:cubicBezTo>
                      <a:pt x="4463" y="0"/>
                      <a:pt x="4317" y="54"/>
                      <a:pt x="4237" y="166"/>
                    </a:cubicBezTo>
                    <a:lnTo>
                      <a:pt x="1735" y="3302"/>
                    </a:lnTo>
                    <a:cubicBezTo>
                      <a:pt x="1" y="5403"/>
                      <a:pt x="368" y="8506"/>
                      <a:pt x="2503" y="10207"/>
                    </a:cubicBezTo>
                    <a:cubicBezTo>
                      <a:pt x="3408" y="10929"/>
                      <a:pt x="4483" y="11278"/>
                      <a:pt x="5552" y="11278"/>
                    </a:cubicBezTo>
                    <a:cubicBezTo>
                      <a:pt x="7002" y="11278"/>
                      <a:pt x="8442" y="10635"/>
                      <a:pt x="9441" y="9406"/>
                    </a:cubicBezTo>
                    <a:lnTo>
                      <a:pt x="11943" y="6304"/>
                    </a:lnTo>
                    <a:cubicBezTo>
                      <a:pt x="12343" y="5737"/>
                      <a:pt x="10975" y="3902"/>
                      <a:pt x="8840" y="2234"/>
                    </a:cubicBezTo>
                    <a:cubicBezTo>
                      <a:pt x="7156" y="871"/>
                      <a:pt x="5472" y="0"/>
                      <a:pt x="46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07" name="Google Shape;4807;p29"/>
              <p:cNvSpPr/>
              <p:nvPr/>
            </p:nvSpPr>
            <p:spPr>
              <a:xfrm>
                <a:off x="1703050" y="3050950"/>
                <a:ext cx="27022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10809" h="6477" extrusionOk="0">
                    <a:moveTo>
                      <a:pt x="10108" y="1"/>
                    </a:moveTo>
                    <a:lnTo>
                      <a:pt x="10108" y="1"/>
                    </a:lnTo>
                    <a:cubicBezTo>
                      <a:pt x="10375" y="435"/>
                      <a:pt x="10475" y="835"/>
                      <a:pt x="10308" y="1035"/>
                    </a:cubicBezTo>
                    <a:lnTo>
                      <a:pt x="7806" y="4171"/>
                    </a:lnTo>
                    <a:cubicBezTo>
                      <a:pt x="6827" y="5380"/>
                      <a:pt x="5384" y="6026"/>
                      <a:pt x="3929" y="6026"/>
                    </a:cubicBezTo>
                    <a:cubicBezTo>
                      <a:pt x="2855" y="6026"/>
                      <a:pt x="1774" y="5674"/>
                      <a:pt x="868" y="4938"/>
                    </a:cubicBezTo>
                    <a:cubicBezTo>
                      <a:pt x="534" y="4671"/>
                      <a:pt x="268" y="4371"/>
                      <a:pt x="1" y="4037"/>
                    </a:cubicBezTo>
                    <a:lnTo>
                      <a:pt x="1" y="4037"/>
                    </a:lnTo>
                    <a:cubicBezTo>
                      <a:pt x="301" y="4537"/>
                      <a:pt x="701" y="5038"/>
                      <a:pt x="1168" y="5405"/>
                    </a:cubicBezTo>
                    <a:cubicBezTo>
                      <a:pt x="2074" y="6127"/>
                      <a:pt x="3148" y="6476"/>
                      <a:pt x="4215" y="6476"/>
                    </a:cubicBezTo>
                    <a:cubicBezTo>
                      <a:pt x="5661" y="6476"/>
                      <a:pt x="7094" y="5833"/>
                      <a:pt x="8073" y="4604"/>
                    </a:cubicBezTo>
                    <a:lnTo>
                      <a:pt x="10575" y="1502"/>
                    </a:lnTo>
                    <a:cubicBezTo>
                      <a:pt x="10808" y="1235"/>
                      <a:pt x="10575" y="635"/>
                      <a:pt x="101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08" name="Google Shape;4808;p29"/>
              <p:cNvSpPr/>
              <p:nvPr/>
            </p:nvSpPr>
            <p:spPr>
              <a:xfrm>
                <a:off x="1783100" y="2944200"/>
                <a:ext cx="177675" cy="133475"/>
              </a:xfrm>
              <a:custGeom>
                <a:avLst/>
                <a:gdLst/>
                <a:ahLst/>
                <a:cxnLst/>
                <a:rect l="l" t="t" r="r" b="b"/>
                <a:pathLst>
                  <a:path w="7107" h="5339" extrusionOk="0">
                    <a:moveTo>
                      <a:pt x="740" y="1"/>
                    </a:moveTo>
                    <a:cubicBezTo>
                      <a:pt x="573" y="1"/>
                      <a:pt x="446" y="44"/>
                      <a:pt x="368" y="135"/>
                    </a:cubicBezTo>
                    <a:cubicBezTo>
                      <a:pt x="1" y="602"/>
                      <a:pt x="1168" y="2103"/>
                      <a:pt x="2936" y="3504"/>
                    </a:cubicBezTo>
                    <a:cubicBezTo>
                      <a:pt x="4333" y="4605"/>
                      <a:pt x="5708" y="5339"/>
                      <a:pt x="6400" y="5339"/>
                    </a:cubicBezTo>
                    <a:cubicBezTo>
                      <a:pt x="6567" y="5339"/>
                      <a:pt x="6695" y="5296"/>
                      <a:pt x="6772" y="5205"/>
                    </a:cubicBezTo>
                    <a:cubicBezTo>
                      <a:pt x="7106" y="4805"/>
                      <a:pt x="5972" y="3237"/>
                      <a:pt x="4204" y="1836"/>
                    </a:cubicBezTo>
                    <a:cubicBezTo>
                      <a:pt x="2807" y="734"/>
                      <a:pt x="1432" y="1"/>
                      <a:pt x="7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09" name="Google Shape;4809;p29"/>
              <p:cNvSpPr/>
              <p:nvPr/>
            </p:nvSpPr>
            <p:spPr>
              <a:xfrm>
                <a:off x="1783100" y="2945050"/>
                <a:ext cx="171000" cy="134050"/>
              </a:xfrm>
              <a:custGeom>
                <a:avLst/>
                <a:gdLst/>
                <a:ahLst/>
                <a:cxnLst/>
                <a:rect l="l" t="t" r="r" b="b"/>
                <a:pathLst>
                  <a:path w="6840" h="5362" extrusionOk="0">
                    <a:moveTo>
                      <a:pt x="568" y="1"/>
                    </a:moveTo>
                    <a:cubicBezTo>
                      <a:pt x="468" y="1"/>
                      <a:pt x="435" y="67"/>
                      <a:pt x="401" y="134"/>
                    </a:cubicBezTo>
                    <a:cubicBezTo>
                      <a:pt x="1" y="601"/>
                      <a:pt x="1168" y="2102"/>
                      <a:pt x="2936" y="3503"/>
                    </a:cubicBezTo>
                    <a:cubicBezTo>
                      <a:pt x="4336" y="4660"/>
                      <a:pt x="5757" y="5362"/>
                      <a:pt x="6429" y="5362"/>
                    </a:cubicBezTo>
                    <a:cubicBezTo>
                      <a:pt x="6590" y="5362"/>
                      <a:pt x="6708" y="5321"/>
                      <a:pt x="6772" y="5238"/>
                    </a:cubicBezTo>
                    <a:cubicBezTo>
                      <a:pt x="6839" y="5071"/>
                      <a:pt x="6806" y="4804"/>
                      <a:pt x="6672" y="4504"/>
                    </a:cubicBezTo>
                    <a:cubicBezTo>
                      <a:pt x="6619" y="4519"/>
                      <a:pt x="6557" y="4527"/>
                      <a:pt x="6487" y="4527"/>
                    </a:cubicBezTo>
                    <a:cubicBezTo>
                      <a:pt x="5815" y="4527"/>
                      <a:pt x="4423" y="3817"/>
                      <a:pt x="3003" y="2669"/>
                    </a:cubicBezTo>
                    <a:cubicBezTo>
                      <a:pt x="1802" y="1735"/>
                      <a:pt x="902" y="734"/>
                      <a:pt x="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10" name="Google Shape;4810;p29"/>
              <p:cNvSpPr/>
              <p:nvPr/>
            </p:nvSpPr>
            <p:spPr>
              <a:xfrm>
                <a:off x="1619650" y="3249425"/>
                <a:ext cx="311100" cy="28400"/>
              </a:xfrm>
              <a:custGeom>
                <a:avLst/>
                <a:gdLst/>
                <a:ahLst/>
                <a:cxnLst/>
                <a:rect l="l" t="t" r="r" b="b"/>
                <a:pathLst>
                  <a:path w="12444" h="1136" extrusionOk="0">
                    <a:moveTo>
                      <a:pt x="6205" y="1"/>
                    </a:moveTo>
                    <a:cubicBezTo>
                      <a:pt x="2770" y="1"/>
                      <a:pt x="1" y="201"/>
                      <a:pt x="1" y="501"/>
                    </a:cubicBezTo>
                    <a:lnTo>
                      <a:pt x="1" y="1135"/>
                    </a:lnTo>
                    <a:lnTo>
                      <a:pt x="12443" y="1135"/>
                    </a:lnTo>
                    <a:lnTo>
                      <a:pt x="12443" y="501"/>
                    </a:lnTo>
                    <a:cubicBezTo>
                      <a:pt x="12443" y="201"/>
                      <a:pt x="9641" y="1"/>
                      <a:pt x="62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11" name="Google Shape;4811;p29"/>
              <p:cNvSpPr/>
              <p:nvPr/>
            </p:nvSpPr>
            <p:spPr>
              <a:xfrm>
                <a:off x="1618825" y="3264450"/>
                <a:ext cx="311075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12443" h="568" extrusionOk="0">
                    <a:moveTo>
                      <a:pt x="1" y="0"/>
                    </a:moveTo>
                    <a:lnTo>
                      <a:pt x="1" y="567"/>
                    </a:lnTo>
                    <a:lnTo>
                      <a:pt x="12443" y="567"/>
                    </a:lnTo>
                    <a:lnTo>
                      <a:pt x="124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12" name="Google Shape;4812;p29"/>
              <p:cNvSpPr/>
              <p:nvPr/>
            </p:nvSpPr>
            <p:spPr>
              <a:xfrm>
                <a:off x="1705550" y="3136850"/>
                <a:ext cx="8092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4604" fill="none" extrusionOk="0">
                    <a:moveTo>
                      <a:pt x="1602" y="4604"/>
                    </a:moveTo>
                    <a:cubicBezTo>
                      <a:pt x="1602" y="4604"/>
                      <a:pt x="1" y="1669"/>
                      <a:pt x="3236" y="1"/>
                    </a:cubicBezTo>
                  </a:path>
                </a:pathLst>
              </a:custGeom>
              <a:solidFill>
                <a:schemeClr val="lt1"/>
              </a:solidFill>
              <a:ln w="22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13" name="Google Shape;4813;p29"/>
              <p:cNvSpPr/>
              <p:nvPr/>
            </p:nvSpPr>
            <p:spPr>
              <a:xfrm>
                <a:off x="1691375" y="3016775"/>
                <a:ext cx="55900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2236" h="4304" extrusionOk="0">
                    <a:moveTo>
                      <a:pt x="2236" y="0"/>
                    </a:moveTo>
                    <a:lnTo>
                      <a:pt x="2236" y="0"/>
                    </a:lnTo>
                    <a:cubicBezTo>
                      <a:pt x="568" y="601"/>
                      <a:pt x="1" y="2769"/>
                      <a:pt x="601" y="4303"/>
                    </a:cubicBezTo>
                    <a:cubicBezTo>
                      <a:pt x="568" y="2702"/>
                      <a:pt x="901" y="1034"/>
                      <a:pt x="22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4814" name="Google Shape;4814;p29"/>
          <p:cNvGrpSpPr/>
          <p:nvPr/>
        </p:nvGrpSpPr>
        <p:grpSpPr>
          <a:xfrm>
            <a:off x="4117129" y="6190486"/>
            <a:ext cx="3973492" cy="368605"/>
            <a:chOff x="5432846" y="4176568"/>
            <a:chExt cx="2980119" cy="276454"/>
          </a:xfrm>
        </p:grpSpPr>
        <p:sp>
          <p:nvSpPr>
            <p:cNvPr id="4815" name="Google Shape;4815;p29"/>
            <p:cNvSpPr/>
            <p:nvPr/>
          </p:nvSpPr>
          <p:spPr>
            <a:xfrm>
              <a:off x="7801447" y="4176568"/>
              <a:ext cx="611518" cy="276454"/>
            </a:xfrm>
            <a:custGeom>
              <a:avLst/>
              <a:gdLst/>
              <a:ahLst/>
              <a:cxnLst/>
              <a:rect l="l" t="t" r="r" b="b"/>
              <a:pathLst>
                <a:path w="36894" h="16679" extrusionOk="0">
                  <a:moveTo>
                    <a:pt x="18414" y="0"/>
                  </a:moveTo>
                  <a:lnTo>
                    <a:pt x="14044" y="3570"/>
                  </a:lnTo>
                  <a:lnTo>
                    <a:pt x="1635" y="3636"/>
                  </a:lnTo>
                  <a:lnTo>
                    <a:pt x="8373" y="7906"/>
                  </a:lnTo>
                  <a:lnTo>
                    <a:pt x="1" y="16679"/>
                  </a:lnTo>
                  <a:lnTo>
                    <a:pt x="18414" y="13010"/>
                  </a:lnTo>
                  <a:lnTo>
                    <a:pt x="36894" y="16679"/>
                  </a:lnTo>
                  <a:lnTo>
                    <a:pt x="28521" y="7906"/>
                  </a:lnTo>
                  <a:lnTo>
                    <a:pt x="35259" y="3636"/>
                  </a:lnTo>
                  <a:lnTo>
                    <a:pt x="22850" y="3570"/>
                  </a:lnTo>
                  <a:lnTo>
                    <a:pt x="1841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6" name="Google Shape;4816;p29"/>
            <p:cNvSpPr/>
            <p:nvPr/>
          </p:nvSpPr>
          <p:spPr>
            <a:xfrm>
              <a:off x="7924185" y="4235725"/>
              <a:ext cx="461697" cy="192983"/>
            </a:xfrm>
            <a:custGeom>
              <a:avLst/>
              <a:gdLst/>
              <a:ahLst/>
              <a:cxnLst/>
              <a:rect l="l" t="t" r="r" b="b"/>
              <a:pathLst>
                <a:path w="27855" h="11643" extrusionOk="0">
                  <a:moveTo>
                    <a:pt x="22284" y="1"/>
                  </a:moveTo>
                  <a:lnTo>
                    <a:pt x="1" y="11642"/>
                  </a:lnTo>
                  <a:lnTo>
                    <a:pt x="11009" y="9441"/>
                  </a:lnTo>
                  <a:lnTo>
                    <a:pt x="14945" y="10175"/>
                  </a:lnTo>
                  <a:lnTo>
                    <a:pt x="22784" y="6105"/>
                  </a:lnTo>
                  <a:lnTo>
                    <a:pt x="21116" y="4337"/>
                  </a:lnTo>
                  <a:lnTo>
                    <a:pt x="27854" y="67"/>
                  </a:lnTo>
                  <a:lnTo>
                    <a:pt x="22284" y="1"/>
                  </a:lnTo>
                  <a:close/>
                </a:path>
              </a:pathLst>
            </a:custGeom>
            <a:solidFill>
              <a:srgbClr val="FFFFFF">
                <a:alpha val="14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7" name="Google Shape;4817;p29"/>
            <p:cNvSpPr/>
            <p:nvPr/>
          </p:nvSpPr>
          <p:spPr>
            <a:xfrm>
              <a:off x="7845122" y="4199790"/>
              <a:ext cx="332859" cy="207353"/>
            </a:xfrm>
            <a:custGeom>
              <a:avLst/>
              <a:gdLst/>
              <a:ahLst/>
              <a:cxnLst/>
              <a:rect l="l" t="t" r="r" b="b"/>
              <a:pathLst>
                <a:path w="20082" h="12510" extrusionOk="0">
                  <a:moveTo>
                    <a:pt x="17513" y="0"/>
                  </a:moveTo>
                  <a:lnTo>
                    <a:pt x="5405" y="6305"/>
                  </a:lnTo>
                  <a:lnTo>
                    <a:pt x="5738" y="6505"/>
                  </a:lnTo>
                  <a:lnTo>
                    <a:pt x="1" y="12509"/>
                  </a:lnTo>
                  <a:lnTo>
                    <a:pt x="20082" y="2069"/>
                  </a:lnTo>
                  <a:lnTo>
                    <a:pt x="17513" y="0"/>
                  </a:lnTo>
                  <a:close/>
                </a:path>
              </a:pathLst>
            </a:custGeom>
            <a:solidFill>
              <a:srgbClr val="FFFFFF">
                <a:alpha val="14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8" name="Google Shape;4818;p29"/>
            <p:cNvSpPr/>
            <p:nvPr/>
          </p:nvSpPr>
          <p:spPr>
            <a:xfrm>
              <a:off x="5432846" y="4176568"/>
              <a:ext cx="611518" cy="276454"/>
            </a:xfrm>
            <a:custGeom>
              <a:avLst/>
              <a:gdLst/>
              <a:ahLst/>
              <a:cxnLst/>
              <a:rect l="l" t="t" r="r" b="b"/>
              <a:pathLst>
                <a:path w="36894" h="16679" extrusionOk="0">
                  <a:moveTo>
                    <a:pt x="18480" y="0"/>
                  </a:moveTo>
                  <a:lnTo>
                    <a:pt x="14044" y="3570"/>
                  </a:lnTo>
                  <a:lnTo>
                    <a:pt x="1635" y="3636"/>
                  </a:lnTo>
                  <a:lnTo>
                    <a:pt x="8373" y="7906"/>
                  </a:lnTo>
                  <a:lnTo>
                    <a:pt x="1" y="16679"/>
                  </a:lnTo>
                  <a:lnTo>
                    <a:pt x="1" y="16679"/>
                  </a:lnTo>
                  <a:lnTo>
                    <a:pt x="18480" y="13010"/>
                  </a:lnTo>
                  <a:lnTo>
                    <a:pt x="36894" y="16679"/>
                  </a:lnTo>
                  <a:lnTo>
                    <a:pt x="36894" y="16679"/>
                  </a:lnTo>
                  <a:lnTo>
                    <a:pt x="28521" y="7906"/>
                  </a:lnTo>
                  <a:lnTo>
                    <a:pt x="35292" y="3636"/>
                  </a:lnTo>
                  <a:lnTo>
                    <a:pt x="22850" y="3570"/>
                  </a:lnTo>
                  <a:lnTo>
                    <a:pt x="1848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9" name="Google Shape;4819;p29"/>
            <p:cNvSpPr/>
            <p:nvPr/>
          </p:nvSpPr>
          <p:spPr>
            <a:xfrm>
              <a:off x="5556148" y="4235725"/>
              <a:ext cx="461680" cy="192983"/>
            </a:xfrm>
            <a:custGeom>
              <a:avLst/>
              <a:gdLst/>
              <a:ahLst/>
              <a:cxnLst/>
              <a:rect l="l" t="t" r="r" b="b"/>
              <a:pathLst>
                <a:path w="27854" h="11643" extrusionOk="0">
                  <a:moveTo>
                    <a:pt x="22249" y="1"/>
                  </a:moveTo>
                  <a:lnTo>
                    <a:pt x="0" y="11642"/>
                  </a:lnTo>
                  <a:lnTo>
                    <a:pt x="0" y="11642"/>
                  </a:lnTo>
                  <a:lnTo>
                    <a:pt x="11041" y="9441"/>
                  </a:lnTo>
                  <a:lnTo>
                    <a:pt x="14911" y="10175"/>
                  </a:lnTo>
                  <a:lnTo>
                    <a:pt x="22750" y="6105"/>
                  </a:lnTo>
                  <a:lnTo>
                    <a:pt x="21082" y="4337"/>
                  </a:lnTo>
                  <a:lnTo>
                    <a:pt x="27853" y="67"/>
                  </a:lnTo>
                  <a:lnTo>
                    <a:pt x="22249" y="1"/>
                  </a:lnTo>
                  <a:close/>
                </a:path>
              </a:pathLst>
            </a:custGeom>
            <a:solidFill>
              <a:srgbClr val="FFFFFF">
                <a:alpha val="14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0" name="Google Shape;4820;p29"/>
            <p:cNvSpPr/>
            <p:nvPr/>
          </p:nvSpPr>
          <p:spPr>
            <a:xfrm>
              <a:off x="5476521" y="4199790"/>
              <a:ext cx="332859" cy="207353"/>
            </a:xfrm>
            <a:custGeom>
              <a:avLst/>
              <a:gdLst/>
              <a:ahLst/>
              <a:cxnLst/>
              <a:rect l="l" t="t" r="r" b="b"/>
              <a:pathLst>
                <a:path w="20082" h="12510" extrusionOk="0">
                  <a:moveTo>
                    <a:pt x="17547" y="0"/>
                  </a:moveTo>
                  <a:lnTo>
                    <a:pt x="5405" y="6305"/>
                  </a:lnTo>
                  <a:lnTo>
                    <a:pt x="5738" y="6505"/>
                  </a:lnTo>
                  <a:lnTo>
                    <a:pt x="1" y="12509"/>
                  </a:lnTo>
                  <a:lnTo>
                    <a:pt x="20082" y="2069"/>
                  </a:lnTo>
                  <a:lnTo>
                    <a:pt x="17547" y="0"/>
                  </a:lnTo>
                  <a:close/>
                </a:path>
              </a:pathLst>
            </a:custGeom>
            <a:solidFill>
              <a:srgbClr val="FFFFFF">
                <a:alpha val="14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821" name="Google Shape;4821;p29"/>
          <p:cNvGrpSpPr/>
          <p:nvPr/>
        </p:nvGrpSpPr>
        <p:grpSpPr>
          <a:xfrm>
            <a:off x="-1167" y="600027"/>
            <a:ext cx="527211" cy="6463545"/>
            <a:chOff x="-36750" y="-31225"/>
            <a:chExt cx="441205" cy="5174700"/>
          </a:xfrm>
        </p:grpSpPr>
        <p:sp>
          <p:nvSpPr>
            <p:cNvPr id="4822" name="Google Shape;4822;p29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3" name="Google Shape;4823;p29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4" name="Google Shape;4824;p29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825" name="Google Shape;4825;p29"/>
          <p:cNvGrpSpPr/>
          <p:nvPr/>
        </p:nvGrpSpPr>
        <p:grpSpPr>
          <a:xfrm flipH="1">
            <a:off x="11664357" y="468702"/>
            <a:ext cx="527211" cy="6594637"/>
            <a:chOff x="-36750" y="-31225"/>
            <a:chExt cx="441205" cy="5174700"/>
          </a:xfrm>
        </p:grpSpPr>
        <p:sp>
          <p:nvSpPr>
            <p:cNvPr id="4826" name="Google Shape;4826;p29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7" name="Google Shape;4827;p29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8" name="Google Shape;4828;p29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829" name="Google Shape;4829;p29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4830" name="Google Shape;4830;p29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1" name="Google Shape;4831;p29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2" name="Google Shape;4832;p29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3" name="Google Shape;4833;p29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4" name="Google Shape;4834;p29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5" name="Google Shape;4835;p29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6" name="Google Shape;4836;p29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7" name="Google Shape;4837;p29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8" name="Google Shape;4838;p29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9" name="Google Shape;4839;p29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0" name="Google Shape;4840;p29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1" name="Google Shape;4841;p29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2" name="Google Shape;4842;p29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3" name="Google Shape;4843;p29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4" name="Google Shape;4844;p29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5" name="Google Shape;4845;p29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6" name="Google Shape;4846;p29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7" name="Google Shape;4847;p29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8" name="Google Shape;4848;p29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9" name="Google Shape;4849;p29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0" name="Google Shape;4850;p29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1" name="Google Shape;4851;p29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2" name="Google Shape;4852;p29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3" name="Google Shape;4853;p29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4" name="Google Shape;4854;p29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5" name="Google Shape;4855;p29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6" name="Google Shape;4856;p29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7" name="Google Shape;4857;p29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8" name="Google Shape;4858;p29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9" name="Google Shape;4859;p29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0" name="Google Shape;4860;p29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1" name="Google Shape;4861;p29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2" name="Google Shape;4862;p29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3" name="Google Shape;4863;p29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4" name="Google Shape;4864;p29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5" name="Google Shape;4865;p29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6" name="Google Shape;4866;p29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867" name="Google Shape;4867;p29"/>
          <p:cNvSpPr txBox="1">
            <a:spLocks noGrp="1"/>
          </p:cNvSpPr>
          <p:nvPr>
            <p:ph type="title" hasCustomPrompt="1"/>
          </p:nvPr>
        </p:nvSpPr>
        <p:spPr>
          <a:xfrm>
            <a:off x="3736000" y="974633"/>
            <a:ext cx="4717200" cy="109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  <p:sp>
        <p:nvSpPr>
          <p:cNvPr id="4868" name="Google Shape;4868;p29"/>
          <p:cNvSpPr txBox="1">
            <a:spLocks noGrp="1"/>
          </p:cNvSpPr>
          <p:nvPr>
            <p:ph type="subTitle" idx="1"/>
          </p:nvPr>
        </p:nvSpPr>
        <p:spPr>
          <a:xfrm>
            <a:off x="3735985" y="2022199"/>
            <a:ext cx="4717200" cy="54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69" name="Google Shape;4869;p29"/>
          <p:cNvSpPr txBox="1">
            <a:spLocks noGrp="1"/>
          </p:cNvSpPr>
          <p:nvPr>
            <p:ph type="title" idx="2" hasCustomPrompt="1"/>
          </p:nvPr>
        </p:nvSpPr>
        <p:spPr>
          <a:xfrm>
            <a:off x="960363" y="3472033"/>
            <a:ext cx="4463600" cy="109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R="33866" lvl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  <p:sp>
        <p:nvSpPr>
          <p:cNvPr id="4870" name="Google Shape;4870;p29"/>
          <p:cNvSpPr txBox="1">
            <a:spLocks noGrp="1"/>
          </p:cNvSpPr>
          <p:nvPr>
            <p:ph type="subTitle" idx="3"/>
          </p:nvPr>
        </p:nvSpPr>
        <p:spPr>
          <a:xfrm>
            <a:off x="960363" y="4528165"/>
            <a:ext cx="4463600" cy="54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71" name="Google Shape;4871;p29"/>
          <p:cNvSpPr txBox="1">
            <a:spLocks noGrp="1"/>
          </p:cNvSpPr>
          <p:nvPr>
            <p:ph type="title" idx="4" hasCustomPrompt="1"/>
          </p:nvPr>
        </p:nvSpPr>
        <p:spPr>
          <a:xfrm>
            <a:off x="6752321" y="3472033"/>
            <a:ext cx="4463600" cy="109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R="33866" lvl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 i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  <p:sp>
        <p:nvSpPr>
          <p:cNvPr id="4872" name="Google Shape;4872;p29"/>
          <p:cNvSpPr txBox="1">
            <a:spLocks noGrp="1"/>
          </p:cNvSpPr>
          <p:nvPr>
            <p:ph type="subTitle" idx="5"/>
          </p:nvPr>
        </p:nvSpPr>
        <p:spPr>
          <a:xfrm>
            <a:off x="6752321" y="4528164"/>
            <a:ext cx="4463600" cy="54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7769616"/>
      </p:ext>
    </p:extLst>
  </p:cSld>
  <p:clrMapOvr>
    <a:masterClrMapping/>
  </p:clrMapOvr>
  <p:transition spd="slow">
    <p:wip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4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" name="Google Shape;4874;p30"/>
          <p:cNvSpPr/>
          <p:nvPr/>
        </p:nvSpPr>
        <p:spPr>
          <a:xfrm>
            <a:off x="-9567" y="58679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875" name="Google Shape;4875;p30"/>
          <p:cNvGrpSpPr/>
          <p:nvPr/>
        </p:nvGrpSpPr>
        <p:grpSpPr>
          <a:xfrm flipH="1">
            <a:off x="11664340" y="468701"/>
            <a:ext cx="527211" cy="6119255"/>
            <a:chOff x="-36750" y="-31225"/>
            <a:chExt cx="441205" cy="5174700"/>
          </a:xfrm>
        </p:grpSpPr>
        <p:sp>
          <p:nvSpPr>
            <p:cNvPr id="4876" name="Google Shape;4876;p30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7" name="Google Shape;4877;p30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8" name="Google Shape;4878;p30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879" name="Google Shape;4879;p30"/>
          <p:cNvGrpSpPr/>
          <p:nvPr/>
        </p:nvGrpSpPr>
        <p:grpSpPr>
          <a:xfrm>
            <a:off x="-1160" y="593034"/>
            <a:ext cx="527211" cy="6119255"/>
            <a:chOff x="-36750" y="-31225"/>
            <a:chExt cx="441205" cy="5174700"/>
          </a:xfrm>
        </p:grpSpPr>
        <p:sp>
          <p:nvSpPr>
            <p:cNvPr id="4880" name="Google Shape;4880;p30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1" name="Google Shape;4881;p30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2" name="Google Shape;4882;p30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883" name="Google Shape;4883;p30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4884" name="Google Shape;4884;p30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5" name="Google Shape;4885;p30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6" name="Google Shape;4886;p30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7" name="Google Shape;4887;p30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8" name="Google Shape;4888;p30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9" name="Google Shape;4889;p30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0" name="Google Shape;4890;p30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1" name="Google Shape;4891;p30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2" name="Google Shape;4892;p30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3" name="Google Shape;4893;p30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4" name="Google Shape;4894;p30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5" name="Google Shape;4895;p30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6" name="Google Shape;4896;p30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7" name="Google Shape;4897;p30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8" name="Google Shape;4898;p30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9" name="Google Shape;4899;p30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0" name="Google Shape;4900;p30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1" name="Google Shape;4901;p30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2" name="Google Shape;4902;p30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3" name="Google Shape;4903;p30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4" name="Google Shape;4904;p30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5" name="Google Shape;4905;p30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6" name="Google Shape;4906;p30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7" name="Google Shape;4907;p30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8" name="Google Shape;4908;p30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9" name="Google Shape;4909;p30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0" name="Google Shape;4910;p30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1" name="Google Shape;4911;p30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2" name="Google Shape;4912;p30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3" name="Google Shape;4913;p30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4" name="Google Shape;4914;p30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5" name="Google Shape;4915;p30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6" name="Google Shape;4916;p30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7" name="Google Shape;4917;p30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8" name="Google Shape;4918;p30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9" name="Google Shape;4919;p30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0" name="Google Shape;4920;p30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921" name="Google Shape;4921;p30"/>
          <p:cNvGrpSpPr/>
          <p:nvPr/>
        </p:nvGrpSpPr>
        <p:grpSpPr>
          <a:xfrm>
            <a:off x="-26" y="6151028"/>
            <a:ext cx="12191577" cy="2172125"/>
            <a:chOff x="429225" y="4417075"/>
            <a:chExt cx="6749600" cy="1202550"/>
          </a:xfrm>
        </p:grpSpPr>
        <p:sp>
          <p:nvSpPr>
            <p:cNvPr id="4922" name="Google Shape;4922;p30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3" name="Google Shape;4923;p30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4" name="Google Shape;4924;p30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5" name="Google Shape;4925;p30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6" name="Google Shape;4926;p30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7" name="Google Shape;4927;p30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8" name="Google Shape;4928;p30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9" name="Google Shape;4929;p30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0" name="Google Shape;4930;p30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1" name="Google Shape;4931;p30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2" name="Google Shape;4932;p30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3" name="Google Shape;4933;p30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4" name="Google Shape;4934;p30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5" name="Google Shape;4935;p30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6" name="Google Shape;4936;p30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7" name="Google Shape;4937;p30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8" name="Google Shape;4938;p30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9" name="Google Shape;4939;p30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0" name="Google Shape;4940;p30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1" name="Google Shape;4941;p30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2" name="Google Shape;4942;p30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3" name="Google Shape;4943;p30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4" name="Google Shape;4944;p30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5" name="Google Shape;4945;p30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6" name="Google Shape;4946;p30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7" name="Google Shape;4947;p30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8" name="Google Shape;4948;p30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9" name="Google Shape;4949;p30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0" name="Google Shape;4950;p30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1" name="Google Shape;4951;p30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2" name="Google Shape;4952;p30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3" name="Google Shape;4953;p30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4" name="Google Shape;4954;p30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5" name="Google Shape;4955;p30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6" name="Google Shape;4956;p30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7" name="Google Shape;4957;p30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8" name="Google Shape;4958;p30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9" name="Google Shape;4959;p30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0" name="Google Shape;4960;p30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1" name="Google Shape;4961;p30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2" name="Google Shape;4962;p30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3" name="Google Shape;4963;p30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4" name="Google Shape;4964;p30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5" name="Google Shape;4965;p30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6" name="Google Shape;4966;p30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7" name="Google Shape;4967;p30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8" name="Google Shape;4968;p30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9" name="Google Shape;4969;p30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0" name="Google Shape;4970;p30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1" name="Google Shape;4971;p30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2" name="Google Shape;4972;p30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3" name="Google Shape;4973;p30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4" name="Google Shape;4974;p30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5" name="Google Shape;4975;p30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6" name="Google Shape;4976;p30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7" name="Google Shape;4977;p30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8" name="Google Shape;4978;p30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9" name="Google Shape;4979;p30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0" name="Google Shape;4980;p30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1" name="Google Shape;4981;p30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2" name="Google Shape;4982;p30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3" name="Google Shape;4983;p30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4" name="Google Shape;4984;p30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5" name="Google Shape;4985;p30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6" name="Google Shape;4986;p30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7" name="Google Shape;4987;p30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8" name="Google Shape;4988;p30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9" name="Google Shape;4989;p30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0" name="Google Shape;4990;p30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1" name="Google Shape;4991;p30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2" name="Google Shape;4992;p30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3" name="Google Shape;4993;p30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4" name="Google Shape;4994;p30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5" name="Google Shape;4995;p30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6" name="Google Shape;4996;p30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7" name="Google Shape;4997;p30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8" name="Google Shape;4998;p30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9" name="Google Shape;4999;p30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0" name="Google Shape;5000;p30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1" name="Google Shape;5001;p30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2" name="Google Shape;5002;p30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3" name="Google Shape;5003;p30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4" name="Google Shape;5004;p30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5" name="Google Shape;5005;p30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6" name="Google Shape;5006;p30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7" name="Google Shape;5007;p30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8" name="Google Shape;5008;p30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9" name="Google Shape;5009;p30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0" name="Google Shape;5010;p30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1" name="Google Shape;5011;p30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2" name="Google Shape;5012;p30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3" name="Google Shape;5013;p30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4" name="Google Shape;5014;p30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5" name="Google Shape;5015;p30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6" name="Google Shape;5016;p30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7" name="Google Shape;5017;p30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8" name="Google Shape;5018;p30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9" name="Google Shape;5019;p30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0" name="Google Shape;5020;p30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1" name="Google Shape;5021;p30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2" name="Google Shape;5022;p30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3" name="Google Shape;5023;p30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4" name="Google Shape;5024;p30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5" name="Google Shape;5025;p30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6" name="Google Shape;5026;p30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7" name="Google Shape;5027;p30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8" name="Google Shape;5028;p30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9" name="Google Shape;5029;p30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0" name="Google Shape;5030;p30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1" name="Google Shape;5031;p30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2" name="Google Shape;5032;p30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3" name="Google Shape;5033;p30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4" name="Google Shape;5034;p30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5" name="Google Shape;5035;p30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6" name="Google Shape;5036;p30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7" name="Google Shape;5037;p30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8" name="Google Shape;5038;p30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9" name="Google Shape;5039;p30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0" name="Google Shape;5040;p30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1" name="Google Shape;5041;p30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2" name="Google Shape;5042;p30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3" name="Google Shape;5043;p30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4" name="Google Shape;5044;p30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5" name="Google Shape;5045;p30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6" name="Google Shape;5046;p30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7" name="Google Shape;5047;p30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8" name="Google Shape;5048;p30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9" name="Google Shape;5049;p30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0" name="Google Shape;5050;p30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1" name="Google Shape;5051;p30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2" name="Google Shape;5052;p30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3" name="Google Shape;5053;p30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4" name="Google Shape;5054;p30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5" name="Google Shape;5055;p30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6" name="Google Shape;5056;p30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7" name="Google Shape;5057;p30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8" name="Google Shape;5058;p30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9" name="Google Shape;5059;p30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0" name="Google Shape;5060;p30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1" name="Google Shape;5061;p30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2" name="Google Shape;5062;p30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3" name="Google Shape;5063;p30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4" name="Google Shape;5064;p30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5" name="Google Shape;5065;p30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6" name="Google Shape;5066;p30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7" name="Google Shape;5067;p30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8" name="Google Shape;5068;p30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9" name="Google Shape;5069;p30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0" name="Google Shape;5070;p30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1" name="Google Shape;5071;p30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2" name="Google Shape;5072;p30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3" name="Google Shape;5073;p30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4" name="Google Shape;5074;p30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5" name="Google Shape;5075;p30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6" name="Google Shape;5076;p30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7" name="Google Shape;5077;p30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8" name="Google Shape;5078;p30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9" name="Google Shape;5079;p30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0" name="Google Shape;5080;p30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1" name="Google Shape;5081;p30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2" name="Google Shape;5082;p30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3" name="Google Shape;5083;p30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4" name="Google Shape;5084;p30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5" name="Google Shape;5085;p30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6" name="Google Shape;5086;p30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7" name="Google Shape;5087;p30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8" name="Google Shape;5088;p30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9" name="Google Shape;5089;p30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0" name="Google Shape;5090;p30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1" name="Google Shape;5091;p30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2" name="Google Shape;5092;p30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093" name="Google Shape;5093;p30"/>
          <p:cNvSpPr txBox="1">
            <a:spLocks noGrp="1"/>
          </p:cNvSpPr>
          <p:nvPr>
            <p:ph type="title"/>
          </p:nvPr>
        </p:nvSpPr>
        <p:spPr>
          <a:xfrm>
            <a:off x="1355917" y="4471653"/>
            <a:ext cx="2356000" cy="4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5094" name="Google Shape;5094;p30"/>
          <p:cNvSpPr txBox="1">
            <a:spLocks noGrp="1"/>
          </p:cNvSpPr>
          <p:nvPr>
            <p:ph type="subTitle" idx="1"/>
          </p:nvPr>
        </p:nvSpPr>
        <p:spPr>
          <a:xfrm>
            <a:off x="1355917" y="4983889"/>
            <a:ext cx="2356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95" name="Google Shape;5095;p30"/>
          <p:cNvSpPr txBox="1">
            <a:spLocks noGrp="1"/>
          </p:cNvSpPr>
          <p:nvPr>
            <p:ph type="title" idx="2"/>
          </p:nvPr>
        </p:nvSpPr>
        <p:spPr>
          <a:xfrm>
            <a:off x="4918001" y="4471653"/>
            <a:ext cx="2356000" cy="4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5096" name="Google Shape;5096;p30"/>
          <p:cNvSpPr txBox="1">
            <a:spLocks noGrp="1"/>
          </p:cNvSpPr>
          <p:nvPr>
            <p:ph type="subTitle" idx="3"/>
          </p:nvPr>
        </p:nvSpPr>
        <p:spPr>
          <a:xfrm>
            <a:off x="4918001" y="4983889"/>
            <a:ext cx="2356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97" name="Google Shape;5097;p30"/>
          <p:cNvSpPr txBox="1">
            <a:spLocks noGrp="1"/>
          </p:cNvSpPr>
          <p:nvPr>
            <p:ph type="title" idx="4"/>
          </p:nvPr>
        </p:nvSpPr>
        <p:spPr>
          <a:xfrm>
            <a:off x="8477083" y="4471653"/>
            <a:ext cx="2356000" cy="4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5098" name="Google Shape;5098;p30"/>
          <p:cNvSpPr txBox="1">
            <a:spLocks noGrp="1"/>
          </p:cNvSpPr>
          <p:nvPr>
            <p:ph type="subTitle" idx="5"/>
          </p:nvPr>
        </p:nvSpPr>
        <p:spPr>
          <a:xfrm>
            <a:off x="8477083" y="4983889"/>
            <a:ext cx="2356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99" name="Google Shape;5099;p30"/>
          <p:cNvSpPr txBox="1">
            <a:spLocks noGrp="1"/>
          </p:cNvSpPr>
          <p:nvPr>
            <p:ph type="title" idx="6" hasCustomPrompt="1"/>
          </p:nvPr>
        </p:nvSpPr>
        <p:spPr>
          <a:xfrm>
            <a:off x="1355917" y="3822903"/>
            <a:ext cx="2356000" cy="68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5100" name="Google Shape;5100;p30"/>
          <p:cNvSpPr txBox="1">
            <a:spLocks noGrp="1"/>
          </p:cNvSpPr>
          <p:nvPr>
            <p:ph type="title" idx="7" hasCustomPrompt="1"/>
          </p:nvPr>
        </p:nvSpPr>
        <p:spPr>
          <a:xfrm>
            <a:off x="4918001" y="3822903"/>
            <a:ext cx="2356000" cy="68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01" name="Google Shape;5101;p30"/>
          <p:cNvSpPr txBox="1">
            <a:spLocks noGrp="1"/>
          </p:cNvSpPr>
          <p:nvPr>
            <p:ph type="title" idx="8" hasCustomPrompt="1"/>
          </p:nvPr>
        </p:nvSpPr>
        <p:spPr>
          <a:xfrm>
            <a:off x="8477083" y="3822903"/>
            <a:ext cx="2356000" cy="68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4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02" name="Google Shape;5102;p30"/>
          <p:cNvSpPr txBox="1">
            <a:spLocks noGrp="1"/>
          </p:cNvSpPr>
          <p:nvPr>
            <p:ph type="title" idx="9"/>
          </p:nvPr>
        </p:nvSpPr>
        <p:spPr>
          <a:xfrm>
            <a:off x="960000" y="835205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6199682"/>
      </p:ext>
    </p:extLst>
  </p:cSld>
  <p:clrMapOvr>
    <a:masterClrMapping/>
  </p:clrMapOvr>
  <p:transition spd="slow">
    <p:wip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5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4" name="Google Shape;5104;p31"/>
          <p:cNvSpPr/>
          <p:nvPr/>
        </p:nvSpPr>
        <p:spPr>
          <a:xfrm>
            <a:off x="-9567" y="58679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105" name="Google Shape;5105;p31"/>
          <p:cNvGrpSpPr/>
          <p:nvPr/>
        </p:nvGrpSpPr>
        <p:grpSpPr>
          <a:xfrm>
            <a:off x="67" y="-176233"/>
            <a:ext cx="1109524" cy="7074157"/>
            <a:chOff x="1440600" y="197825"/>
            <a:chExt cx="990175" cy="3797050"/>
          </a:xfrm>
        </p:grpSpPr>
        <p:sp>
          <p:nvSpPr>
            <p:cNvPr id="5106" name="Google Shape;5106;p31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7" name="Google Shape;5107;p31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8" name="Google Shape;5108;p31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9" name="Google Shape;5109;p31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0" name="Google Shape;5110;p31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1" name="Google Shape;5111;p31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2" name="Google Shape;5112;p31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3" name="Google Shape;5113;p31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4" name="Google Shape;5114;p31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115" name="Google Shape;5115;p31"/>
          <p:cNvGrpSpPr/>
          <p:nvPr/>
        </p:nvGrpSpPr>
        <p:grpSpPr>
          <a:xfrm flipH="1">
            <a:off x="11092391" y="-176233"/>
            <a:ext cx="1109524" cy="7074157"/>
            <a:chOff x="1440600" y="197825"/>
            <a:chExt cx="990175" cy="3797050"/>
          </a:xfrm>
        </p:grpSpPr>
        <p:sp>
          <p:nvSpPr>
            <p:cNvPr id="5116" name="Google Shape;5116;p31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7" name="Google Shape;5117;p31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8" name="Google Shape;5118;p31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9" name="Google Shape;5119;p31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0" name="Google Shape;5120;p31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1" name="Google Shape;5121;p31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2" name="Google Shape;5122;p31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3" name="Google Shape;5123;p31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4" name="Google Shape;5124;p31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125" name="Google Shape;5125;p31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5126" name="Google Shape;5126;p31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7" name="Google Shape;5127;p31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8" name="Google Shape;5128;p31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9" name="Google Shape;5129;p31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0" name="Google Shape;5130;p31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1" name="Google Shape;5131;p31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2" name="Google Shape;5132;p31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3" name="Google Shape;5133;p31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4" name="Google Shape;5134;p31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5" name="Google Shape;5135;p31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6" name="Google Shape;5136;p31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7" name="Google Shape;5137;p31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8" name="Google Shape;5138;p31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9" name="Google Shape;5139;p31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0" name="Google Shape;5140;p31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1" name="Google Shape;5141;p31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2" name="Google Shape;5142;p31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3" name="Google Shape;5143;p31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4" name="Google Shape;5144;p31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5" name="Google Shape;5145;p31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6" name="Google Shape;5146;p31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7" name="Google Shape;5147;p31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8" name="Google Shape;5148;p31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9" name="Google Shape;5149;p31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0" name="Google Shape;5150;p31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1" name="Google Shape;5151;p31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2" name="Google Shape;5152;p31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3" name="Google Shape;5153;p31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4" name="Google Shape;5154;p31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5" name="Google Shape;5155;p31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6" name="Google Shape;5156;p31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7" name="Google Shape;5157;p31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8" name="Google Shape;5158;p31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9" name="Google Shape;5159;p31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0" name="Google Shape;5160;p31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1" name="Google Shape;5161;p31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2" name="Google Shape;5162;p31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163" name="Google Shape;5163;p31"/>
          <p:cNvGrpSpPr/>
          <p:nvPr/>
        </p:nvGrpSpPr>
        <p:grpSpPr>
          <a:xfrm>
            <a:off x="-26" y="6151028"/>
            <a:ext cx="12191577" cy="2172125"/>
            <a:chOff x="429225" y="4417075"/>
            <a:chExt cx="6749600" cy="1202550"/>
          </a:xfrm>
        </p:grpSpPr>
        <p:sp>
          <p:nvSpPr>
            <p:cNvPr id="5164" name="Google Shape;5164;p31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5" name="Google Shape;5165;p31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6" name="Google Shape;5166;p31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7" name="Google Shape;5167;p31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8" name="Google Shape;5168;p31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9" name="Google Shape;5169;p31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0" name="Google Shape;5170;p31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1" name="Google Shape;5171;p31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2" name="Google Shape;5172;p31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3" name="Google Shape;5173;p31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4" name="Google Shape;5174;p31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5" name="Google Shape;5175;p31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6" name="Google Shape;5176;p31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7" name="Google Shape;5177;p31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8" name="Google Shape;5178;p31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9" name="Google Shape;5179;p31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0" name="Google Shape;5180;p31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1" name="Google Shape;5181;p31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2" name="Google Shape;5182;p31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3" name="Google Shape;5183;p31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4" name="Google Shape;5184;p31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5" name="Google Shape;5185;p31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6" name="Google Shape;5186;p31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7" name="Google Shape;5187;p31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8" name="Google Shape;5188;p31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9" name="Google Shape;5189;p31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0" name="Google Shape;5190;p31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1" name="Google Shape;5191;p31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2" name="Google Shape;5192;p31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3" name="Google Shape;5193;p31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4" name="Google Shape;5194;p31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5" name="Google Shape;5195;p31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6" name="Google Shape;5196;p31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7" name="Google Shape;5197;p31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8" name="Google Shape;5198;p31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9" name="Google Shape;5199;p31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0" name="Google Shape;5200;p31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1" name="Google Shape;5201;p31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2" name="Google Shape;5202;p31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3" name="Google Shape;5203;p31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4" name="Google Shape;5204;p31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5" name="Google Shape;5205;p31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6" name="Google Shape;5206;p31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7" name="Google Shape;5207;p31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8" name="Google Shape;5208;p31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9" name="Google Shape;5209;p31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0" name="Google Shape;5210;p31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1" name="Google Shape;5211;p31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2" name="Google Shape;5212;p31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3" name="Google Shape;5213;p31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4" name="Google Shape;5214;p31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5" name="Google Shape;5215;p31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6" name="Google Shape;5216;p31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7" name="Google Shape;5217;p31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8" name="Google Shape;5218;p31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9" name="Google Shape;5219;p31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0" name="Google Shape;5220;p31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1" name="Google Shape;5221;p31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2" name="Google Shape;5222;p31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3" name="Google Shape;5223;p31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4" name="Google Shape;5224;p31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5" name="Google Shape;5225;p31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6" name="Google Shape;5226;p31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7" name="Google Shape;5227;p31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8" name="Google Shape;5228;p31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9" name="Google Shape;5229;p31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0" name="Google Shape;5230;p31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1" name="Google Shape;5231;p31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2" name="Google Shape;5232;p31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3" name="Google Shape;5233;p31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4" name="Google Shape;5234;p31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5" name="Google Shape;5235;p31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6" name="Google Shape;5236;p31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7" name="Google Shape;5237;p31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8" name="Google Shape;5238;p31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9" name="Google Shape;5239;p31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0" name="Google Shape;5240;p31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1" name="Google Shape;5241;p31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2" name="Google Shape;5242;p31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3" name="Google Shape;5243;p31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4" name="Google Shape;5244;p31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5" name="Google Shape;5245;p31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6" name="Google Shape;5246;p31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7" name="Google Shape;5247;p31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8" name="Google Shape;5248;p31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9" name="Google Shape;5249;p31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0" name="Google Shape;5250;p31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1" name="Google Shape;5251;p31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2" name="Google Shape;5252;p31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3" name="Google Shape;5253;p31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4" name="Google Shape;5254;p31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5" name="Google Shape;5255;p31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6" name="Google Shape;5256;p31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7" name="Google Shape;5257;p31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8" name="Google Shape;5258;p31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9" name="Google Shape;5259;p31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0" name="Google Shape;5260;p31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1" name="Google Shape;5261;p31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2" name="Google Shape;5262;p31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3" name="Google Shape;5263;p31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4" name="Google Shape;5264;p31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5" name="Google Shape;5265;p31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6" name="Google Shape;5266;p31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7" name="Google Shape;5267;p31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8" name="Google Shape;5268;p31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9" name="Google Shape;5269;p31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0" name="Google Shape;5270;p31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1" name="Google Shape;5271;p31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2" name="Google Shape;5272;p31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3" name="Google Shape;5273;p31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4" name="Google Shape;5274;p31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5" name="Google Shape;5275;p31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6" name="Google Shape;5276;p31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7" name="Google Shape;5277;p31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8" name="Google Shape;5278;p31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9" name="Google Shape;5279;p31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0" name="Google Shape;5280;p31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1" name="Google Shape;5281;p31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2" name="Google Shape;5282;p31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3" name="Google Shape;5283;p31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4" name="Google Shape;5284;p31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5" name="Google Shape;5285;p31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6" name="Google Shape;5286;p31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7" name="Google Shape;5287;p31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8" name="Google Shape;5288;p31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9" name="Google Shape;5289;p31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0" name="Google Shape;5290;p31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1" name="Google Shape;5291;p31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2" name="Google Shape;5292;p31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3" name="Google Shape;5293;p31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4" name="Google Shape;5294;p31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5" name="Google Shape;5295;p31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6" name="Google Shape;5296;p31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7" name="Google Shape;5297;p31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8" name="Google Shape;5298;p31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9" name="Google Shape;5299;p31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0" name="Google Shape;5300;p31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1" name="Google Shape;5301;p31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2" name="Google Shape;5302;p31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3" name="Google Shape;5303;p31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4" name="Google Shape;5304;p31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5" name="Google Shape;5305;p31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6" name="Google Shape;5306;p31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7" name="Google Shape;5307;p31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8" name="Google Shape;5308;p31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9" name="Google Shape;5309;p31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0" name="Google Shape;5310;p31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1" name="Google Shape;5311;p31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2" name="Google Shape;5312;p31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3" name="Google Shape;5313;p31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4" name="Google Shape;5314;p31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5" name="Google Shape;5315;p31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6" name="Google Shape;5316;p31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7" name="Google Shape;5317;p31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8" name="Google Shape;5318;p31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9" name="Google Shape;5319;p31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0" name="Google Shape;5320;p31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1" name="Google Shape;5321;p31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2" name="Google Shape;5322;p31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3" name="Google Shape;5323;p31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4" name="Google Shape;5324;p31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5" name="Google Shape;5325;p31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6" name="Google Shape;5326;p31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7" name="Google Shape;5327;p31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8" name="Google Shape;5328;p31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9" name="Google Shape;5329;p31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0" name="Google Shape;5330;p31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1" name="Google Shape;5331;p31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2" name="Google Shape;5332;p31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3" name="Google Shape;5333;p31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4" name="Google Shape;5334;p31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335" name="Google Shape;5335;p31"/>
          <p:cNvSpPr txBox="1">
            <a:spLocks noGrp="1"/>
          </p:cNvSpPr>
          <p:nvPr>
            <p:ph type="title"/>
          </p:nvPr>
        </p:nvSpPr>
        <p:spPr>
          <a:xfrm>
            <a:off x="960000" y="806505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9318700"/>
      </p:ext>
    </p:extLst>
  </p:cSld>
  <p:clrMapOvr>
    <a:masterClrMapping/>
  </p:clrMapOvr>
  <p:transition spd="slow">
    <p:wip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5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7" name="Google Shape;5337;p32"/>
          <p:cNvGrpSpPr/>
          <p:nvPr/>
        </p:nvGrpSpPr>
        <p:grpSpPr>
          <a:xfrm flipH="1">
            <a:off x="276989" y="462858"/>
            <a:ext cx="11071553" cy="6209076"/>
            <a:chOff x="440375" y="347143"/>
            <a:chExt cx="8303665" cy="4656807"/>
          </a:xfrm>
        </p:grpSpPr>
        <p:sp>
          <p:nvSpPr>
            <p:cNvPr id="5338" name="Google Shape;5338;p32"/>
            <p:cNvSpPr/>
            <p:nvPr/>
          </p:nvSpPr>
          <p:spPr>
            <a:xfrm>
              <a:off x="440375" y="683150"/>
              <a:ext cx="8033600" cy="4320800"/>
            </a:xfrm>
            <a:custGeom>
              <a:avLst/>
              <a:gdLst/>
              <a:ahLst/>
              <a:cxnLst/>
              <a:rect l="l" t="t" r="r" b="b"/>
              <a:pathLst>
                <a:path w="321344" h="172832" extrusionOk="0">
                  <a:moveTo>
                    <a:pt x="308296" y="0"/>
                  </a:moveTo>
                  <a:lnTo>
                    <a:pt x="0" y="172832"/>
                  </a:lnTo>
                  <a:lnTo>
                    <a:pt x="299572" y="171503"/>
                  </a:lnTo>
                  <a:lnTo>
                    <a:pt x="321344" y="10525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5339" name="Google Shape;5339;p32"/>
            <p:cNvGrpSpPr/>
            <p:nvPr/>
          </p:nvGrpSpPr>
          <p:grpSpPr>
            <a:xfrm>
              <a:off x="8076260" y="347143"/>
              <a:ext cx="667780" cy="667824"/>
              <a:chOff x="8304860" y="-186257"/>
              <a:chExt cx="667780" cy="667824"/>
            </a:xfrm>
          </p:grpSpPr>
          <p:sp>
            <p:nvSpPr>
              <p:cNvPr id="5340" name="Google Shape;5340;p32"/>
              <p:cNvSpPr/>
              <p:nvPr/>
            </p:nvSpPr>
            <p:spPr>
              <a:xfrm rot="2373635">
                <a:off x="8691939" y="-98328"/>
                <a:ext cx="154012" cy="122309"/>
              </a:xfrm>
              <a:custGeom>
                <a:avLst/>
                <a:gdLst/>
                <a:ahLst/>
                <a:cxnLst/>
                <a:rect l="l" t="t" r="r" b="b"/>
                <a:pathLst>
                  <a:path w="2429" h="1929" extrusionOk="0">
                    <a:moveTo>
                      <a:pt x="250" y="1929"/>
                    </a:moveTo>
                    <a:lnTo>
                      <a:pt x="0" y="464"/>
                    </a:lnTo>
                    <a:cubicBezTo>
                      <a:pt x="0" y="464"/>
                      <a:pt x="1215" y="0"/>
                      <a:pt x="2429" y="464"/>
                    </a:cubicBezTo>
                    <a:lnTo>
                      <a:pt x="2179" y="192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41" name="Google Shape;5341;p32"/>
              <p:cNvSpPr/>
              <p:nvPr/>
            </p:nvSpPr>
            <p:spPr>
              <a:xfrm rot="2373635">
                <a:off x="8393925" y="-72211"/>
                <a:ext cx="505848" cy="410740"/>
              </a:xfrm>
              <a:custGeom>
                <a:avLst/>
                <a:gdLst/>
                <a:ahLst/>
                <a:cxnLst/>
                <a:rect l="l" t="t" r="r" b="b"/>
                <a:pathLst>
                  <a:path w="7978" h="6478" extrusionOk="0">
                    <a:moveTo>
                      <a:pt x="0" y="834"/>
                    </a:moveTo>
                    <a:lnTo>
                      <a:pt x="476" y="6478"/>
                    </a:lnTo>
                    <a:cubicBezTo>
                      <a:pt x="2703" y="5787"/>
                      <a:pt x="4977" y="5811"/>
                      <a:pt x="7513" y="6478"/>
                    </a:cubicBezTo>
                    <a:lnTo>
                      <a:pt x="7977" y="834"/>
                    </a:lnTo>
                    <a:cubicBezTo>
                      <a:pt x="5703" y="1"/>
                      <a:pt x="2429" y="1"/>
                      <a:pt x="0" y="83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42" name="Google Shape;5342;p32"/>
              <p:cNvSpPr/>
              <p:nvPr/>
            </p:nvSpPr>
            <p:spPr>
              <a:xfrm rot="2373635">
                <a:off x="8289601" y="239826"/>
                <a:ext cx="446184" cy="112545"/>
              </a:xfrm>
              <a:custGeom>
                <a:avLst/>
                <a:gdLst/>
                <a:ahLst/>
                <a:cxnLst/>
                <a:rect l="l" t="t" r="r" b="b"/>
                <a:pathLst>
                  <a:path w="7037" h="1775" extrusionOk="0">
                    <a:moveTo>
                      <a:pt x="0" y="798"/>
                    </a:moveTo>
                    <a:lnTo>
                      <a:pt x="1048" y="1655"/>
                    </a:lnTo>
                    <a:lnTo>
                      <a:pt x="5692" y="1774"/>
                    </a:lnTo>
                    <a:lnTo>
                      <a:pt x="7037" y="798"/>
                    </a:lnTo>
                    <a:cubicBezTo>
                      <a:pt x="4656" y="84"/>
                      <a:pt x="2513" y="0"/>
                      <a:pt x="0" y="7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43" name="Google Shape;5343;p32"/>
              <p:cNvSpPr/>
              <p:nvPr/>
            </p:nvSpPr>
            <p:spPr>
              <a:xfrm rot="2373635">
                <a:off x="8345212" y="270738"/>
                <a:ext cx="319373" cy="67210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1060" extrusionOk="0">
                    <a:moveTo>
                      <a:pt x="5037" y="524"/>
                    </a:moveTo>
                    <a:cubicBezTo>
                      <a:pt x="5037" y="822"/>
                      <a:pt x="3906" y="1060"/>
                      <a:pt x="2525" y="1060"/>
                    </a:cubicBezTo>
                    <a:cubicBezTo>
                      <a:pt x="1132" y="1060"/>
                      <a:pt x="1" y="822"/>
                      <a:pt x="1" y="524"/>
                    </a:cubicBezTo>
                    <a:cubicBezTo>
                      <a:pt x="1" y="238"/>
                      <a:pt x="1132" y="0"/>
                      <a:pt x="2525" y="0"/>
                    </a:cubicBezTo>
                    <a:cubicBezTo>
                      <a:pt x="3906" y="0"/>
                      <a:pt x="5037" y="238"/>
                      <a:pt x="5037" y="5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5344" name="Google Shape;5344;p32"/>
          <p:cNvGrpSpPr/>
          <p:nvPr/>
        </p:nvGrpSpPr>
        <p:grpSpPr>
          <a:xfrm>
            <a:off x="861322" y="462858"/>
            <a:ext cx="11071553" cy="6209076"/>
            <a:chOff x="440375" y="347143"/>
            <a:chExt cx="8303665" cy="4656807"/>
          </a:xfrm>
        </p:grpSpPr>
        <p:sp>
          <p:nvSpPr>
            <p:cNvPr id="5345" name="Google Shape;5345;p32"/>
            <p:cNvSpPr/>
            <p:nvPr/>
          </p:nvSpPr>
          <p:spPr>
            <a:xfrm>
              <a:off x="440375" y="683150"/>
              <a:ext cx="8033600" cy="4320800"/>
            </a:xfrm>
            <a:custGeom>
              <a:avLst/>
              <a:gdLst/>
              <a:ahLst/>
              <a:cxnLst/>
              <a:rect l="l" t="t" r="r" b="b"/>
              <a:pathLst>
                <a:path w="321344" h="172832" extrusionOk="0">
                  <a:moveTo>
                    <a:pt x="308296" y="0"/>
                  </a:moveTo>
                  <a:lnTo>
                    <a:pt x="0" y="172832"/>
                  </a:lnTo>
                  <a:lnTo>
                    <a:pt x="299572" y="171503"/>
                  </a:lnTo>
                  <a:lnTo>
                    <a:pt x="321344" y="10525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5346" name="Google Shape;5346;p32"/>
            <p:cNvGrpSpPr/>
            <p:nvPr/>
          </p:nvGrpSpPr>
          <p:grpSpPr>
            <a:xfrm>
              <a:off x="8076260" y="347143"/>
              <a:ext cx="667780" cy="667824"/>
              <a:chOff x="8304860" y="-186257"/>
              <a:chExt cx="667780" cy="667824"/>
            </a:xfrm>
          </p:grpSpPr>
          <p:sp>
            <p:nvSpPr>
              <p:cNvPr id="5347" name="Google Shape;5347;p32"/>
              <p:cNvSpPr/>
              <p:nvPr/>
            </p:nvSpPr>
            <p:spPr>
              <a:xfrm rot="2373635">
                <a:off x="8691939" y="-98328"/>
                <a:ext cx="154012" cy="122309"/>
              </a:xfrm>
              <a:custGeom>
                <a:avLst/>
                <a:gdLst/>
                <a:ahLst/>
                <a:cxnLst/>
                <a:rect l="l" t="t" r="r" b="b"/>
                <a:pathLst>
                  <a:path w="2429" h="1929" extrusionOk="0">
                    <a:moveTo>
                      <a:pt x="250" y="1929"/>
                    </a:moveTo>
                    <a:lnTo>
                      <a:pt x="0" y="464"/>
                    </a:lnTo>
                    <a:cubicBezTo>
                      <a:pt x="0" y="464"/>
                      <a:pt x="1215" y="0"/>
                      <a:pt x="2429" y="464"/>
                    </a:cubicBezTo>
                    <a:lnTo>
                      <a:pt x="2179" y="192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48" name="Google Shape;5348;p32"/>
              <p:cNvSpPr/>
              <p:nvPr/>
            </p:nvSpPr>
            <p:spPr>
              <a:xfrm rot="2373635">
                <a:off x="8393925" y="-72211"/>
                <a:ext cx="505848" cy="410740"/>
              </a:xfrm>
              <a:custGeom>
                <a:avLst/>
                <a:gdLst/>
                <a:ahLst/>
                <a:cxnLst/>
                <a:rect l="l" t="t" r="r" b="b"/>
                <a:pathLst>
                  <a:path w="7978" h="6478" extrusionOk="0">
                    <a:moveTo>
                      <a:pt x="0" y="834"/>
                    </a:moveTo>
                    <a:lnTo>
                      <a:pt x="476" y="6478"/>
                    </a:lnTo>
                    <a:cubicBezTo>
                      <a:pt x="2703" y="5787"/>
                      <a:pt x="4977" y="5811"/>
                      <a:pt x="7513" y="6478"/>
                    </a:cubicBezTo>
                    <a:lnTo>
                      <a:pt x="7977" y="834"/>
                    </a:lnTo>
                    <a:cubicBezTo>
                      <a:pt x="5703" y="1"/>
                      <a:pt x="2429" y="1"/>
                      <a:pt x="0" y="83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49" name="Google Shape;5349;p32"/>
              <p:cNvSpPr/>
              <p:nvPr/>
            </p:nvSpPr>
            <p:spPr>
              <a:xfrm rot="2373635">
                <a:off x="8289601" y="239826"/>
                <a:ext cx="446184" cy="112545"/>
              </a:xfrm>
              <a:custGeom>
                <a:avLst/>
                <a:gdLst/>
                <a:ahLst/>
                <a:cxnLst/>
                <a:rect l="l" t="t" r="r" b="b"/>
                <a:pathLst>
                  <a:path w="7037" h="1775" extrusionOk="0">
                    <a:moveTo>
                      <a:pt x="0" y="798"/>
                    </a:moveTo>
                    <a:lnTo>
                      <a:pt x="1048" y="1655"/>
                    </a:lnTo>
                    <a:lnTo>
                      <a:pt x="5692" y="1774"/>
                    </a:lnTo>
                    <a:lnTo>
                      <a:pt x="7037" y="798"/>
                    </a:lnTo>
                    <a:cubicBezTo>
                      <a:pt x="4656" y="84"/>
                      <a:pt x="2513" y="0"/>
                      <a:pt x="0" y="7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50" name="Google Shape;5350;p32"/>
              <p:cNvSpPr/>
              <p:nvPr/>
            </p:nvSpPr>
            <p:spPr>
              <a:xfrm rot="2373635">
                <a:off x="8345212" y="270738"/>
                <a:ext cx="319373" cy="67210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1060" extrusionOk="0">
                    <a:moveTo>
                      <a:pt x="5037" y="524"/>
                    </a:moveTo>
                    <a:cubicBezTo>
                      <a:pt x="5037" y="822"/>
                      <a:pt x="3906" y="1060"/>
                      <a:pt x="2525" y="1060"/>
                    </a:cubicBezTo>
                    <a:cubicBezTo>
                      <a:pt x="1132" y="1060"/>
                      <a:pt x="1" y="822"/>
                      <a:pt x="1" y="524"/>
                    </a:cubicBezTo>
                    <a:cubicBezTo>
                      <a:pt x="1" y="238"/>
                      <a:pt x="1132" y="0"/>
                      <a:pt x="2525" y="0"/>
                    </a:cubicBezTo>
                    <a:cubicBezTo>
                      <a:pt x="3906" y="0"/>
                      <a:pt x="5037" y="238"/>
                      <a:pt x="5037" y="5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5351" name="Google Shape;5351;p32"/>
          <p:cNvSpPr/>
          <p:nvPr/>
        </p:nvSpPr>
        <p:spPr>
          <a:xfrm>
            <a:off x="-9567" y="58679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352" name="Google Shape;5352;p32"/>
          <p:cNvGrpSpPr/>
          <p:nvPr/>
        </p:nvGrpSpPr>
        <p:grpSpPr>
          <a:xfrm flipH="1">
            <a:off x="11664340" y="468701"/>
            <a:ext cx="527211" cy="6119255"/>
            <a:chOff x="-36750" y="-31225"/>
            <a:chExt cx="441205" cy="5174700"/>
          </a:xfrm>
        </p:grpSpPr>
        <p:sp>
          <p:nvSpPr>
            <p:cNvPr id="5353" name="Google Shape;5353;p32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4" name="Google Shape;5354;p32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5" name="Google Shape;5355;p32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356" name="Google Shape;5356;p32"/>
          <p:cNvGrpSpPr/>
          <p:nvPr/>
        </p:nvGrpSpPr>
        <p:grpSpPr>
          <a:xfrm>
            <a:off x="-1160" y="593034"/>
            <a:ext cx="527211" cy="6119255"/>
            <a:chOff x="-36750" y="-31225"/>
            <a:chExt cx="441205" cy="5174700"/>
          </a:xfrm>
        </p:grpSpPr>
        <p:sp>
          <p:nvSpPr>
            <p:cNvPr id="5357" name="Google Shape;5357;p32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8" name="Google Shape;5358;p32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9" name="Google Shape;5359;p32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360" name="Google Shape;5360;p32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5361" name="Google Shape;5361;p32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2" name="Google Shape;5362;p32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3" name="Google Shape;5363;p32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4" name="Google Shape;5364;p32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5" name="Google Shape;5365;p32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6" name="Google Shape;5366;p32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7" name="Google Shape;5367;p32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8" name="Google Shape;5368;p32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9" name="Google Shape;5369;p32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0" name="Google Shape;5370;p32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1" name="Google Shape;5371;p32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2" name="Google Shape;5372;p32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3" name="Google Shape;5373;p32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4" name="Google Shape;5374;p32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5" name="Google Shape;5375;p32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6" name="Google Shape;5376;p32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7" name="Google Shape;5377;p32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8" name="Google Shape;5378;p32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9" name="Google Shape;5379;p32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0" name="Google Shape;5380;p32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1" name="Google Shape;5381;p32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2" name="Google Shape;5382;p32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3" name="Google Shape;5383;p32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4" name="Google Shape;5384;p32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5" name="Google Shape;5385;p32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6" name="Google Shape;5386;p32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7" name="Google Shape;5387;p32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8" name="Google Shape;5388;p32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9" name="Google Shape;5389;p32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0" name="Google Shape;5390;p32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1" name="Google Shape;5391;p32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2" name="Google Shape;5392;p32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3" name="Google Shape;5393;p32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4" name="Google Shape;5394;p32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5" name="Google Shape;5395;p32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6" name="Google Shape;5396;p32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7" name="Google Shape;5397;p32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398" name="Google Shape;5398;p32"/>
          <p:cNvGrpSpPr/>
          <p:nvPr/>
        </p:nvGrpSpPr>
        <p:grpSpPr>
          <a:xfrm>
            <a:off x="-26" y="6151028"/>
            <a:ext cx="12191577" cy="2172125"/>
            <a:chOff x="429225" y="4417075"/>
            <a:chExt cx="6749600" cy="1202550"/>
          </a:xfrm>
        </p:grpSpPr>
        <p:sp>
          <p:nvSpPr>
            <p:cNvPr id="5399" name="Google Shape;5399;p32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0" name="Google Shape;5400;p32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1" name="Google Shape;5401;p32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2" name="Google Shape;5402;p32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3" name="Google Shape;5403;p32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4" name="Google Shape;5404;p32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5" name="Google Shape;5405;p32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6" name="Google Shape;5406;p32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7" name="Google Shape;5407;p32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8" name="Google Shape;5408;p32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9" name="Google Shape;5409;p32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0" name="Google Shape;5410;p32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1" name="Google Shape;5411;p32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2" name="Google Shape;5412;p32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3" name="Google Shape;5413;p32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4" name="Google Shape;5414;p32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5" name="Google Shape;5415;p32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6" name="Google Shape;5416;p32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7" name="Google Shape;5417;p32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8" name="Google Shape;5418;p32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9" name="Google Shape;5419;p32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0" name="Google Shape;5420;p32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1" name="Google Shape;5421;p32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2" name="Google Shape;5422;p32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3" name="Google Shape;5423;p32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4" name="Google Shape;5424;p32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5" name="Google Shape;5425;p32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6" name="Google Shape;5426;p32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7" name="Google Shape;5427;p32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8" name="Google Shape;5428;p32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9" name="Google Shape;5429;p32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0" name="Google Shape;5430;p32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1" name="Google Shape;5431;p32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2" name="Google Shape;5432;p32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3" name="Google Shape;5433;p32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4" name="Google Shape;5434;p32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5" name="Google Shape;5435;p32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6" name="Google Shape;5436;p32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7" name="Google Shape;5437;p32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8" name="Google Shape;5438;p32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9" name="Google Shape;5439;p32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0" name="Google Shape;5440;p32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1" name="Google Shape;5441;p32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2" name="Google Shape;5442;p32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3" name="Google Shape;5443;p32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4" name="Google Shape;5444;p32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5" name="Google Shape;5445;p32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6" name="Google Shape;5446;p32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7" name="Google Shape;5447;p32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8" name="Google Shape;5448;p32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9" name="Google Shape;5449;p32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0" name="Google Shape;5450;p32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1" name="Google Shape;5451;p32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2" name="Google Shape;5452;p32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3" name="Google Shape;5453;p32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4" name="Google Shape;5454;p32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5" name="Google Shape;5455;p32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6" name="Google Shape;5456;p32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7" name="Google Shape;5457;p32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8" name="Google Shape;5458;p32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9" name="Google Shape;5459;p32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0" name="Google Shape;5460;p32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1" name="Google Shape;5461;p32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2" name="Google Shape;5462;p32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3" name="Google Shape;5463;p32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4" name="Google Shape;5464;p32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5" name="Google Shape;5465;p32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6" name="Google Shape;5466;p32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7" name="Google Shape;5467;p32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8" name="Google Shape;5468;p32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9" name="Google Shape;5469;p32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0" name="Google Shape;5470;p32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1" name="Google Shape;5471;p32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2" name="Google Shape;5472;p32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3" name="Google Shape;5473;p32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4" name="Google Shape;5474;p32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5" name="Google Shape;5475;p32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6" name="Google Shape;5476;p32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7" name="Google Shape;5477;p32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8" name="Google Shape;5478;p32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9" name="Google Shape;5479;p32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0" name="Google Shape;5480;p32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1" name="Google Shape;5481;p32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2" name="Google Shape;5482;p32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3" name="Google Shape;5483;p32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4" name="Google Shape;5484;p32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5" name="Google Shape;5485;p32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6" name="Google Shape;5486;p32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7" name="Google Shape;5487;p32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8" name="Google Shape;5488;p32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9" name="Google Shape;5489;p32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0" name="Google Shape;5490;p32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1" name="Google Shape;5491;p32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2" name="Google Shape;5492;p32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3" name="Google Shape;5493;p32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4" name="Google Shape;5494;p32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5" name="Google Shape;5495;p32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6" name="Google Shape;5496;p32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7" name="Google Shape;5497;p32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8" name="Google Shape;5498;p32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9" name="Google Shape;5499;p32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0" name="Google Shape;5500;p32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1" name="Google Shape;5501;p32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2" name="Google Shape;5502;p32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3" name="Google Shape;5503;p32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4" name="Google Shape;5504;p32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5" name="Google Shape;5505;p32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6" name="Google Shape;5506;p32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7" name="Google Shape;5507;p32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8" name="Google Shape;5508;p32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9" name="Google Shape;5509;p32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0" name="Google Shape;5510;p32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1" name="Google Shape;5511;p32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2" name="Google Shape;5512;p32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3" name="Google Shape;5513;p32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4" name="Google Shape;5514;p32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5" name="Google Shape;5515;p32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6" name="Google Shape;5516;p32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7" name="Google Shape;5517;p32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8" name="Google Shape;5518;p32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9" name="Google Shape;5519;p32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0" name="Google Shape;5520;p32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1" name="Google Shape;5521;p32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2" name="Google Shape;5522;p32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3" name="Google Shape;5523;p32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4" name="Google Shape;5524;p32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5" name="Google Shape;5525;p32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6" name="Google Shape;5526;p32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7" name="Google Shape;5527;p32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8" name="Google Shape;5528;p32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9" name="Google Shape;5529;p32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0" name="Google Shape;5530;p32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1" name="Google Shape;5531;p32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2" name="Google Shape;5532;p32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3" name="Google Shape;5533;p32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4" name="Google Shape;5534;p32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5" name="Google Shape;5535;p32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6" name="Google Shape;5536;p32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7" name="Google Shape;5537;p32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8" name="Google Shape;5538;p32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9" name="Google Shape;5539;p32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0" name="Google Shape;5540;p32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1" name="Google Shape;5541;p32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2" name="Google Shape;5542;p32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3" name="Google Shape;5543;p32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4" name="Google Shape;5544;p32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5" name="Google Shape;5545;p32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6" name="Google Shape;5546;p32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7" name="Google Shape;5547;p32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8" name="Google Shape;5548;p32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9" name="Google Shape;5549;p32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0" name="Google Shape;5550;p32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1" name="Google Shape;5551;p32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2" name="Google Shape;5552;p32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3" name="Google Shape;5553;p32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4" name="Google Shape;5554;p32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5" name="Google Shape;5555;p32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6" name="Google Shape;5556;p32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7" name="Google Shape;5557;p32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8" name="Google Shape;5558;p32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9" name="Google Shape;5559;p32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0" name="Google Shape;5560;p32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1" name="Google Shape;5561;p32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2" name="Google Shape;5562;p32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3" name="Google Shape;5563;p32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4" name="Google Shape;5564;p32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5" name="Google Shape;5565;p32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6" name="Google Shape;5566;p32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7" name="Google Shape;5567;p32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8" name="Google Shape;5568;p32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9" name="Google Shape;5569;p32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570" name="Google Shape;5570;p32"/>
          <p:cNvSpPr txBox="1">
            <a:spLocks noGrp="1"/>
          </p:cNvSpPr>
          <p:nvPr>
            <p:ph type="title"/>
          </p:nvPr>
        </p:nvSpPr>
        <p:spPr>
          <a:xfrm>
            <a:off x="960000" y="806505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4348541"/>
      </p:ext>
    </p:extLst>
  </p:cSld>
  <p:clrMapOvr>
    <a:masterClrMapping/>
  </p:clrMapOvr>
  <p:transition spd="slow">
    <p:wip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5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2" name="Google Shape;5572;p33"/>
          <p:cNvSpPr/>
          <p:nvPr/>
        </p:nvSpPr>
        <p:spPr>
          <a:xfrm>
            <a:off x="-9567" y="5978033"/>
            <a:ext cx="12211600" cy="882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73" name="Google Shape;5573;p33"/>
          <p:cNvSpPr txBox="1"/>
          <p:nvPr/>
        </p:nvSpPr>
        <p:spPr>
          <a:xfrm>
            <a:off x="966400" y="5855967"/>
            <a:ext cx="10265600" cy="5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333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rPr>
              <a:t>CREDITS: This presentation template was created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Actor"/>
                <a:ea typeface="Actor"/>
                <a:cs typeface="Actor"/>
                <a:sym typeface="Acto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333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rPr>
              <a:t>, including icons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Actor"/>
                <a:ea typeface="Actor"/>
                <a:cs typeface="Actor"/>
                <a:sym typeface="Acto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333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rPr>
              <a:t> and infographics &amp; images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Actor"/>
                <a:ea typeface="Actor"/>
                <a:cs typeface="Actor"/>
                <a:sym typeface="Acto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333" b="1">
              <a:solidFill>
                <a:schemeClr val="dk1"/>
              </a:solidFill>
              <a:latin typeface="Actor"/>
              <a:ea typeface="Actor"/>
              <a:cs typeface="Actor"/>
              <a:sym typeface="Actor"/>
            </a:endParaRPr>
          </a:p>
        </p:txBody>
      </p:sp>
      <p:grpSp>
        <p:nvGrpSpPr>
          <p:cNvPr id="5574" name="Google Shape;5574;p33"/>
          <p:cNvGrpSpPr/>
          <p:nvPr/>
        </p:nvGrpSpPr>
        <p:grpSpPr>
          <a:xfrm>
            <a:off x="-557144" y="-1097533"/>
            <a:ext cx="13305029" cy="7955461"/>
            <a:chOff x="-417858" y="-823150"/>
            <a:chExt cx="9978772" cy="5966596"/>
          </a:xfrm>
        </p:grpSpPr>
        <p:grpSp>
          <p:nvGrpSpPr>
            <p:cNvPr id="5575" name="Google Shape;5575;p33"/>
            <p:cNvGrpSpPr/>
            <p:nvPr/>
          </p:nvGrpSpPr>
          <p:grpSpPr>
            <a:xfrm>
              <a:off x="-65" y="-132175"/>
              <a:ext cx="1123156" cy="5275621"/>
              <a:chOff x="1440600" y="197825"/>
              <a:chExt cx="990175" cy="3797050"/>
            </a:xfrm>
          </p:grpSpPr>
          <p:sp>
            <p:nvSpPr>
              <p:cNvPr id="5576" name="Google Shape;5576;p33"/>
              <p:cNvSpPr/>
              <p:nvPr/>
            </p:nvSpPr>
            <p:spPr>
              <a:xfrm>
                <a:off x="1440600" y="197825"/>
                <a:ext cx="9901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9607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219" y="75593"/>
                    </a:lnTo>
                    <a:cubicBezTo>
                      <a:pt x="21405" y="75593"/>
                      <a:pt x="38652" y="42074"/>
                      <a:pt x="39606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77" name="Google Shape;5577;p33"/>
              <p:cNvSpPr/>
              <p:nvPr/>
            </p:nvSpPr>
            <p:spPr>
              <a:xfrm>
                <a:off x="1440600" y="2105050"/>
                <a:ext cx="590825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3633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3633" y="75593"/>
                    </a:lnTo>
                    <a:cubicBezTo>
                      <a:pt x="23056" y="33659"/>
                      <a:pt x="12712" y="23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78" name="Google Shape;5578;p33"/>
              <p:cNvSpPr/>
              <p:nvPr/>
            </p:nvSpPr>
            <p:spPr>
              <a:xfrm>
                <a:off x="1440600" y="197825"/>
                <a:ext cx="8588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4355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79" y="75593"/>
                    </a:lnTo>
                    <a:cubicBezTo>
                      <a:pt x="18560" y="75593"/>
                      <a:pt x="33539" y="42074"/>
                      <a:pt x="343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79" name="Google Shape;5579;p33"/>
              <p:cNvSpPr/>
              <p:nvPr/>
            </p:nvSpPr>
            <p:spPr>
              <a:xfrm>
                <a:off x="1440600" y="197825"/>
                <a:ext cx="644550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25782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39" y="75593"/>
                    </a:lnTo>
                    <a:cubicBezTo>
                      <a:pt x="13905" y="75593"/>
                      <a:pt x="25144" y="42074"/>
                      <a:pt x="25781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80" name="Google Shape;5580;p33"/>
              <p:cNvSpPr/>
              <p:nvPr/>
            </p:nvSpPr>
            <p:spPr>
              <a:xfrm>
                <a:off x="1526125" y="471350"/>
                <a:ext cx="341675" cy="1616325"/>
              </a:xfrm>
              <a:custGeom>
                <a:avLst/>
                <a:gdLst/>
                <a:ahLst/>
                <a:cxnLst/>
                <a:rect l="l" t="t" r="r" b="b"/>
                <a:pathLst>
                  <a:path w="13667" h="64653" extrusionOk="0">
                    <a:moveTo>
                      <a:pt x="5690" y="1"/>
                    </a:moveTo>
                    <a:cubicBezTo>
                      <a:pt x="5690" y="1"/>
                      <a:pt x="8177" y="38215"/>
                      <a:pt x="1" y="64652"/>
                    </a:cubicBezTo>
                    <a:cubicBezTo>
                      <a:pt x="13508" y="46788"/>
                      <a:pt x="13667" y="1"/>
                      <a:pt x="136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81" name="Google Shape;5581;p33"/>
              <p:cNvSpPr/>
              <p:nvPr/>
            </p:nvSpPr>
            <p:spPr>
              <a:xfrm>
                <a:off x="1440600" y="2105050"/>
                <a:ext cx="5127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0510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0509" y="75593"/>
                    </a:lnTo>
                    <a:cubicBezTo>
                      <a:pt x="20012" y="33659"/>
                      <a:pt x="11021" y="239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82" name="Google Shape;5582;p33"/>
              <p:cNvSpPr/>
              <p:nvPr/>
            </p:nvSpPr>
            <p:spPr>
              <a:xfrm>
                <a:off x="1440600" y="2105050"/>
                <a:ext cx="3844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15378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15377" y="75593"/>
                    </a:lnTo>
                    <a:cubicBezTo>
                      <a:pt x="14999" y="33659"/>
                      <a:pt x="8256" y="239"/>
                      <a:pt x="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83" name="Google Shape;5583;p33"/>
              <p:cNvSpPr/>
              <p:nvPr/>
            </p:nvSpPr>
            <p:spPr>
              <a:xfrm>
                <a:off x="1440600" y="2197550"/>
                <a:ext cx="214850" cy="1797325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71893" extrusionOk="0">
                    <a:moveTo>
                      <a:pt x="4317" y="0"/>
                    </a:moveTo>
                    <a:lnTo>
                      <a:pt x="0" y="617"/>
                    </a:lnTo>
                    <a:lnTo>
                      <a:pt x="0" y="71893"/>
                    </a:lnTo>
                    <a:lnTo>
                      <a:pt x="8594" y="71893"/>
                    </a:lnTo>
                    <a:cubicBezTo>
                      <a:pt x="8594" y="21902"/>
                      <a:pt x="4317" y="0"/>
                      <a:pt x="43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84" name="Google Shape;5584;p33"/>
              <p:cNvSpPr/>
              <p:nvPr/>
            </p:nvSpPr>
            <p:spPr>
              <a:xfrm>
                <a:off x="1440600" y="2035925"/>
                <a:ext cx="214850" cy="206400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8256" extrusionOk="0">
                    <a:moveTo>
                      <a:pt x="0" y="0"/>
                    </a:moveTo>
                    <a:lnTo>
                      <a:pt x="0" y="7082"/>
                    </a:lnTo>
                    <a:lnTo>
                      <a:pt x="8594" y="8256"/>
                    </a:lnTo>
                    <a:lnTo>
                      <a:pt x="8594" y="2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585" name="Google Shape;5585;p33"/>
            <p:cNvGrpSpPr/>
            <p:nvPr/>
          </p:nvGrpSpPr>
          <p:grpSpPr>
            <a:xfrm flipH="1">
              <a:off x="8028323" y="-132175"/>
              <a:ext cx="1123156" cy="5275621"/>
              <a:chOff x="1440600" y="197825"/>
              <a:chExt cx="990175" cy="3797050"/>
            </a:xfrm>
          </p:grpSpPr>
          <p:sp>
            <p:nvSpPr>
              <p:cNvPr id="5586" name="Google Shape;5586;p33"/>
              <p:cNvSpPr/>
              <p:nvPr/>
            </p:nvSpPr>
            <p:spPr>
              <a:xfrm>
                <a:off x="1440600" y="197825"/>
                <a:ext cx="9901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9607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219" y="75593"/>
                    </a:lnTo>
                    <a:cubicBezTo>
                      <a:pt x="21405" y="75593"/>
                      <a:pt x="38652" y="42074"/>
                      <a:pt x="39606" y="1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87" name="Google Shape;5587;p33"/>
              <p:cNvSpPr/>
              <p:nvPr/>
            </p:nvSpPr>
            <p:spPr>
              <a:xfrm>
                <a:off x="1440600" y="2105050"/>
                <a:ext cx="590825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3633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3633" y="75593"/>
                    </a:lnTo>
                    <a:cubicBezTo>
                      <a:pt x="23056" y="33659"/>
                      <a:pt x="12712" y="23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88" name="Google Shape;5588;p33"/>
              <p:cNvSpPr/>
              <p:nvPr/>
            </p:nvSpPr>
            <p:spPr>
              <a:xfrm>
                <a:off x="1440600" y="197825"/>
                <a:ext cx="858875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34355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79" y="75593"/>
                    </a:lnTo>
                    <a:cubicBezTo>
                      <a:pt x="18560" y="75593"/>
                      <a:pt x="33539" y="42074"/>
                      <a:pt x="343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89" name="Google Shape;5589;p33"/>
              <p:cNvSpPr/>
              <p:nvPr/>
            </p:nvSpPr>
            <p:spPr>
              <a:xfrm>
                <a:off x="1440600" y="197825"/>
                <a:ext cx="644550" cy="1889850"/>
              </a:xfrm>
              <a:custGeom>
                <a:avLst/>
                <a:gdLst/>
                <a:ahLst/>
                <a:cxnLst/>
                <a:rect l="l" t="t" r="r" b="b"/>
                <a:pathLst>
                  <a:path w="25782" h="75594" extrusionOk="0">
                    <a:moveTo>
                      <a:pt x="0" y="1"/>
                    </a:moveTo>
                    <a:lnTo>
                      <a:pt x="0" y="75593"/>
                    </a:lnTo>
                    <a:lnTo>
                      <a:pt x="139" y="75593"/>
                    </a:lnTo>
                    <a:cubicBezTo>
                      <a:pt x="13905" y="75593"/>
                      <a:pt x="25144" y="42074"/>
                      <a:pt x="257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0" name="Google Shape;5590;p33"/>
              <p:cNvSpPr/>
              <p:nvPr/>
            </p:nvSpPr>
            <p:spPr>
              <a:xfrm>
                <a:off x="1526125" y="471350"/>
                <a:ext cx="341675" cy="1616325"/>
              </a:xfrm>
              <a:custGeom>
                <a:avLst/>
                <a:gdLst/>
                <a:ahLst/>
                <a:cxnLst/>
                <a:rect l="l" t="t" r="r" b="b"/>
                <a:pathLst>
                  <a:path w="13667" h="64653" extrusionOk="0">
                    <a:moveTo>
                      <a:pt x="5690" y="1"/>
                    </a:moveTo>
                    <a:cubicBezTo>
                      <a:pt x="5690" y="1"/>
                      <a:pt x="8177" y="38215"/>
                      <a:pt x="1" y="64652"/>
                    </a:cubicBezTo>
                    <a:cubicBezTo>
                      <a:pt x="13508" y="46788"/>
                      <a:pt x="13667" y="1"/>
                      <a:pt x="136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1" name="Google Shape;5591;p33"/>
              <p:cNvSpPr/>
              <p:nvPr/>
            </p:nvSpPr>
            <p:spPr>
              <a:xfrm>
                <a:off x="1440600" y="2105050"/>
                <a:ext cx="5127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20510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20509" y="75593"/>
                    </a:lnTo>
                    <a:cubicBezTo>
                      <a:pt x="20012" y="33659"/>
                      <a:pt x="11021" y="239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2" name="Google Shape;5592;p33"/>
              <p:cNvSpPr/>
              <p:nvPr/>
            </p:nvSpPr>
            <p:spPr>
              <a:xfrm>
                <a:off x="1440600" y="2105050"/>
                <a:ext cx="384450" cy="1889825"/>
              </a:xfrm>
              <a:custGeom>
                <a:avLst/>
                <a:gdLst/>
                <a:ahLst/>
                <a:cxnLst/>
                <a:rect l="l" t="t" r="r" b="b"/>
                <a:pathLst>
                  <a:path w="15378" h="75593" extrusionOk="0">
                    <a:moveTo>
                      <a:pt x="0" y="0"/>
                    </a:moveTo>
                    <a:lnTo>
                      <a:pt x="0" y="75593"/>
                    </a:lnTo>
                    <a:lnTo>
                      <a:pt x="15377" y="75593"/>
                    </a:lnTo>
                    <a:cubicBezTo>
                      <a:pt x="14999" y="33659"/>
                      <a:pt x="8256" y="239"/>
                      <a:pt x="0" y="0"/>
                    </a:cubicBez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3" name="Google Shape;5593;p33"/>
              <p:cNvSpPr/>
              <p:nvPr/>
            </p:nvSpPr>
            <p:spPr>
              <a:xfrm>
                <a:off x="1440600" y="2197550"/>
                <a:ext cx="214850" cy="1797325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71893" extrusionOk="0">
                    <a:moveTo>
                      <a:pt x="4317" y="0"/>
                    </a:moveTo>
                    <a:lnTo>
                      <a:pt x="0" y="617"/>
                    </a:lnTo>
                    <a:lnTo>
                      <a:pt x="0" y="71893"/>
                    </a:lnTo>
                    <a:lnTo>
                      <a:pt x="8594" y="71893"/>
                    </a:lnTo>
                    <a:cubicBezTo>
                      <a:pt x="8594" y="21902"/>
                      <a:pt x="4317" y="0"/>
                      <a:pt x="43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4" name="Google Shape;5594;p33"/>
              <p:cNvSpPr/>
              <p:nvPr/>
            </p:nvSpPr>
            <p:spPr>
              <a:xfrm>
                <a:off x="1440600" y="2035925"/>
                <a:ext cx="214850" cy="206400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8256" extrusionOk="0">
                    <a:moveTo>
                      <a:pt x="0" y="0"/>
                    </a:moveTo>
                    <a:lnTo>
                      <a:pt x="0" y="7082"/>
                    </a:lnTo>
                    <a:lnTo>
                      <a:pt x="8594" y="8256"/>
                    </a:lnTo>
                    <a:lnTo>
                      <a:pt x="8594" y="2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595" name="Google Shape;5595;p33"/>
            <p:cNvGrpSpPr/>
            <p:nvPr/>
          </p:nvGrpSpPr>
          <p:grpSpPr>
            <a:xfrm>
              <a:off x="-417858" y="-823150"/>
              <a:ext cx="9978772" cy="1382075"/>
              <a:chOff x="193475" y="-693375"/>
              <a:chExt cx="7221575" cy="1382075"/>
            </a:xfrm>
          </p:grpSpPr>
          <p:sp>
            <p:nvSpPr>
              <p:cNvPr id="5596" name="Google Shape;5596;p33"/>
              <p:cNvSpPr/>
              <p:nvPr/>
            </p:nvSpPr>
            <p:spPr>
              <a:xfrm>
                <a:off x="363575" y="384325"/>
                <a:ext cx="6883875" cy="304375"/>
              </a:xfrm>
              <a:custGeom>
                <a:avLst/>
                <a:gdLst/>
                <a:ahLst/>
                <a:cxnLst/>
                <a:rect l="l" t="t" r="r" b="b"/>
                <a:pathLst>
                  <a:path w="275355" h="12175" extrusionOk="0">
                    <a:moveTo>
                      <a:pt x="0" y="0"/>
                    </a:moveTo>
                    <a:lnTo>
                      <a:pt x="0" y="9390"/>
                    </a:lnTo>
                    <a:lnTo>
                      <a:pt x="0" y="10782"/>
                    </a:lnTo>
                    <a:lnTo>
                      <a:pt x="14522" y="10782"/>
                    </a:lnTo>
                    <a:lnTo>
                      <a:pt x="14522" y="9370"/>
                    </a:lnTo>
                    <a:lnTo>
                      <a:pt x="16869" y="9370"/>
                    </a:lnTo>
                    <a:lnTo>
                      <a:pt x="16869" y="12175"/>
                    </a:lnTo>
                    <a:lnTo>
                      <a:pt x="30913" y="12175"/>
                    </a:lnTo>
                    <a:lnTo>
                      <a:pt x="30913" y="9370"/>
                    </a:lnTo>
                    <a:lnTo>
                      <a:pt x="33261" y="9370"/>
                    </a:lnTo>
                    <a:lnTo>
                      <a:pt x="33261" y="10782"/>
                    </a:lnTo>
                    <a:lnTo>
                      <a:pt x="47782" y="10782"/>
                    </a:lnTo>
                    <a:lnTo>
                      <a:pt x="47782" y="9370"/>
                    </a:lnTo>
                    <a:lnTo>
                      <a:pt x="50110" y="9370"/>
                    </a:lnTo>
                    <a:lnTo>
                      <a:pt x="50110" y="12175"/>
                    </a:lnTo>
                    <a:lnTo>
                      <a:pt x="64632" y="12175"/>
                    </a:lnTo>
                    <a:lnTo>
                      <a:pt x="64632" y="9370"/>
                    </a:lnTo>
                    <a:lnTo>
                      <a:pt x="66979" y="9370"/>
                    </a:lnTo>
                    <a:lnTo>
                      <a:pt x="66979" y="10782"/>
                    </a:lnTo>
                    <a:lnTo>
                      <a:pt x="81023" y="10782"/>
                    </a:lnTo>
                    <a:lnTo>
                      <a:pt x="81023" y="9370"/>
                    </a:lnTo>
                    <a:lnTo>
                      <a:pt x="83370" y="9370"/>
                    </a:lnTo>
                    <a:lnTo>
                      <a:pt x="83370" y="12175"/>
                    </a:lnTo>
                    <a:lnTo>
                      <a:pt x="97892" y="12175"/>
                    </a:lnTo>
                    <a:lnTo>
                      <a:pt x="97892" y="9370"/>
                    </a:lnTo>
                    <a:lnTo>
                      <a:pt x="101174" y="9370"/>
                    </a:lnTo>
                    <a:lnTo>
                      <a:pt x="101174" y="10782"/>
                    </a:lnTo>
                    <a:lnTo>
                      <a:pt x="115656" y="10782"/>
                    </a:lnTo>
                    <a:lnTo>
                      <a:pt x="115656" y="9370"/>
                    </a:lnTo>
                    <a:lnTo>
                      <a:pt x="118481" y="9370"/>
                    </a:lnTo>
                    <a:lnTo>
                      <a:pt x="118481" y="12175"/>
                    </a:lnTo>
                    <a:lnTo>
                      <a:pt x="133460" y="12175"/>
                    </a:lnTo>
                    <a:lnTo>
                      <a:pt x="133460" y="9370"/>
                    </a:lnTo>
                    <a:lnTo>
                      <a:pt x="136285" y="9370"/>
                    </a:lnTo>
                    <a:lnTo>
                      <a:pt x="136285" y="10782"/>
                    </a:lnTo>
                    <a:lnTo>
                      <a:pt x="151722" y="10782"/>
                    </a:lnTo>
                    <a:lnTo>
                      <a:pt x="151722" y="9370"/>
                    </a:lnTo>
                    <a:lnTo>
                      <a:pt x="154527" y="9370"/>
                    </a:lnTo>
                    <a:lnTo>
                      <a:pt x="154527" y="12175"/>
                    </a:lnTo>
                    <a:lnTo>
                      <a:pt x="169048" y="12175"/>
                    </a:lnTo>
                    <a:lnTo>
                      <a:pt x="169048" y="9370"/>
                    </a:lnTo>
                    <a:lnTo>
                      <a:pt x="172331" y="9370"/>
                    </a:lnTo>
                    <a:lnTo>
                      <a:pt x="172331" y="10782"/>
                    </a:lnTo>
                    <a:lnTo>
                      <a:pt x="186852" y="10782"/>
                    </a:lnTo>
                    <a:lnTo>
                      <a:pt x="186852" y="9370"/>
                    </a:lnTo>
                    <a:lnTo>
                      <a:pt x="190115" y="9370"/>
                    </a:lnTo>
                    <a:lnTo>
                      <a:pt x="190115" y="12175"/>
                    </a:lnTo>
                    <a:lnTo>
                      <a:pt x="204636" y="12175"/>
                    </a:lnTo>
                    <a:lnTo>
                      <a:pt x="204636" y="9370"/>
                    </a:lnTo>
                    <a:lnTo>
                      <a:pt x="207441" y="9370"/>
                    </a:lnTo>
                    <a:lnTo>
                      <a:pt x="207441" y="12175"/>
                    </a:lnTo>
                    <a:lnTo>
                      <a:pt x="222440" y="12175"/>
                    </a:lnTo>
                    <a:lnTo>
                      <a:pt x="222440" y="9370"/>
                    </a:lnTo>
                    <a:lnTo>
                      <a:pt x="225722" y="9370"/>
                    </a:lnTo>
                    <a:lnTo>
                      <a:pt x="225722" y="10782"/>
                    </a:lnTo>
                    <a:lnTo>
                      <a:pt x="240224" y="10782"/>
                    </a:lnTo>
                    <a:lnTo>
                      <a:pt x="240224" y="9370"/>
                    </a:lnTo>
                    <a:lnTo>
                      <a:pt x="243507" y="9370"/>
                    </a:lnTo>
                    <a:lnTo>
                      <a:pt x="243507" y="12175"/>
                    </a:lnTo>
                    <a:lnTo>
                      <a:pt x="257551" y="12175"/>
                    </a:lnTo>
                    <a:lnTo>
                      <a:pt x="257551" y="9370"/>
                    </a:lnTo>
                    <a:lnTo>
                      <a:pt x="260833" y="9370"/>
                    </a:lnTo>
                    <a:lnTo>
                      <a:pt x="260833" y="10782"/>
                    </a:lnTo>
                    <a:lnTo>
                      <a:pt x="275355" y="10782"/>
                    </a:lnTo>
                    <a:lnTo>
                      <a:pt x="27535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7" name="Google Shape;5597;p33"/>
              <p:cNvSpPr/>
              <p:nvPr/>
            </p:nvSpPr>
            <p:spPr>
              <a:xfrm>
                <a:off x="363575" y="-634175"/>
                <a:ext cx="6695900" cy="1158775"/>
              </a:xfrm>
              <a:custGeom>
                <a:avLst/>
                <a:gdLst/>
                <a:ahLst/>
                <a:cxnLst/>
                <a:rect l="l" t="t" r="r" b="b"/>
                <a:pathLst>
                  <a:path w="267836" h="46351" extrusionOk="0">
                    <a:moveTo>
                      <a:pt x="0" y="0"/>
                    </a:moveTo>
                    <a:lnTo>
                      <a:pt x="0" y="46350"/>
                    </a:lnTo>
                    <a:lnTo>
                      <a:pt x="267835" y="46350"/>
                    </a:lnTo>
                    <a:lnTo>
                      <a:pt x="267835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8" name="Google Shape;5598;p33"/>
              <p:cNvSpPr/>
              <p:nvPr/>
            </p:nvSpPr>
            <p:spPr>
              <a:xfrm>
                <a:off x="363575" y="-634175"/>
                <a:ext cx="3630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2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9" name="Google Shape;5599;p33"/>
              <p:cNvSpPr/>
              <p:nvPr/>
            </p:nvSpPr>
            <p:spPr>
              <a:xfrm>
                <a:off x="434175" y="-634175"/>
                <a:ext cx="21090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6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0" name="Google Shape;5600;p33"/>
              <p:cNvSpPr/>
              <p:nvPr/>
            </p:nvSpPr>
            <p:spPr>
              <a:xfrm>
                <a:off x="785300" y="-634175"/>
                <a:ext cx="3511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045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044" y="49155"/>
                    </a:lnTo>
                    <a:lnTo>
                      <a:pt x="14044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1" name="Google Shape;5601;p33"/>
              <p:cNvSpPr/>
              <p:nvPr/>
            </p:nvSpPr>
            <p:spPr>
              <a:xfrm>
                <a:off x="867350" y="-634175"/>
                <a:ext cx="1870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481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7480" y="49155"/>
                    </a:lnTo>
                    <a:lnTo>
                      <a:pt x="7480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2" name="Google Shape;5602;p33"/>
              <p:cNvSpPr/>
              <p:nvPr/>
            </p:nvSpPr>
            <p:spPr>
              <a:xfrm>
                <a:off x="119507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3" name="Google Shape;5603;p33"/>
              <p:cNvSpPr/>
              <p:nvPr/>
            </p:nvSpPr>
            <p:spPr>
              <a:xfrm>
                <a:off x="1277150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7957" y="47782"/>
                    </a:lnTo>
                    <a:lnTo>
                      <a:pt x="7957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4" name="Google Shape;5604;p33"/>
              <p:cNvSpPr/>
              <p:nvPr/>
            </p:nvSpPr>
            <p:spPr>
              <a:xfrm>
                <a:off x="1616300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523" y="49155"/>
                    </a:lnTo>
                    <a:lnTo>
                      <a:pt x="14523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5" name="Google Shape;5605;p33"/>
              <p:cNvSpPr/>
              <p:nvPr/>
            </p:nvSpPr>
            <p:spPr>
              <a:xfrm>
                <a:off x="1698375" y="-634175"/>
                <a:ext cx="2108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8435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8435" y="49155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6" name="Google Shape;5606;p33"/>
              <p:cNvSpPr/>
              <p:nvPr/>
            </p:nvSpPr>
            <p:spPr>
              <a:xfrm>
                <a:off x="2038025" y="-634175"/>
                <a:ext cx="3511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046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4045" y="47782"/>
                    </a:lnTo>
                    <a:lnTo>
                      <a:pt x="14045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7" name="Google Shape;5607;p33"/>
              <p:cNvSpPr/>
              <p:nvPr/>
            </p:nvSpPr>
            <p:spPr>
              <a:xfrm>
                <a:off x="2108150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7958" y="47782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8" name="Google Shape;5608;p33"/>
              <p:cNvSpPr/>
              <p:nvPr/>
            </p:nvSpPr>
            <p:spPr>
              <a:xfrm>
                <a:off x="2447825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522" y="49155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9" name="Google Shape;5609;p33"/>
              <p:cNvSpPr/>
              <p:nvPr/>
            </p:nvSpPr>
            <p:spPr>
              <a:xfrm>
                <a:off x="2529375" y="-634175"/>
                <a:ext cx="19895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958" y="49155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0" name="Google Shape;5610;p33"/>
              <p:cNvSpPr/>
              <p:nvPr/>
            </p:nvSpPr>
            <p:spPr>
              <a:xfrm>
                <a:off x="289292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1" name="Google Shape;5611;p33"/>
              <p:cNvSpPr/>
              <p:nvPr/>
            </p:nvSpPr>
            <p:spPr>
              <a:xfrm>
                <a:off x="2973975" y="-634175"/>
                <a:ext cx="21090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6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2" name="Google Shape;5612;p33"/>
              <p:cNvSpPr/>
              <p:nvPr/>
            </p:nvSpPr>
            <p:spPr>
              <a:xfrm>
                <a:off x="3325600" y="-634175"/>
                <a:ext cx="37450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980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979" y="49155"/>
                    </a:lnTo>
                    <a:lnTo>
                      <a:pt x="14979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3" name="Google Shape;5613;p33"/>
              <p:cNvSpPr/>
              <p:nvPr/>
            </p:nvSpPr>
            <p:spPr>
              <a:xfrm>
                <a:off x="3407650" y="-634175"/>
                <a:ext cx="2103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8415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8415" y="49155"/>
                    </a:lnTo>
                    <a:lnTo>
                      <a:pt x="841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4" name="Google Shape;5614;p33"/>
              <p:cNvSpPr/>
              <p:nvPr/>
            </p:nvSpPr>
            <p:spPr>
              <a:xfrm>
                <a:off x="3770675" y="-634175"/>
                <a:ext cx="385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543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5438" y="47782"/>
                    </a:lnTo>
                    <a:lnTo>
                      <a:pt x="15438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5" name="Google Shape;5615;p33"/>
              <p:cNvSpPr/>
              <p:nvPr/>
            </p:nvSpPr>
            <p:spPr>
              <a:xfrm>
                <a:off x="3864175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7958" y="47782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6" name="Google Shape;5616;p33"/>
              <p:cNvSpPr/>
              <p:nvPr/>
            </p:nvSpPr>
            <p:spPr>
              <a:xfrm>
                <a:off x="4226725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522" y="49155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7" name="Google Shape;5617;p33"/>
              <p:cNvSpPr/>
              <p:nvPr/>
            </p:nvSpPr>
            <p:spPr>
              <a:xfrm>
                <a:off x="4308775" y="-634175"/>
                <a:ext cx="1870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481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481" y="49155"/>
                    </a:lnTo>
                    <a:lnTo>
                      <a:pt x="7481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8" name="Google Shape;5618;p33"/>
              <p:cNvSpPr/>
              <p:nvPr/>
            </p:nvSpPr>
            <p:spPr>
              <a:xfrm>
                <a:off x="467182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9" name="Google Shape;5619;p33"/>
              <p:cNvSpPr/>
              <p:nvPr/>
            </p:nvSpPr>
            <p:spPr>
              <a:xfrm>
                <a:off x="4741950" y="-634175"/>
                <a:ext cx="2108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5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0" name="Google Shape;5620;p33"/>
              <p:cNvSpPr/>
              <p:nvPr/>
            </p:nvSpPr>
            <p:spPr>
              <a:xfrm>
                <a:off x="5116425" y="-634175"/>
                <a:ext cx="36307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522" y="49155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1" name="Google Shape;5621;p33"/>
              <p:cNvSpPr/>
              <p:nvPr/>
            </p:nvSpPr>
            <p:spPr>
              <a:xfrm>
                <a:off x="5198475" y="-634175"/>
                <a:ext cx="19895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958" y="49155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2" name="Google Shape;5622;p33"/>
              <p:cNvSpPr/>
              <p:nvPr/>
            </p:nvSpPr>
            <p:spPr>
              <a:xfrm>
                <a:off x="5549600" y="-634175"/>
                <a:ext cx="37500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5000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14999" y="49155"/>
                    </a:lnTo>
                    <a:lnTo>
                      <a:pt x="14999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3" name="Google Shape;5623;p33"/>
              <p:cNvSpPr/>
              <p:nvPr/>
            </p:nvSpPr>
            <p:spPr>
              <a:xfrm>
                <a:off x="5631650" y="-634175"/>
                <a:ext cx="198950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9156" extrusionOk="0">
                    <a:moveTo>
                      <a:pt x="0" y="0"/>
                    </a:moveTo>
                    <a:lnTo>
                      <a:pt x="0" y="49155"/>
                    </a:lnTo>
                    <a:lnTo>
                      <a:pt x="7957" y="49155"/>
                    </a:lnTo>
                    <a:lnTo>
                      <a:pt x="7957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4" name="Google Shape;5624;p33"/>
              <p:cNvSpPr/>
              <p:nvPr/>
            </p:nvSpPr>
            <p:spPr>
              <a:xfrm>
                <a:off x="6006625" y="-634175"/>
                <a:ext cx="3630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3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5" name="Google Shape;5625;p33"/>
              <p:cNvSpPr/>
              <p:nvPr/>
            </p:nvSpPr>
            <p:spPr>
              <a:xfrm>
                <a:off x="6076750" y="-634175"/>
                <a:ext cx="210875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8435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8435" y="47782"/>
                    </a:lnTo>
                    <a:lnTo>
                      <a:pt x="8435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6" name="Google Shape;5626;p33"/>
              <p:cNvSpPr/>
              <p:nvPr/>
            </p:nvSpPr>
            <p:spPr>
              <a:xfrm>
                <a:off x="6451225" y="-634175"/>
                <a:ext cx="3511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14045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14045" y="49155"/>
                    </a:lnTo>
                    <a:lnTo>
                      <a:pt x="14045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7" name="Google Shape;5627;p33"/>
              <p:cNvSpPr/>
              <p:nvPr/>
            </p:nvSpPr>
            <p:spPr>
              <a:xfrm>
                <a:off x="6532775" y="-634175"/>
                <a:ext cx="187525" cy="1228900"/>
              </a:xfrm>
              <a:custGeom>
                <a:avLst/>
                <a:gdLst/>
                <a:ahLst/>
                <a:cxnLst/>
                <a:rect l="l" t="t" r="r" b="b"/>
                <a:pathLst>
                  <a:path w="7501" h="49156" extrusionOk="0">
                    <a:moveTo>
                      <a:pt x="1" y="0"/>
                    </a:moveTo>
                    <a:lnTo>
                      <a:pt x="1" y="49155"/>
                    </a:lnTo>
                    <a:lnTo>
                      <a:pt x="7501" y="49155"/>
                    </a:lnTo>
                    <a:lnTo>
                      <a:pt x="7501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8" name="Google Shape;5628;p33"/>
              <p:cNvSpPr/>
              <p:nvPr/>
            </p:nvSpPr>
            <p:spPr>
              <a:xfrm>
                <a:off x="6884400" y="-634175"/>
                <a:ext cx="3630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14522" h="47783" extrusionOk="0">
                    <a:moveTo>
                      <a:pt x="0" y="0"/>
                    </a:moveTo>
                    <a:lnTo>
                      <a:pt x="0" y="47782"/>
                    </a:lnTo>
                    <a:lnTo>
                      <a:pt x="14522" y="47782"/>
                    </a:lnTo>
                    <a:lnTo>
                      <a:pt x="14522" y="0"/>
                    </a:lnTo>
                    <a:close/>
                  </a:path>
                </a:pathLst>
              </a:custGeom>
              <a:solidFill>
                <a:srgbClr val="8019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9" name="Google Shape;5629;p33"/>
              <p:cNvSpPr/>
              <p:nvPr/>
            </p:nvSpPr>
            <p:spPr>
              <a:xfrm>
                <a:off x="6978375" y="-634175"/>
                <a:ext cx="198950" cy="1194575"/>
              </a:xfrm>
              <a:custGeom>
                <a:avLst/>
                <a:gdLst/>
                <a:ahLst/>
                <a:cxnLst/>
                <a:rect l="l" t="t" r="r" b="b"/>
                <a:pathLst>
                  <a:path w="7958" h="47783" extrusionOk="0">
                    <a:moveTo>
                      <a:pt x="1" y="0"/>
                    </a:moveTo>
                    <a:lnTo>
                      <a:pt x="1" y="47782"/>
                    </a:lnTo>
                    <a:lnTo>
                      <a:pt x="7958" y="47782"/>
                    </a:lnTo>
                    <a:lnTo>
                      <a:pt x="7958" y="0"/>
                    </a:lnTo>
                    <a:close/>
                  </a:path>
                </a:pathLst>
              </a:custGeom>
              <a:solidFill>
                <a:srgbClr val="B72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30" name="Google Shape;5630;p33"/>
              <p:cNvSpPr/>
              <p:nvPr/>
            </p:nvSpPr>
            <p:spPr>
              <a:xfrm>
                <a:off x="211400" y="-634175"/>
                <a:ext cx="70942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83770" h="1" fill="none" extrusionOk="0">
                    <a:moveTo>
                      <a:pt x="0" y="0"/>
                    </a:moveTo>
                    <a:lnTo>
                      <a:pt x="283769" y="0"/>
                    </a:lnTo>
                  </a:path>
                </a:pathLst>
              </a:custGeom>
              <a:noFill/>
              <a:ln w="46750" cap="flat" cmpd="sng">
                <a:solidFill>
                  <a:srgbClr val="FFB726"/>
                </a:solidFill>
                <a:prstDash val="solid"/>
                <a:miter lim="1989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31" name="Google Shape;5631;p33"/>
              <p:cNvSpPr/>
              <p:nvPr/>
            </p:nvSpPr>
            <p:spPr>
              <a:xfrm>
                <a:off x="7287225" y="-693375"/>
                <a:ext cx="127825" cy="128350"/>
              </a:xfrm>
              <a:custGeom>
                <a:avLst/>
                <a:gdLst/>
                <a:ahLst/>
                <a:cxnLst/>
                <a:rect l="l" t="t" r="r" b="b"/>
                <a:pathLst>
                  <a:path w="5113" h="5134" extrusionOk="0">
                    <a:moveTo>
                      <a:pt x="2566" y="1"/>
                    </a:moveTo>
                    <a:cubicBezTo>
                      <a:pt x="1134" y="1"/>
                      <a:pt x="0" y="1155"/>
                      <a:pt x="0" y="2567"/>
                    </a:cubicBezTo>
                    <a:cubicBezTo>
                      <a:pt x="0" y="3979"/>
                      <a:pt x="1134" y="5133"/>
                      <a:pt x="2566" y="5133"/>
                    </a:cubicBezTo>
                    <a:cubicBezTo>
                      <a:pt x="3979" y="5133"/>
                      <a:pt x="5113" y="3979"/>
                      <a:pt x="5113" y="2567"/>
                    </a:cubicBezTo>
                    <a:cubicBezTo>
                      <a:pt x="5113" y="1155"/>
                      <a:pt x="3979" y="1"/>
                      <a:pt x="2566" y="1"/>
                    </a:cubicBezTo>
                    <a:close/>
                  </a:path>
                </a:pathLst>
              </a:custGeom>
              <a:solidFill>
                <a:srgbClr val="FFB7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32" name="Google Shape;5632;p33"/>
              <p:cNvSpPr/>
              <p:nvPr/>
            </p:nvSpPr>
            <p:spPr>
              <a:xfrm>
                <a:off x="193475" y="-693375"/>
                <a:ext cx="128350" cy="128350"/>
              </a:xfrm>
              <a:custGeom>
                <a:avLst/>
                <a:gdLst/>
                <a:ahLst/>
                <a:cxnLst/>
                <a:rect l="l" t="t" r="r" b="b"/>
                <a:pathLst>
                  <a:path w="5134" h="5134" extrusionOk="0">
                    <a:moveTo>
                      <a:pt x="2567" y="1"/>
                    </a:moveTo>
                    <a:cubicBezTo>
                      <a:pt x="1155" y="1"/>
                      <a:pt x="1" y="1155"/>
                      <a:pt x="1" y="2567"/>
                    </a:cubicBezTo>
                    <a:cubicBezTo>
                      <a:pt x="1" y="3979"/>
                      <a:pt x="1155" y="5133"/>
                      <a:pt x="2567" y="5133"/>
                    </a:cubicBezTo>
                    <a:cubicBezTo>
                      <a:pt x="3979" y="5133"/>
                      <a:pt x="5133" y="3979"/>
                      <a:pt x="5133" y="2567"/>
                    </a:cubicBezTo>
                    <a:cubicBezTo>
                      <a:pt x="5133" y="1155"/>
                      <a:pt x="3979" y="1"/>
                      <a:pt x="2567" y="1"/>
                    </a:cubicBezTo>
                    <a:close/>
                  </a:path>
                </a:pathLst>
              </a:custGeom>
              <a:solidFill>
                <a:srgbClr val="FFB7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5633" name="Google Shape;5633;p33"/>
          <p:cNvSpPr txBox="1">
            <a:spLocks noGrp="1"/>
          </p:cNvSpPr>
          <p:nvPr>
            <p:ph type="ctrTitle"/>
          </p:nvPr>
        </p:nvSpPr>
        <p:spPr>
          <a:xfrm>
            <a:off x="960000" y="1024800"/>
            <a:ext cx="6615200" cy="16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5634" name="Google Shape;5634;p33"/>
          <p:cNvSpPr txBox="1">
            <a:spLocks noGrp="1"/>
          </p:cNvSpPr>
          <p:nvPr>
            <p:ph type="subTitle" idx="1"/>
          </p:nvPr>
        </p:nvSpPr>
        <p:spPr>
          <a:xfrm>
            <a:off x="1703400" y="2663200"/>
            <a:ext cx="5128400" cy="147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5635" name="Google Shape;5635;p33"/>
          <p:cNvSpPr txBox="1">
            <a:spLocks noGrp="1"/>
          </p:cNvSpPr>
          <p:nvPr>
            <p:ph type="subTitle" idx="2"/>
          </p:nvPr>
        </p:nvSpPr>
        <p:spPr>
          <a:xfrm>
            <a:off x="2212600" y="5318357"/>
            <a:ext cx="4110000" cy="5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5546325"/>
      </p:ext>
    </p:extLst>
  </p:cSld>
  <p:clrMapOvr>
    <a:masterClrMapping/>
  </p:clrMapOvr>
  <p:transition spd="slow">
    <p:wip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5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7" name="Google Shape;5637;p34"/>
          <p:cNvSpPr/>
          <p:nvPr/>
        </p:nvSpPr>
        <p:spPr>
          <a:xfrm>
            <a:off x="-9567" y="4725033"/>
            <a:ext cx="12211600" cy="2173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638" name="Google Shape;5638;p34"/>
          <p:cNvGrpSpPr/>
          <p:nvPr/>
        </p:nvGrpSpPr>
        <p:grpSpPr>
          <a:xfrm>
            <a:off x="6308068" y="4725179"/>
            <a:ext cx="4426237" cy="2199660"/>
            <a:chOff x="1951575" y="2613150"/>
            <a:chExt cx="3658450" cy="2837050"/>
          </a:xfrm>
        </p:grpSpPr>
        <p:sp>
          <p:nvSpPr>
            <p:cNvPr id="5639" name="Google Shape;5639;p34"/>
            <p:cNvSpPr/>
            <p:nvPr/>
          </p:nvSpPr>
          <p:spPr>
            <a:xfrm>
              <a:off x="1951575" y="2613150"/>
              <a:ext cx="3658450" cy="2837050"/>
            </a:xfrm>
            <a:custGeom>
              <a:avLst/>
              <a:gdLst/>
              <a:ahLst/>
              <a:cxnLst/>
              <a:rect l="l" t="t" r="r" b="b"/>
              <a:pathLst>
                <a:path w="146338" h="113482" extrusionOk="0">
                  <a:moveTo>
                    <a:pt x="51403" y="0"/>
                  </a:moveTo>
                  <a:lnTo>
                    <a:pt x="0" y="113482"/>
                  </a:lnTo>
                  <a:lnTo>
                    <a:pt x="146338" y="113482"/>
                  </a:lnTo>
                  <a:lnTo>
                    <a:pt x="999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0" name="Google Shape;5640;p34"/>
            <p:cNvSpPr/>
            <p:nvPr/>
          </p:nvSpPr>
          <p:spPr>
            <a:xfrm>
              <a:off x="2161725" y="2613150"/>
              <a:ext cx="1188375" cy="2837050"/>
            </a:xfrm>
            <a:custGeom>
              <a:avLst/>
              <a:gdLst/>
              <a:ahLst/>
              <a:cxnLst/>
              <a:rect l="l" t="t" r="r" b="b"/>
              <a:pathLst>
                <a:path w="47535" h="113482" fill="none" extrusionOk="0">
                  <a:moveTo>
                    <a:pt x="47534" y="0"/>
                  </a:moveTo>
                  <a:lnTo>
                    <a:pt x="0" y="113482"/>
                  </a:lnTo>
                </a:path>
              </a:pathLst>
            </a:custGeom>
            <a:noFill/>
            <a:ln w="10850" cap="flat" cmpd="sng">
              <a:solidFill>
                <a:schemeClr val="accent2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1" name="Google Shape;5641;p34"/>
            <p:cNvSpPr/>
            <p:nvPr/>
          </p:nvSpPr>
          <p:spPr>
            <a:xfrm>
              <a:off x="4330775" y="2613150"/>
              <a:ext cx="1104975" cy="2837050"/>
            </a:xfrm>
            <a:custGeom>
              <a:avLst/>
              <a:gdLst/>
              <a:ahLst/>
              <a:cxnLst/>
              <a:rect l="l" t="t" r="r" b="b"/>
              <a:pathLst>
                <a:path w="44199" h="113482" fill="none" extrusionOk="0">
                  <a:moveTo>
                    <a:pt x="0" y="0"/>
                  </a:moveTo>
                  <a:lnTo>
                    <a:pt x="44198" y="113482"/>
                  </a:lnTo>
                </a:path>
              </a:pathLst>
            </a:custGeom>
            <a:noFill/>
            <a:ln w="10850" cap="flat" cmpd="sng">
              <a:solidFill>
                <a:schemeClr val="accent2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642" name="Google Shape;5642;p34"/>
          <p:cNvGrpSpPr/>
          <p:nvPr/>
        </p:nvGrpSpPr>
        <p:grpSpPr>
          <a:xfrm flipH="1">
            <a:off x="3568500" y="516501"/>
            <a:ext cx="8636267" cy="5821884"/>
            <a:chOff x="-1323575" y="346100"/>
            <a:chExt cx="6477200" cy="4366413"/>
          </a:xfrm>
        </p:grpSpPr>
        <p:sp>
          <p:nvSpPr>
            <p:cNvPr id="5643" name="Google Shape;5643;p34"/>
            <p:cNvSpPr/>
            <p:nvPr/>
          </p:nvSpPr>
          <p:spPr>
            <a:xfrm>
              <a:off x="-1323575" y="346100"/>
              <a:ext cx="6345125" cy="4202000"/>
            </a:xfrm>
            <a:custGeom>
              <a:avLst/>
              <a:gdLst/>
              <a:ahLst/>
              <a:cxnLst/>
              <a:rect l="l" t="t" r="r" b="b"/>
              <a:pathLst>
                <a:path w="253805" h="168080" extrusionOk="0">
                  <a:moveTo>
                    <a:pt x="253805" y="162914"/>
                  </a:moveTo>
                  <a:lnTo>
                    <a:pt x="574" y="0"/>
                  </a:lnTo>
                  <a:lnTo>
                    <a:pt x="0" y="131708"/>
                  </a:lnTo>
                  <a:lnTo>
                    <a:pt x="246631" y="168080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5644" name="Google Shape;5644;p34"/>
            <p:cNvGrpSpPr/>
            <p:nvPr/>
          </p:nvGrpSpPr>
          <p:grpSpPr>
            <a:xfrm flipH="1">
              <a:off x="4793350" y="4364763"/>
              <a:ext cx="360275" cy="347750"/>
              <a:chOff x="1618825" y="2930900"/>
              <a:chExt cx="360275" cy="347750"/>
            </a:xfrm>
          </p:grpSpPr>
          <p:sp>
            <p:nvSpPr>
              <p:cNvPr id="5645" name="Google Shape;5645;p34"/>
              <p:cNvSpPr/>
              <p:nvPr/>
            </p:nvSpPr>
            <p:spPr>
              <a:xfrm>
                <a:off x="1670525" y="2930900"/>
                <a:ext cx="308575" cy="281975"/>
              </a:xfrm>
              <a:custGeom>
                <a:avLst/>
                <a:gdLst/>
                <a:ahLst/>
                <a:cxnLst/>
                <a:rect l="l" t="t" r="r" b="b"/>
                <a:pathLst>
                  <a:path w="12343" h="11279" extrusionOk="0">
                    <a:moveTo>
                      <a:pt x="4663" y="0"/>
                    </a:moveTo>
                    <a:cubicBezTo>
                      <a:pt x="4463" y="0"/>
                      <a:pt x="4317" y="54"/>
                      <a:pt x="4237" y="166"/>
                    </a:cubicBezTo>
                    <a:lnTo>
                      <a:pt x="1735" y="3302"/>
                    </a:lnTo>
                    <a:cubicBezTo>
                      <a:pt x="1" y="5403"/>
                      <a:pt x="368" y="8506"/>
                      <a:pt x="2503" y="10207"/>
                    </a:cubicBezTo>
                    <a:cubicBezTo>
                      <a:pt x="3408" y="10929"/>
                      <a:pt x="4483" y="11278"/>
                      <a:pt x="5552" y="11278"/>
                    </a:cubicBezTo>
                    <a:cubicBezTo>
                      <a:pt x="7002" y="11278"/>
                      <a:pt x="8442" y="10635"/>
                      <a:pt x="9441" y="9406"/>
                    </a:cubicBezTo>
                    <a:lnTo>
                      <a:pt x="11943" y="6304"/>
                    </a:lnTo>
                    <a:cubicBezTo>
                      <a:pt x="12343" y="5737"/>
                      <a:pt x="10975" y="3902"/>
                      <a:pt x="8840" y="2234"/>
                    </a:cubicBezTo>
                    <a:cubicBezTo>
                      <a:pt x="7156" y="871"/>
                      <a:pt x="5472" y="0"/>
                      <a:pt x="46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46" name="Google Shape;5646;p34"/>
              <p:cNvSpPr/>
              <p:nvPr/>
            </p:nvSpPr>
            <p:spPr>
              <a:xfrm>
                <a:off x="1703050" y="3050950"/>
                <a:ext cx="27022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10809" h="6477" extrusionOk="0">
                    <a:moveTo>
                      <a:pt x="10108" y="1"/>
                    </a:moveTo>
                    <a:lnTo>
                      <a:pt x="10108" y="1"/>
                    </a:lnTo>
                    <a:cubicBezTo>
                      <a:pt x="10375" y="435"/>
                      <a:pt x="10475" y="835"/>
                      <a:pt x="10308" y="1035"/>
                    </a:cubicBezTo>
                    <a:lnTo>
                      <a:pt x="7806" y="4171"/>
                    </a:lnTo>
                    <a:cubicBezTo>
                      <a:pt x="6827" y="5380"/>
                      <a:pt x="5384" y="6026"/>
                      <a:pt x="3929" y="6026"/>
                    </a:cubicBezTo>
                    <a:cubicBezTo>
                      <a:pt x="2855" y="6026"/>
                      <a:pt x="1774" y="5674"/>
                      <a:pt x="868" y="4938"/>
                    </a:cubicBezTo>
                    <a:cubicBezTo>
                      <a:pt x="534" y="4671"/>
                      <a:pt x="268" y="4371"/>
                      <a:pt x="1" y="4037"/>
                    </a:cubicBezTo>
                    <a:lnTo>
                      <a:pt x="1" y="4037"/>
                    </a:lnTo>
                    <a:cubicBezTo>
                      <a:pt x="301" y="4537"/>
                      <a:pt x="701" y="5038"/>
                      <a:pt x="1168" y="5405"/>
                    </a:cubicBezTo>
                    <a:cubicBezTo>
                      <a:pt x="2074" y="6127"/>
                      <a:pt x="3148" y="6476"/>
                      <a:pt x="4215" y="6476"/>
                    </a:cubicBezTo>
                    <a:cubicBezTo>
                      <a:pt x="5661" y="6476"/>
                      <a:pt x="7094" y="5833"/>
                      <a:pt x="8073" y="4604"/>
                    </a:cubicBezTo>
                    <a:lnTo>
                      <a:pt x="10575" y="1502"/>
                    </a:lnTo>
                    <a:cubicBezTo>
                      <a:pt x="10808" y="1235"/>
                      <a:pt x="10575" y="635"/>
                      <a:pt x="101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47" name="Google Shape;5647;p34"/>
              <p:cNvSpPr/>
              <p:nvPr/>
            </p:nvSpPr>
            <p:spPr>
              <a:xfrm>
                <a:off x="1783100" y="2944200"/>
                <a:ext cx="177675" cy="133475"/>
              </a:xfrm>
              <a:custGeom>
                <a:avLst/>
                <a:gdLst/>
                <a:ahLst/>
                <a:cxnLst/>
                <a:rect l="l" t="t" r="r" b="b"/>
                <a:pathLst>
                  <a:path w="7107" h="5339" extrusionOk="0">
                    <a:moveTo>
                      <a:pt x="740" y="1"/>
                    </a:moveTo>
                    <a:cubicBezTo>
                      <a:pt x="573" y="1"/>
                      <a:pt x="446" y="44"/>
                      <a:pt x="368" y="135"/>
                    </a:cubicBezTo>
                    <a:cubicBezTo>
                      <a:pt x="1" y="602"/>
                      <a:pt x="1168" y="2103"/>
                      <a:pt x="2936" y="3504"/>
                    </a:cubicBezTo>
                    <a:cubicBezTo>
                      <a:pt x="4333" y="4605"/>
                      <a:pt x="5708" y="5339"/>
                      <a:pt x="6400" y="5339"/>
                    </a:cubicBezTo>
                    <a:cubicBezTo>
                      <a:pt x="6567" y="5339"/>
                      <a:pt x="6695" y="5296"/>
                      <a:pt x="6772" y="5205"/>
                    </a:cubicBezTo>
                    <a:cubicBezTo>
                      <a:pt x="7106" y="4805"/>
                      <a:pt x="5972" y="3237"/>
                      <a:pt x="4204" y="1836"/>
                    </a:cubicBezTo>
                    <a:cubicBezTo>
                      <a:pt x="2807" y="734"/>
                      <a:pt x="1432" y="1"/>
                      <a:pt x="7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48" name="Google Shape;5648;p34"/>
              <p:cNvSpPr/>
              <p:nvPr/>
            </p:nvSpPr>
            <p:spPr>
              <a:xfrm>
                <a:off x="1783100" y="2945050"/>
                <a:ext cx="171000" cy="134050"/>
              </a:xfrm>
              <a:custGeom>
                <a:avLst/>
                <a:gdLst/>
                <a:ahLst/>
                <a:cxnLst/>
                <a:rect l="l" t="t" r="r" b="b"/>
                <a:pathLst>
                  <a:path w="6840" h="5362" extrusionOk="0">
                    <a:moveTo>
                      <a:pt x="568" y="1"/>
                    </a:moveTo>
                    <a:cubicBezTo>
                      <a:pt x="468" y="1"/>
                      <a:pt x="435" y="67"/>
                      <a:pt x="401" y="134"/>
                    </a:cubicBezTo>
                    <a:cubicBezTo>
                      <a:pt x="1" y="601"/>
                      <a:pt x="1168" y="2102"/>
                      <a:pt x="2936" y="3503"/>
                    </a:cubicBezTo>
                    <a:cubicBezTo>
                      <a:pt x="4336" y="4660"/>
                      <a:pt x="5757" y="5362"/>
                      <a:pt x="6429" y="5362"/>
                    </a:cubicBezTo>
                    <a:cubicBezTo>
                      <a:pt x="6590" y="5362"/>
                      <a:pt x="6708" y="5321"/>
                      <a:pt x="6772" y="5238"/>
                    </a:cubicBezTo>
                    <a:cubicBezTo>
                      <a:pt x="6839" y="5071"/>
                      <a:pt x="6806" y="4804"/>
                      <a:pt x="6672" y="4504"/>
                    </a:cubicBezTo>
                    <a:cubicBezTo>
                      <a:pt x="6619" y="4519"/>
                      <a:pt x="6557" y="4527"/>
                      <a:pt x="6487" y="4527"/>
                    </a:cubicBezTo>
                    <a:cubicBezTo>
                      <a:pt x="5815" y="4527"/>
                      <a:pt x="4423" y="3817"/>
                      <a:pt x="3003" y="2669"/>
                    </a:cubicBezTo>
                    <a:cubicBezTo>
                      <a:pt x="1802" y="1735"/>
                      <a:pt x="902" y="734"/>
                      <a:pt x="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49" name="Google Shape;5649;p34"/>
              <p:cNvSpPr/>
              <p:nvPr/>
            </p:nvSpPr>
            <p:spPr>
              <a:xfrm>
                <a:off x="1619650" y="3249425"/>
                <a:ext cx="311100" cy="28400"/>
              </a:xfrm>
              <a:custGeom>
                <a:avLst/>
                <a:gdLst/>
                <a:ahLst/>
                <a:cxnLst/>
                <a:rect l="l" t="t" r="r" b="b"/>
                <a:pathLst>
                  <a:path w="12444" h="1136" extrusionOk="0">
                    <a:moveTo>
                      <a:pt x="6205" y="1"/>
                    </a:moveTo>
                    <a:cubicBezTo>
                      <a:pt x="2770" y="1"/>
                      <a:pt x="1" y="201"/>
                      <a:pt x="1" y="501"/>
                    </a:cubicBezTo>
                    <a:lnTo>
                      <a:pt x="1" y="1135"/>
                    </a:lnTo>
                    <a:lnTo>
                      <a:pt x="12443" y="1135"/>
                    </a:lnTo>
                    <a:lnTo>
                      <a:pt x="12443" y="501"/>
                    </a:lnTo>
                    <a:cubicBezTo>
                      <a:pt x="12443" y="201"/>
                      <a:pt x="9641" y="1"/>
                      <a:pt x="62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0" name="Google Shape;5650;p34"/>
              <p:cNvSpPr/>
              <p:nvPr/>
            </p:nvSpPr>
            <p:spPr>
              <a:xfrm>
                <a:off x="1618825" y="3264450"/>
                <a:ext cx="311075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12443" h="568" extrusionOk="0">
                    <a:moveTo>
                      <a:pt x="1" y="0"/>
                    </a:moveTo>
                    <a:lnTo>
                      <a:pt x="1" y="567"/>
                    </a:lnTo>
                    <a:lnTo>
                      <a:pt x="12443" y="567"/>
                    </a:lnTo>
                    <a:lnTo>
                      <a:pt x="124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1" name="Google Shape;5651;p34"/>
              <p:cNvSpPr/>
              <p:nvPr/>
            </p:nvSpPr>
            <p:spPr>
              <a:xfrm>
                <a:off x="1705550" y="3136850"/>
                <a:ext cx="8092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4604" fill="none" extrusionOk="0">
                    <a:moveTo>
                      <a:pt x="1602" y="4604"/>
                    </a:moveTo>
                    <a:cubicBezTo>
                      <a:pt x="1602" y="4604"/>
                      <a:pt x="1" y="1669"/>
                      <a:pt x="3236" y="1"/>
                    </a:cubicBezTo>
                  </a:path>
                </a:pathLst>
              </a:custGeom>
              <a:solidFill>
                <a:schemeClr val="lt1"/>
              </a:solidFill>
              <a:ln w="22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2" name="Google Shape;5652;p34"/>
              <p:cNvSpPr/>
              <p:nvPr/>
            </p:nvSpPr>
            <p:spPr>
              <a:xfrm>
                <a:off x="1691375" y="3016775"/>
                <a:ext cx="55900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2236" h="4304" extrusionOk="0">
                    <a:moveTo>
                      <a:pt x="2236" y="0"/>
                    </a:moveTo>
                    <a:lnTo>
                      <a:pt x="2236" y="0"/>
                    </a:lnTo>
                    <a:cubicBezTo>
                      <a:pt x="568" y="601"/>
                      <a:pt x="1" y="2769"/>
                      <a:pt x="601" y="4303"/>
                    </a:cubicBezTo>
                    <a:cubicBezTo>
                      <a:pt x="568" y="2702"/>
                      <a:pt x="901" y="1034"/>
                      <a:pt x="22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5653" name="Google Shape;5653;p34"/>
          <p:cNvGrpSpPr/>
          <p:nvPr/>
        </p:nvGrpSpPr>
        <p:grpSpPr>
          <a:xfrm flipH="1">
            <a:off x="1721601" y="-927799"/>
            <a:ext cx="10770100" cy="7663884"/>
            <a:chOff x="-97475" y="-719175"/>
            <a:chExt cx="8077575" cy="5747913"/>
          </a:xfrm>
        </p:grpSpPr>
        <p:sp>
          <p:nvSpPr>
            <p:cNvPr id="5654" name="Google Shape;5654;p34"/>
            <p:cNvSpPr/>
            <p:nvPr/>
          </p:nvSpPr>
          <p:spPr>
            <a:xfrm>
              <a:off x="-97475" y="-719175"/>
              <a:ext cx="7816800" cy="5460950"/>
            </a:xfrm>
            <a:custGeom>
              <a:avLst/>
              <a:gdLst/>
              <a:ahLst/>
              <a:cxnLst/>
              <a:rect l="l" t="t" r="r" b="b"/>
              <a:pathLst>
                <a:path w="312672" h="218438" extrusionOk="0">
                  <a:moveTo>
                    <a:pt x="312672" y="208242"/>
                  </a:moveTo>
                  <a:lnTo>
                    <a:pt x="0" y="0"/>
                  </a:lnTo>
                  <a:lnTo>
                    <a:pt x="3612" y="140676"/>
                  </a:lnTo>
                  <a:lnTo>
                    <a:pt x="304905" y="218438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5655" name="Google Shape;5655;p34"/>
            <p:cNvGrpSpPr/>
            <p:nvPr/>
          </p:nvGrpSpPr>
          <p:grpSpPr>
            <a:xfrm flipH="1">
              <a:off x="7387975" y="4456863"/>
              <a:ext cx="592125" cy="571875"/>
              <a:chOff x="1378650" y="3847600"/>
              <a:chExt cx="592125" cy="571875"/>
            </a:xfrm>
          </p:grpSpPr>
          <p:sp>
            <p:nvSpPr>
              <p:cNvPr id="5656" name="Google Shape;5656;p34"/>
              <p:cNvSpPr/>
              <p:nvPr/>
            </p:nvSpPr>
            <p:spPr>
              <a:xfrm>
                <a:off x="1463725" y="3847600"/>
                <a:ext cx="507050" cy="464750"/>
              </a:xfrm>
              <a:custGeom>
                <a:avLst/>
                <a:gdLst/>
                <a:ahLst/>
                <a:cxnLst/>
                <a:rect l="l" t="t" r="r" b="b"/>
                <a:pathLst>
                  <a:path w="20282" h="18590" extrusionOk="0">
                    <a:moveTo>
                      <a:pt x="7602" y="0"/>
                    </a:moveTo>
                    <a:cubicBezTo>
                      <a:pt x="7280" y="0"/>
                      <a:pt x="7041" y="83"/>
                      <a:pt x="6905" y="258"/>
                    </a:cubicBezTo>
                    <a:lnTo>
                      <a:pt x="2769" y="5428"/>
                    </a:lnTo>
                    <a:cubicBezTo>
                      <a:pt x="0" y="8931"/>
                      <a:pt x="567" y="14034"/>
                      <a:pt x="4070" y="16836"/>
                    </a:cubicBezTo>
                    <a:cubicBezTo>
                      <a:pt x="5561" y="18016"/>
                      <a:pt x="7343" y="18590"/>
                      <a:pt x="9112" y="18590"/>
                    </a:cubicBezTo>
                    <a:cubicBezTo>
                      <a:pt x="11496" y="18590"/>
                      <a:pt x="13855" y="17546"/>
                      <a:pt x="15445" y="15535"/>
                    </a:cubicBezTo>
                    <a:lnTo>
                      <a:pt x="19581" y="10365"/>
                    </a:lnTo>
                    <a:cubicBezTo>
                      <a:pt x="20281" y="9431"/>
                      <a:pt x="18046" y="6496"/>
                      <a:pt x="14544" y="3694"/>
                    </a:cubicBezTo>
                    <a:cubicBezTo>
                      <a:pt x="11721" y="1435"/>
                      <a:pt x="8941" y="0"/>
                      <a:pt x="76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7" name="Google Shape;5657;p34"/>
              <p:cNvSpPr/>
              <p:nvPr/>
            </p:nvSpPr>
            <p:spPr>
              <a:xfrm>
                <a:off x="1516250" y="4045000"/>
                <a:ext cx="445350" cy="267350"/>
              </a:xfrm>
              <a:custGeom>
                <a:avLst/>
                <a:gdLst/>
                <a:ahLst/>
                <a:cxnLst/>
                <a:rect l="l" t="t" r="r" b="b"/>
                <a:pathLst>
                  <a:path w="17814" h="10694" extrusionOk="0">
                    <a:moveTo>
                      <a:pt x="16646" y="1"/>
                    </a:moveTo>
                    <a:lnTo>
                      <a:pt x="16646" y="1"/>
                    </a:lnTo>
                    <a:cubicBezTo>
                      <a:pt x="17113" y="801"/>
                      <a:pt x="17246" y="1368"/>
                      <a:pt x="16979" y="1702"/>
                    </a:cubicBezTo>
                    <a:lnTo>
                      <a:pt x="12843" y="6872"/>
                    </a:lnTo>
                    <a:cubicBezTo>
                      <a:pt x="11251" y="8886"/>
                      <a:pt x="8888" y="9940"/>
                      <a:pt x="6500" y="9940"/>
                    </a:cubicBezTo>
                    <a:cubicBezTo>
                      <a:pt x="4735" y="9940"/>
                      <a:pt x="2957" y="9364"/>
                      <a:pt x="1468" y="8173"/>
                    </a:cubicBezTo>
                    <a:cubicBezTo>
                      <a:pt x="935" y="7706"/>
                      <a:pt x="434" y="7206"/>
                      <a:pt x="1" y="6672"/>
                    </a:cubicBezTo>
                    <a:lnTo>
                      <a:pt x="1" y="6672"/>
                    </a:lnTo>
                    <a:cubicBezTo>
                      <a:pt x="501" y="7506"/>
                      <a:pt x="1135" y="8307"/>
                      <a:pt x="1969" y="8940"/>
                    </a:cubicBezTo>
                    <a:cubicBezTo>
                      <a:pt x="3460" y="10120"/>
                      <a:pt x="5242" y="10694"/>
                      <a:pt x="7011" y="10694"/>
                    </a:cubicBezTo>
                    <a:cubicBezTo>
                      <a:pt x="9395" y="10694"/>
                      <a:pt x="11754" y="9650"/>
                      <a:pt x="13344" y="7639"/>
                    </a:cubicBezTo>
                    <a:lnTo>
                      <a:pt x="17480" y="2469"/>
                    </a:lnTo>
                    <a:cubicBezTo>
                      <a:pt x="17813" y="2035"/>
                      <a:pt x="17480" y="1135"/>
                      <a:pt x="1664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8" name="Google Shape;5658;p34"/>
              <p:cNvSpPr/>
              <p:nvPr/>
            </p:nvSpPr>
            <p:spPr>
              <a:xfrm>
                <a:off x="1648850" y="3869750"/>
                <a:ext cx="291900" cy="220450"/>
              </a:xfrm>
              <a:custGeom>
                <a:avLst/>
                <a:gdLst/>
                <a:ahLst/>
                <a:cxnLst/>
                <a:rect l="l" t="t" r="r" b="b"/>
                <a:pathLst>
                  <a:path w="11676" h="8818" extrusionOk="0">
                    <a:moveTo>
                      <a:pt x="1136" y="1"/>
                    </a:moveTo>
                    <a:cubicBezTo>
                      <a:pt x="876" y="1"/>
                      <a:pt x="681" y="67"/>
                      <a:pt x="568" y="206"/>
                    </a:cubicBezTo>
                    <a:cubicBezTo>
                      <a:pt x="0" y="973"/>
                      <a:pt x="1835" y="3475"/>
                      <a:pt x="4737" y="5776"/>
                    </a:cubicBezTo>
                    <a:cubicBezTo>
                      <a:pt x="7116" y="7614"/>
                      <a:pt x="9428" y="8817"/>
                      <a:pt x="10522" y="8817"/>
                    </a:cubicBezTo>
                    <a:cubicBezTo>
                      <a:pt x="10778" y="8817"/>
                      <a:pt x="10967" y="8751"/>
                      <a:pt x="11075" y="8612"/>
                    </a:cubicBezTo>
                    <a:cubicBezTo>
                      <a:pt x="11675" y="7845"/>
                      <a:pt x="9807" y="5376"/>
                      <a:pt x="6905" y="3041"/>
                    </a:cubicBezTo>
                    <a:cubicBezTo>
                      <a:pt x="4554" y="1203"/>
                      <a:pt x="2246" y="1"/>
                      <a:pt x="11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9" name="Google Shape;5659;p34"/>
              <p:cNvSpPr/>
              <p:nvPr/>
            </p:nvSpPr>
            <p:spPr>
              <a:xfrm>
                <a:off x="1648850" y="3870725"/>
                <a:ext cx="281900" cy="219475"/>
              </a:xfrm>
              <a:custGeom>
                <a:avLst/>
                <a:gdLst/>
                <a:ahLst/>
                <a:cxnLst/>
                <a:rect l="l" t="t" r="r" b="b"/>
                <a:pathLst>
                  <a:path w="11276" h="8779" extrusionOk="0">
                    <a:moveTo>
                      <a:pt x="868" y="0"/>
                    </a:moveTo>
                    <a:cubicBezTo>
                      <a:pt x="768" y="67"/>
                      <a:pt x="634" y="100"/>
                      <a:pt x="568" y="167"/>
                    </a:cubicBezTo>
                    <a:cubicBezTo>
                      <a:pt x="0" y="934"/>
                      <a:pt x="1868" y="3402"/>
                      <a:pt x="4737" y="5737"/>
                    </a:cubicBezTo>
                    <a:cubicBezTo>
                      <a:pt x="7116" y="7575"/>
                      <a:pt x="9428" y="8778"/>
                      <a:pt x="10522" y="8778"/>
                    </a:cubicBezTo>
                    <a:cubicBezTo>
                      <a:pt x="10778" y="8778"/>
                      <a:pt x="10967" y="8712"/>
                      <a:pt x="11075" y="8573"/>
                    </a:cubicBezTo>
                    <a:cubicBezTo>
                      <a:pt x="11275" y="8339"/>
                      <a:pt x="11208" y="7939"/>
                      <a:pt x="10975" y="7405"/>
                    </a:cubicBezTo>
                    <a:cubicBezTo>
                      <a:pt x="10895" y="7425"/>
                      <a:pt x="10804" y="7434"/>
                      <a:pt x="10704" y="7434"/>
                    </a:cubicBezTo>
                    <a:cubicBezTo>
                      <a:pt x="9593" y="7434"/>
                      <a:pt x="7293" y="6269"/>
                      <a:pt x="4937" y="4403"/>
                    </a:cubicBezTo>
                    <a:cubicBezTo>
                      <a:pt x="2936" y="2802"/>
                      <a:pt x="1435" y="1134"/>
                      <a:pt x="8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60" name="Google Shape;5660;p34"/>
              <p:cNvSpPr/>
              <p:nvPr/>
            </p:nvSpPr>
            <p:spPr>
              <a:xfrm>
                <a:off x="1378650" y="4372750"/>
                <a:ext cx="512900" cy="46725"/>
              </a:xfrm>
              <a:custGeom>
                <a:avLst/>
                <a:gdLst/>
                <a:ahLst/>
                <a:cxnLst/>
                <a:rect l="l" t="t" r="r" b="b"/>
                <a:pathLst>
                  <a:path w="20516" h="1869" extrusionOk="0">
                    <a:moveTo>
                      <a:pt x="10275" y="0"/>
                    </a:moveTo>
                    <a:cubicBezTo>
                      <a:pt x="4604" y="0"/>
                      <a:pt x="1" y="367"/>
                      <a:pt x="1" y="834"/>
                    </a:cubicBezTo>
                    <a:lnTo>
                      <a:pt x="1" y="1868"/>
                    </a:lnTo>
                    <a:lnTo>
                      <a:pt x="20515" y="1868"/>
                    </a:lnTo>
                    <a:lnTo>
                      <a:pt x="20515" y="834"/>
                    </a:lnTo>
                    <a:cubicBezTo>
                      <a:pt x="20515" y="367"/>
                      <a:pt x="15912" y="0"/>
                      <a:pt x="102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61" name="Google Shape;5661;p34"/>
              <p:cNvSpPr/>
              <p:nvPr/>
            </p:nvSpPr>
            <p:spPr>
              <a:xfrm>
                <a:off x="1378650" y="4395250"/>
                <a:ext cx="512900" cy="24225"/>
              </a:xfrm>
              <a:custGeom>
                <a:avLst/>
                <a:gdLst/>
                <a:ahLst/>
                <a:cxnLst/>
                <a:rect l="l" t="t" r="r" b="b"/>
                <a:pathLst>
                  <a:path w="20516" h="969" extrusionOk="0">
                    <a:moveTo>
                      <a:pt x="1" y="1"/>
                    </a:moveTo>
                    <a:lnTo>
                      <a:pt x="1" y="968"/>
                    </a:lnTo>
                    <a:lnTo>
                      <a:pt x="20515" y="968"/>
                    </a:lnTo>
                    <a:lnTo>
                      <a:pt x="205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62" name="Google Shape;5662;p34"/>
              <p:cNvSpPr/>
              <p:nvPr/>
            </p:nvSpPr>
            <p:spPr>
              <a:xfrm>
                <a:off x="1520425" y="4186775"/>
                <a:ext cx="133450" cy="188500"/>
              </a:xfrm>
              <a:custGeom>
                <a:avLst/>
                <a:gdLst/>
                <a:ahLst/>
                <a:cxnLst/>
                <a:rect l="l" t="t" r="r" b="b"/>
                <a:pathLst>
                  <a:path w="5338" h="7540" fill="none" extrusionOk="0">
                    <a:moveTo>
                      <a:pt x="2669" y="7539"/>
                    </a:moveTo>
                    <a:cubicBezTo>
                      <a:pt x="2669" y="7539"/>
                      <a:pt x="0" y="2769"/>
                      <a:pt x="5338" y="0"/>
                    </a:cubicBezTo>
                  </a:path>
                </a:pathLst>
              </a:custGeom>
              <a:solidFill>
                <a:schemeClr val="lt1"/>
              </a:solidFill>
              <a:ln w="37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63" name="Google Shape;5663;p34"/>
              <p:cNvSpPr/>
              <p:nvPr/>
            </p:nvSpPr>
            <p:spPr>
              <a:xfrm>
                <a:off x="1498750" y="3989125"/>
                <a:ext cx="91750" cy="176825"/>
              </a:xfrm>
              <a:custGeom>
                <a:avLst/>
                <a:gdLst/>
                <a:ahLst/>
                <a:cxnLst/>
                <a:rect l="l" t="t" r="r" b="b"/>
                <a:pathLst>
                  <a:path w="3670" h="7073" extrusionOk="0">
                    <a:moveTo>
                      <a:pt x="3669" y="1"/>
                    </a:moveTo>
                    <a:cubicBezTo>
                      <a:pt x="867" y="935"/>
                      <a:pt x="0" y="4537"/>
                      <a:pt x="968" y="7072"/>
                    </a:cubicBezTo>
                    <a:cubicBezTo>
                      <a:pt x="867" y="4404"/>
                      <a:pt x="1435" y="1702"/>
                      <a:pt x="36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5664" name="Google Shape;5664;p34"/>
          <p:cNvGrpSpPr/>
          <p:nvPr/>
        </p:nvGrpSpPr>
        <p:grpSpPr>
          <a:xfrm>
            <a:off x="31" y="-176240"/>
            <a:ext cx="1721584" cy="7074157"/>
            <a:chOff x="1440600" y="197825"/>
            <a:chExt cx="990175" cy="3797050"/>
          </a:xfrm>
        </p:grpSpPr>
        <p:sp>
          <p:nvSpPr>
            <p:cNvPr id="5665" name="Google Shape;5665;p34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6" name="Google Shape;5666;p34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7" name="Google Shape;5667;p34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8" name="Google Shape;5668;p34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9" name="Google Shape;5669;p34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0" name="Google Shape;5670;p34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1" name="Google Shape;5671;p34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2" name="Google Shape;5672;p34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3" name="Google Shape;5673;p34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674" name="Google Shape;5674;p34"/>
          <p:cNvGrpSpPr/>
          <p:nvPr/>
        </p:nvGrpSpPr>
        <p:grpSpPr>
          <a:xfrm flipH="1">
            <a:off x="10480319" y="-176240"/>
            <a:ext cx="1721584" cy="7074157"/>
            <a:chOff x="1440600" y="197825"/>
            <a:chExt cx="990175" cy="3797050"/>
          </a:xfrm>
        </p:grpSpPr>
        <p:sp>
          <p:nvSpPr>
            <p:cNvPr id="5675" name="Google Shape;5675;p34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6" name="Google Shape;5676;p34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7" name="Google Shape;5677;p34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8" name="Google Shape;5678;p34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9" name="Google Shape;5679;p34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0" name="Google Shape;5680;p34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1" name="Google Shape;5681;p34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2" name="Google Shape;5682;p34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3" name="Google Shape;5683;p34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684" name="Google Shape;5684;p34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5685" name="Google Shape;5685;p34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6" name="Google Shape;5686;p34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7" name="Google Shape;5687;p34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8" name="Google Shape;5688;p34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9" name="Google Shape;5689;p34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0" name="Google Shape;5690;p34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1" name="Google Shape;5691;p34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2" name="Google Shape;5692;p34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3" name="Google Shape;5693;p34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4" name="Google Shape;5694;p34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5" name="Google Shape;5695;p34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6" name="Google Shape;5696;p34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7" name="Google Shape;5697;p34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8" name="Google Shape;5698;p34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9" name="Google Shape;5699;p34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0" name="Google Shape;5700;p34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1" name="Google Shape;5701;p34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2" name="Google Shape;5702;p34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3" name="Google Shape;5703;p34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4" name="Google Shape;5704;p34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5" name="Google Shape;5705;p34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6" name="Google Shape;5706;p34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7" name="Google Shape;5707;p34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8" name="Google Shape;5708;p34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9" name="Google Shape;5709;p34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0" name="Google Shape;5710;p34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1" name="Google Shape;5711;p34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2" name="Google Shape;5712;p34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3" name="Google Shape;5713;p34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4" name="Google Shape;5714;p34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5" name="Google Shape;5715;p34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6" name="Google Shape;5716;p34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7" name="Google Shape;5717;p34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8" name="Google Shape;5718;p34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9" name="Google Shape;5719;p34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0" name="Google Shape;5720;p34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1" name="Google Shape;5721;p34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27662221"/>
      </p:ext>
    </p:extLst>
  </p:cSld>
  <p:clrMapOvr>
    <a:masterClrMapping/>
  </p:clrMapOvr>
  <p:transition spd="slow">
    <p:wip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5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3" name="Google Shape;5723;p35"/>
          <p:cNvSpPr/>
          <p:nvPr/>
        </p:nvSpPr>
        <p:spPr>
          <a:xfrm>
            <a:off x="-9567" y="58679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724" name="Google Shape;5724;p35"/>
          <p:cNvGrpSpPr/>
          <p:nvPr/>
        </p:nvGrpSpPr>
        <p:grpSpPr>
          <a:xfrm>
            <a:off x="67" y="-176233"/>
            <a:ext cx="1109524" cy="7074157"/>
            <a:chOff x="1440600" y="197825"/>
            <a:chExt cx="990175" cy="3797050"/>
          </a:xfrm>
        </p:grpSpPr>
        <p:sp>
          <p:nvSpPr>
            <p:cNvPr id="5725" name="Google Shape;5725;p35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6" name="Google Shape;5726;p35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7" name="Google Shape;5727;p35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8" name="Google Shape;5728;p35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9" name="Google Shape;5729;p35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0" name="Google Shape;5730;p35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1" name="Google Shape;5731;p35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2" name="Google Shape;5732;p35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3" name="Google Shape;5733;p35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734" name="Google Shape;5734;p35"/>
          <p:cNvGrpSpPr/>
          <p:nvPr/>
        </p:nvGrpSpPr>
        <p:grpSpPr>
          <a:xfrm flipH="1">
            <a:off x="11092391" y="-176233"/>
            <a:ext cx="1109524" cy="7074157"/>
            <a:chOff x="1440600" y="197825"/>
            <a:chExt cx="990175" cy="3797050"/>
          </a:xfrm>
        </p:grpSpPr>
        <p:sp>
          <p:nvSpPr>
            <p:cNvPr id="5735" name="Google Shape;5735;p35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6" name="Google Shape;5736;p35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7" name="Google Shape;5737;p35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8" name="Google Shape;5738;p35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9" name="Google Shape;5739;p35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0" name="Google Shape;5740;p35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1" name="Google Shape;5741;p35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2" name="Google Shape;5742;p35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3" name="Google Shape;5743;p35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744" name="Google Shape;5744;p35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5745" name="Google Shape;5745;p35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6" name="Google Shape;5746;p35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7" name="Google Shape;5747;p35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8" name="Google Shape;5748;p35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9" name="Google Shape;5749;p35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0" name="Google Shape;5750;p35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1" name="Google Shape;5751;p35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2" name="Google Shape;5752;p35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3" name="Google Shape;5753;p35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4" name="Google Shape;5754;p35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5" name="Google Shape;5755;p35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6" name="Google Shape;5756;p35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7" name="Google Shape;5757;p35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8" name="Google Shape;5758;p35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9" name="Google Shape;5759;p35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0" name="Google Shape;5760;p35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1" name="Google Shape;5761;p35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2" name="Google Shape;5762;p35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3" name="Google Shape;5763;p35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4" name="Google Shape;5764;p35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5" name="Google Shape;5765;p35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6" name="Google Shape;5766;p35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7" name="Google Shape;5767;p35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8" name="Google Shape;5768;p35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9" name="Google Shape;5769;p35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0" name="Google Shape;5770;p35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1" name="Google Shape;5771;p35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2" name="Google Shape;5772;p35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3" name="Google Shape;5773;p35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4" name="Google Shape;5774;p35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5" name="Google Shape;5775;p35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6" name="Google Shape;5776;p35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7" name="Google Shape;5777;p35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8" name="Google Shape;5778;p35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9" name="Google Shape;5779;p35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0" name="Google Shape;5780;p35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1" name="Google Shape;5781;p35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782" name="Google Shape;5782;p35"/>
          <p:cNvGrpSpPr/>
          <p:nvPr/>
        </p:nvGrpSpPr>
        <p:grpSpPr>
          <a:xfrm>
            <a:off x="-26" y="6151028"/>
            <a:ext cx="12191577" cy="2172125"/>
            <a:chOff x="429225" y="4417075"/>
            <a:chExt cx="6749600" cy="1202550"/>
          </a:xfrm>
        </p:grpSpPr>
        <p:sp>
          <p:nvSpPr>
            <p:cNvPr id="5783" name="Google Shape;5783;p35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4" name="Google Shape;5784;p35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5" name="Google Shape;5785;p35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6" name="Google Shape;5786;p35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7" name="Google Shape;5787;p35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8" name="Google Shape;5788;p35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9" name="Google Shape;5789;p35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0" name="Google Shape;5790;p35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1" name="Google Shape;5791;p35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2" name="Google Shape;5792;p35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3" name="Google Shape;5793;p35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4" name="Google Shape;5794;p35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5" name="Google Shape;5795;p35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6" name="Google Shape;5796;p35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7" name="Google Shape;5797;p35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8" name="Google Shape;5798;p35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9" name="Google Shape;5799;p35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0" name="Google Shape;5800;p35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1" name="Google Shape;5801;p35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2" name="Google Shape;5802;p35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3" name="Google Shape;5803;p35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4" name="Google Shape;5804;p35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5" name="Google Shape;5805;p35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6" name="Google Shape;5806;p35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7" name="Google Shape;5807;p35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8" name="Google Shape;5808;p35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9" name="Google Shape;5809;p35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0" name="Google Shape;5810;p35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1" name="Google Shape;5811;p35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2" name="Google Shape;5812;p35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3" name="Google Shape;5813;p35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4" name="Google Shape;5814;p35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5" name="Google Shape;5815;p35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6" name="Google Shape;5816;p35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7" name="Google Shape;5817;p35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8" name="Google Shape;5818;p35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9" name="Google Shape;5819;p35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0" name="Google Shape;5820;p35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1" name="Google Shape;5821;p35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2" name="Google Shape;5822;p35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3" name="Google Shape;5823;p35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4" name="Google Shape;5824;p35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5" name="Google Shape;5825;p35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6" name="Google Shape;5826;p35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7" name="Google Shape;5827;p35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8" name="Google Shape;5828;p35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9" name="Google Shape;5829;p35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0" name="Google Shape;5830;p35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1" name="Google Shape;5831;p35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2" name="Google Shape;5832;p35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3" name="Google Shape;5833;p35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4" name="Google Shape;5834;p35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5" name="Google Shape;5835;p35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6" name="Google Shape;5836;p35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7" name="Google Shape;5837;p35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8" name="Google Shape;5838;p35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9" name="Google Shape;5839;p35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0" name="Google Shape;5840;p35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1" name="Google Shape;5841;p35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2" name="Google Shape;5842;p35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3" name="Google Shape;5843;p35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4" name="Google Shape;5844;p35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5" name="Google Shape;5845;p35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6" name="Google Shape;5846;p35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7" name="Google Shape;5847;p35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8" name="Google Shape;5848;p35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9" name="Google Shape;5849;p35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0" name="Google Shape;5850;p35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1" name="Google Shape;5851;p35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2" name="Google Shape;5852;p35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3" name="Google Shape;5853;p35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4" name="Google Shape;5854;p35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5" name="Google Shape;5855;p35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6" name="Google Shape;5856;p35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7" name="Google Shape;5857;p35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8" name="Google Shape;5858;p35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9" name="Google Shape;5859;p35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0" name="Google Shape;5860;p35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1" name="Google Shape;5861;p35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2" name="Google Shape;5862;p35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3" name="Google Shape;5863;p35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4" name="Google Shape;5864;p35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5" name="Google Shape;5865;p35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6" name="Google Shape;5866;p35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7" name="Google Shape;5867;p35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8" name="Google Shape;5868;p35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9" name="Google Shape;5869;p35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0" name="Google Shape;5870;p35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1" name="Google Shape;5871;p35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2" name="Google Shape;5872;p35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3" name="Google Shape;5873;p35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4" name="Google Shape;5874;p35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5" name="Google Shape;5875;p35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6" name="Google Shape;5876;p35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7" name="Google Shape;5877;p35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8" name="Google Shape;5878;p35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9" name="Google Shape;5879;p35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0" name="Google Shape;5880;p35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1" name="Google Shape;5881;p35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2" name="Google Shape;5882;p35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3" name="Google Shape;5883;p35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4" name="Google Shape;5884;p35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5" name="Google Shape;5885;p35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6" name="Google Shape;5886;p35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7" name="Google Shape;5887;p35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8" name="Google Shape;5888;p35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9" name="Google Shape;5889;p35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0" name="Google Shape;5890;p35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1" name="Google Shape;5891;p35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2" name="Google Shape;5892;p35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3" name="Google Shape;5893;p35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4" name="Google Shape;5894;p35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5" name="Google Shape;5895;p35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6" name="Google Shape;5896;p35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7" name="Google Shape;5897;p35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8" name="Google Shape;5898;p35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9" name="Google Shape;5899;p35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0" name="Google Shape;5900;p35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1" name="Google Shape;5901;p35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2" name="Google Shape;5902;p35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3" name="Google Shape;5903;p35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4" name="Google Shape;5904;p35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5" name="Google Shape;5905;p35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6" name="Google Shape;5906;p35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7" name="Google Shape;5907;p35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8" name="Google Shape;5908;p35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9" name="Google Shape;5909;p35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0" name="Google Shape;5910;p35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1" name="Google Shape;5911;p35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2" name="Google Shape;5912;p35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3" name="Google Shape;5913;p35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4" name="Google Shape;5914;p35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5" name="Google Shape;5915;p35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6" name="Google Shape;5916;p35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7" name="Google Shape;5917;p35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8" name="Google Shape;5918;p35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9" name="Google Shape;5919;p35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0" name="Google Shape;5920;p35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1" name="Google Shape;5921;p35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2" name="Google Shape;5922;p35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3" name="Google Shape;5923;p35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4" name="Google Shape;5924;p35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5" name="Google Shape;5925;p35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6" name="Google Shape;5926;p35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7" name="Google Shape;5927;p35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8" name="Google Shape;5928;p35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9" name="Google Shape;5929;p35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0" name="Google Shape;5930;p35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1" name="Google Shape;5931;p35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2" name="Google Shape;5932;p35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3" name="Google Shape;5933;p35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4" name="Google Shape;5934;p35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5" name="Google Shape;5935;p35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6" name="Google Shape;5936;p35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7" name="Google Shape;5937;p35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8" name="Google Shape;5938;p35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9" name="Google Shape;5939;p35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0" name="Google Shape;5940;p35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1" name="Google Shape;5941;p35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2" name="Google Shape;5942;p35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3" name="Google Shape;5943;p35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4" name="Google Shape;5944;p35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5" name="Google Shape;5945;p35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6" name="Google Shape;5946;p35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7" name="Google Shape;5947;p35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8" name="Google Shape;5948;p35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9" name="Google Shape;5949;p35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0" name="Google Shape;5950;p35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1" name="Google Shape;5951;p35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2" name="Google Shape;5952;p35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3" name="Google Shape;5953;p35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848988667"/>
      </p:ext>
    </p:extLst>
  </p:cSld>
  <p:clrMapOvr>
    <a:masterClrMapping/>
  </p:clrMapOvr>
  <p:transition spd="slow">
    <p:wip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5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5" name="Google Shape;5955;p36"/>
          <p:cNvSpPr/>
          <p:nvPr/>
        </p:nvSpPr>
        <p:spPr>
          <a:xfrm>
            <a:off x="-9567" y="58679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956" name="Google Shape;5956;p36"/>
          <p:cNvGrpSpPr/>
          <p:nvPr/>
        </p:nvGrpSpPr>
        <p:grpSpPr>
          <a:xfrm flipH="1">
            <a:off x="1049433" y="-784333"/>
            <a:ext cx="11059667" cy="7642317"/>
            <a:chOff x="-3141125" y="-1019225"/>
            <a:chExt cx="8294750" cy="5731738"/>
          </a:xfrm>
        </p:grpSpPr>
        <p:sp>
          <p:nvSpPr>
            <p:cNvPr id="5957" name="Google Shape;5957;p36"/>
            <p:cNvSpPr/>
            <p:nvPr/>
          </p:nvSpPr>
          <p:spPr>
            <a:xfrm>
              <a:off x="-3141125" y="-1019225"/>
              <a:ext cx="8162675" cy="5567325"/>
            </a:xfrm>
            <a:custGeom>
              <a:avLst/>
              <a:gdLst/>
              <a:ahLst/>
              <a:cxnLst/>
              <a:rect l="l" t="t" r="r" b="b"/>
              <a:pathLst>
                <a:path w="326507" h="222693" extrusionOk="0">
                  <a:moveTo>
                    <a:pt x="326507" y="217527"/>
                  </a:moveTo>
                  <a:lnTo>
                    <a:pt x="0" y="0"/>
                  </a:lnTo>
                  <a:lnTo>
                    <a:pt x="9469" y="206601"/>
                  </a:lnTo>
                  <a:lnTo>
                    <a:pt x="319333" y="222693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5958" name="Google Shape;5958;p36"/>
            <p:cNvGrpSpPr/>
            <p:nvPr/>
          </p:nvGrpSpPr>
          <p:grpSpPr>
            <a:xfrm flipH="1">
              <a:off x="4793350" y="4364763"/>
              <a:ext cx="360275" cy="347750"/>
              <a:chOff x="1618825" y="2930900"/>
              <a:chExt cx="360275" cy="347750"/>
            </a:xfrm>
          </p:grpSpPr>
          <p:sp>
            <p:nvSpPr>
              <p:cNvPr id="5959" name="Google Shape;5959;p36"/>
              <p:cNvSpPr/>
              <p:nvPr/>
            </p:nvSpPr>
            <p:spPr>
              <a:xfrm>
                <a:off x="1670525" y="2930900"/>
                <a:ext cx="308575" cy="281975"/>
              </a:xfrm>
              <a:custGeom>
                <a:avLst/>
                <a:gdLst/>
                <a:ahLst/>
                <a:cxnLst/>
                <a:rect l="l" t="t" r="r" b="b"/>
                <a:pathLst>
                  <a:path w="12343" h="11279" extrusionOk="0">
                    <a:moveTo>
                      <a:pt x="4663" y="0"/>
                    </a:moveTo>
                    <a:cubicBezTo>
                      <a:pt x="4463" y="0"/>
                      <a:pt x="4317" y="54"/>
                      <a:pt x="4237" y="166"/>
                    </a:cubicBezTo>
                    <a:lnTo>
                      <a:pt x="1735" y="3302"/>
                    </a:lnTo>
                    <a:cubicBezTo>
                      <a:pt x="1" y="5403"/>
                      <a:pt x="368" y="8506"/>
                      <a:pt x="2503" y="10207"/>
                    </a:cubicBezTo>
                    <a:cubicBezTo>
                      <a:pt x="3408" y="10929"/>
                      <a:pt x="4483" y="11278"/>
                      <a:pt x="5552" y="11278"/>
                    </a:cubicBezTo>
                    <a:cubicBezTo>
                      <a:pt x="7002" y="11278"/>
                      <a:pt x="8442" y="10635"/>
                      <a:pt x="9441" y="9406"/>
                    </a:cubicBezTo>
                    <a:lnTo>
                      <a:pt x="11943" y="6304"/>
                    </a:lnTo>
                    <a:cubicBezTo>
                      <a:pt x="12343" y="5737"/>
                      <a:pt x="10975" y="3902"/>
                      <a:pt x="8840" y="2234"/>
                    </a:cubicBezTo>
                    <a:cubicBezTo>
                      <a:pt x="7156" y="871"/>
                      <a:pt x="5472" y="0"/>
                      <a:pt x="46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60" name="Google Shape;5960;p36"/>
              <p:cNvSpPr/>
              <p:nvPr/>
            </p:nvSpPr>
            <p:spPr>
              <a:xfrm>
                <a:off x="1703050" y="3050950"/>
                <a:ext cx="27022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10809" h="6477" extrusionOk="0">
                    <a:moveTo>
                      <a:pt x="10108" y="1"/>
                    </a:moveTo>
                    <a:lnTo>
                      <a:pt x="10108" y="1"/>
                    </a:lnTo>
                    <a:cubicBezTo>
                      <a:pt x="10375" y="435"/>
                      <a:pt x="10475" y="835"/>
                      <a:pt x="10308" y="1035"/>
                    </a:cubicBezTo>
                    <a:lnTo>
                      <a:pt x="7806" y="4171"/>
                    </a:lnTo>
                    <a:cubicBezTo>
                      <a:pt x="6827" y="5380"/>
                      <a:pt x="5384" y="6026"/>
                      <a:pt x="3929" y="6026"/>
                    </a:cubicBezTo>
                    <a:cubicBezTo>
                      <a:pt x="2855" y="6026"/>
                      <a:pt x="1774" y="5674"/>
                      <a:pt x="868" y="4938"/>
                    </a:cubicBezTo>
                    <a:cubicBezTo>
                      <a:pt x="534" y="4671"/>
                      <a:pt x="268" y="4371"/>
                      <a:pt x="1" y="4037"/>
                    </a:cubicBezTo>
                    <a:lnTo>
                      <a:pt x="1" y="4037"/>
                    </a:lnTo>
                    <a:cubicBezTo>
                      <a:pt x="301" y="4537"/>
                      <a:pt x="701" y="5038"/>
                      <a:pt x="1168" y="5405"/>
                    </a:cubicBezTo>
                    <a:cubicBezTo>
                      <a:pt x="2074" y="6127"/>
                      <a:pt x="3148" y="6476"/>
                      <a:pt x="4215" y="6476"/>
                    </a:cubicBezTo>
                    <a:cubicBezTo>
                      <a:pt x="5661" y="6476"/>
                      <a:pt x="7094" y="5833"/>
                      <a:pt x="8073" y="4604"/>
                    </a:cubicBezTo>
                    <a:lnTo>
                      <a:pt x="10575" y="1502"/>
                    </a:lnTo>
                    <a:cubicBezTo>
                      <a:pt x="10808" y="1235"/>
                      <a:pt x="10575" y="635"/>
                      <a:pt x="101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61" name="Google Shape;5961;p36"/>
              <p:cNvSpPr/>
              <p:nvPr/>
            </p:nvSpPr>
            <p:spPr>
              <a:xfrm>
                <a:off x="1783100" y="2944200"/>
                <a:ext cx="177675" cy="133475"/>
              </a:xfrm>
              <a:custGeom>
                <a:avLst/>
                <a:gdLst/>
                <a:ahLst/>
                <a:cxnLst/>
                <a:rect l="l" t="t" r="r" b="b"/>
                <a:pathLst>
                  <a:path w="7107" h="5339" extrusionOk="0">
                    <a:moveTo>
                      <a:pt x="740" y="1"/>
                    </a:moveTo>
                    <a:cubicBezTo>
                      <a:pt x="573" y="1"/>
                      <a:pt x="446" y="44"/>
                      <a:pt x="368" y="135"/>
                    </a:cubicBezTo>
                    <a:cubicBezTo>
                      <a:pt x="1" y="602"/>
                      <a:pt x="1168" y="2103"/>
                      <a:pt x="2936" y="3504"/>
                    </a:cubicBezTo>
                    <a:cubicBezTo>
                      <a:pt x="4333" y="4605"/>
                      <a:pt x="5708" y="5339"/>
                      <a:pt x="6400" y="5339"/>
                    </a:cubicBezTo>
                    <a:cubicBezTo>
                      <a:pt x="6567" y="5339"/>
                      <a:pt x="6695" y="5296"/>
                      <a:pt x="6772" y="5205"/>
                    </a:cubicBezTo>
                    <a:cubicBezTo>
                      <a:pt x="7106" y="4805"/>
                      <a:pt x="5972" y="3237"/>
                      <a:pt x="4204" y="1836"/>
                    </a:cubicBezTo>
                    <a:cubicBezTo>
                      <a:pt x="2807" y="734"/>
                      <a:pt x="1432" y="1"/>
                      <a:pt x="7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62" name="Google Shape;5962;p36"/>
              <p:cNvSpPr/>
              <p:nvPr/>
            </p:nvSpPr>
            <p:spPr>
              <a:xfrm>
                <a:off x="1783100" y="2945050"/>
                <a:ext cx="171000" cy="134050"/>
              </a:xfrm>
              <a:custGeom>
                <a:avLst/>
                <a:gdLst/>
                <a:ahLst/>
                <a:cxnLst/>
                <a:rect l="l" t="t" r="r" b="b"/>
                <a:pathLst>
                  <a:path w="6840" h="5362" extrusionOk="0">
                    <a:moveTo>
                      <a:pt x="568" y="1"/>
                    </a:moveTo>
                    <a:cubicBezTo>
                      <a:pt x="468" y="1"/>
                      <a:pt x="435" y="67"/>
                      <a:pt x="401" y="134"/>
                    </a:cubicBezTo>
                    <a:cubicBezTo>
                      <a:pt x="1" y="601"/>
                      <a:pt x="1168" y="2102"/>
                      <a:pt x="2936" y="3503"/>
                    </a:cubicBezTo>
                    <a:cubicBezTo>
                      <a:pt x="4336" y="4660"/>
                      <a:pt x="5757" y="5362"/>
                      <a:pt x="6429" y="5362"/>
                    </a:cubicBezTo>
                    <a:cubicBezTo>
                      <a:pt x="6590" y="5362"/>
                      <a:pt x="6708" y="5321"/>
                      <a:pt x="6772" y="5238"/>
                    </a:cubicBezTo>
                    <a:cubicBezTo>
                      <a:pt x="6839" y="5071"/>
                      <a:pt x="6806" y="4804"/>
                      <a:pt x="6672" y="4504"/>
                    </a:cubicBezTo>
                    <a:cubicBezTo>
                      <a:pt x="6619" y="4519"/>
                      <a:pt x="6557" y="4527"/>
                      <a:pt x="6487" y="4527"/>
                    </a:cubicBezTo>
                    <a:cubicBezTo>
                      <a:pt x="5815" y="4527"/>
                      <a:pt x="4423" y="3817"/>
                      <a:pt x="3003" y="2669"/>
                    </a:cubicBezTo>
                    <a:cubicBezTo>
                      <a:pt x="1802" y="1735"/>
                      <a:pt x="902" y="734"/>
                      <a:pt x="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63" name="Google Shape;5963;p36"/>
              <p:cNvSpPr/>
              <p:nvPr/>
            </p:nvSpPr>
            <p:spPr>
              <a:xfrm>
                <a:off x="1619650" y="3249425"/>
                <a:ext cx="311100" cy="28400"/>
              </a:xfrm>
              <a:custGeom>
                <a:avLst/>
                <a:gdLst/>
                <a:ahLst/>
                <a:cxnLst/>
                <a:rect l="l" t="t" r="r" b="b"/>
                <a:pathLst>
                  <a:path w="12444" h="1136" extrusionOk="0">
                    <a:moveTo>
                      <a:pt x="6205" y="1"/>
                    </a:moveTo>
                    <a:cubicBezTo>
                      <a:pt x="2770" y="1"/>
                      <a:pt x="1" y="201"/>
                      <a:pt x="1" y="501"/>
                    </a:cubicBezTo>
                    <a:lnTo>
                      <a:pt x="1" y="1135"/>
                    </a:lnTo>
                    <a:lnTo>
                      <a:pt x="12443" y="1135"/>
                    </a:lnTo>
                    <a:lnTo>
                      <a:pt x="12443" y="501"/>
                    </a:lnTo>
                    <a:cubicBezTo>
                      <a:pt x="12443" y="201"/>
                      <a:pt x="9641" y="1"/>
                      <a:pt x="62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64" name="Google Shape;5964;p36"/>
              <p:cNvSpPr/>
              <p:nvPr/>
            </p:nvSpPr>
            <p:spPr>
              <a:xfrm>
                <a:off x="1618825" y="3264450"/>
                <a:ext cx="311075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12443" h="568" extrusionOk="0">
                    <a:moveTo>
                      <a:pt x="1" y="0"/>
                    </a:moveTo>
                    <a:lnTo>
                      <a:pt x="1" y="567"/>
                    </a:lnTo>
                    <a:lnTo>
                      <a:pt x="12443" y="567"/>
                    </a:lnTo>
                    <a:lnTo>
                      <a:pt x="124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65" name="Google Shape;5965;p36"/>
              <p:cNvSpPr/>
              <p:nvPr/>
            </p:nvSpPr>
            <p:spPr>
              <a:xfrm>
                <a:off x="1705550" y="3136850"/>
                <a:ext cx="8092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4604" fill="none" extrusionOk="0">
                    <a:moveTo>
                      <a:pt x="1602" y="4604"/>
                    </a:moveTo>
                    <a:cubicBezTo>
                      <a:pt x="1602" y="4604"/>
                      <a:pt x="1" y="1669"/>
                      <a:pt x="3236" y="1"/>
                    </a:cubicBezTo>
                  </a:path>
                </a:pathLst>
              </a:custGeom>
              <a:solidFill>
                <a:schemeClr val="lt1"/>
              </a:solidFill>
              <a:ln w="22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66" name="Google Shape;5966;p36"/>
              <p:cNvSpPr/>
              <p:nvPr/>
            </p:nvSpPr>
            <p:spPr>
              <a:xfrm>
                <a:off x="1691375" y="3016775"/>
                <a:ext cx="55900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2236" h="4304" extrusionOk="0">
                    <a:moveTo>
                      <a:pt x="2236" y="0"/>
                    </a:moveTo>
                    <a:lnTo>
                      <a:pt x="2236" y="0"/>
                    </a:lnTo>
                    <a:cubicBezTo>
                      <a:pt x="568" y="601"/>
                      <a:pt x="1" y="2769"/>
                      <a:pt x="601" y="4303"/>
                    </a:cubicBezTo>
                    <a:cubicBezTo>
                      <a:pt x="568" y="2702"/>
                      <a:pt x="901" y="1034"/>
                      <a:pt x="22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5967" name="Google Shape;5967;p36"/>
          <p:cNvGrpSpPr/>
          <p:nvPr/>
        </p:nvGrpSpPr>
        <p:grpSpPr>
          <a:xfrm>
            <a:off x="-19133" y="-1042566"/>
            <a:ext cx="10788000" cy="7938817"/>
            <a:chOff x="-2937375" y="-1241600"/>
            <a:chExt cx="8091000" cy="5954113"/>
          </a:xfrm>
        </p:grpSpPr>
        <p:sp>
          <p:nvSpPr>
            <p:cNvPr id="5968" name="Google Shape;5968;p36"/>
            <p:cNvSpPr/>
            <p:nvPr/>
          </p:nvSpPr>
          <p:spPr>
            <a:xfrm>
              <a:off x="-2937375" y="-1241600"/>
              <a:ext cx="7958925" cy="5789700"/>
            </a:xfrm>
            <a:custGeom>
              <a:avLst/>
              <a:gdLst/>
              <a:ahLst/>
              <a:cxnLst/>
              <a:rect l="l" t="t" r="r" b="b"/>
              <a:pathLst>
                <a:path w="318357" h="231588" extrusionOk="0">
                  <a:moveTo>
                    <a:pt x="318357" y="226422"/>
                  </a:moveTo>
                  <a:lnTo>
                    <a:pt x="13200" y="0"/>
                  </a:lnTo>
                  <a:lnTo>
                    <a:pt x="0" y="194549"/>
                  </a:lnTo>
                  <a:lnTo>
                    <a:pt x="311183" y="231588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5969" name="Google Shape;5969;p36"/>
            <p:cNvGrpSpPr/>
            <p:nvPr/>
          </p:nvGrpSpPr>
          <p:grpSpPr>
            <a:xfrm flipH="1">
              <a:off x="4793350" y="4364763"/>
              <a:ext cx="360275" cy="347750"/>
              <a:chOff x="1618825" y="2930900"/>
              <a:chExt cx="360275" cy="347750"/>
            </a:xfrm>
          </p:grpSpPr>
          <p:sp>
            <p:nvSpPr>
              <p:cNvPr id="5970" name="Google Shape;5970;p36"/>
              <p:cNvSpPr/>
              <p:nvPr/>
            </p:nvSpPr>
            <p:spPr>
              <a:xfrm>
                <a:off x="1670525" y="2930900"/>
                <a:ext cx="308575" cy="281975"/>
              </a:xfrm>
              <a:custGeom>
                <a:avLst/>
                <a:gdLst/>
                <a:ahLst/>
                <a:cxnLst/>
                <a:rect l="l" t="t" r="r" b="b"/>
                <a:pathLst>
                  <a:path w="12343" h="11279" extrusionOk="0">
                    <a:moveTo>
                      <a:pt x="4663" y="0"/>
                    </a:moveTo>
                    <a:cubicBezTo>
                      <a:pt x="4463" y="0"/>
                      <a:pt x="4317" y="54"/>
                      <a:pt x="4237" y="166"/>
                    </a:cubicBezTo>
                    <a:lnTo>
                      <a:pt x="1735" y="3302"/>
                    </a:lnTo>
                    <a:cubicBezTo>
                      <a:pt x="1" y="5403"/>
                      <a:pt x="368" y="8506"/>
                      <a:pt x="2503" y="10207"/>
                    </a:cubicBezTo>
                    <a:cubicBezTo>
                      <a:pt x="3408" y="10929"/>
                      <a:pt x="4483" y="11278"/>
                      <a:pt x="5552" y="11278"/>
                    </a:cubicBezTo>
                    <a:cubicBezTo>
                      <a:pt x="7002" y="11278"/>
                      <a:pt x="8442" y="10635"/>
                      <a:pt x="9441" y="9406"/>
                    </a:cubicBezTo>
                    <a:lnTo>
                      <a:pt x="11943" y="6304"/>
                    </a:lnTo>
                    <a:cubicBezTo>
                      <a:pt x="12343" y="5737"/>
                      <a:pt x="10975" y="3902"/>
                      <a:pt x="8840" y="2234"/>
                    </a:cubicBezTo>
                    <a:cubicBezTo>
                      <a:pt x="7156" y="871"/>
                      <a:pt x="5472" y="0"/>
                      <a:pt x="46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71" name="Google Shape;5971;p36"/>
              <p:cNvSpPr/>
              <p:nvPr/>
            </p:nvSpPr>
            <p:spPr>
              <a:xfrm>
                <a:off x="1703050" y="3050950"/>
                <a:ext cx="27022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10809" h="6477" extrusionOk="0">
                    <a:moveTo>
                      <a:pt x="10108" y="1"/>
                    </a:moveTo>
                    <a:lnTo>
                      <a:pt x="10108" y="1"/>
                    </a:lnTo>
                    <a:cubicBezTo>
                      <a:pt x="10375" y="435"/>
                      <a:pt x="10475" y="835"/>
                      <a:pt x="10308" y="1035"/>
                    </a:cubicBezTo>
                    <a:lnTo>
                      <a:pt x="7806" y="4171"/>
                    </a:lnTo>
                    <a:cubicBezTo>
                      <a:pt x="6827" y="5380"/>
                      <a:pt x="5384" y="6026"/>
                      <a:pt x="3929" y="6026"/>
                    </a:cubicBezTo>
                    <a:cubicBezTo>
                      <a:pt x="2855" y="6026"/>
                      <a:pt x="1774" y="5674"/>
                      <a:pt x="868" y="4938"/>
                    </a:cubicBezTo>
                    <a:cubicBezTo>
                      <a:pt x="534" y="4671"/>
                      <a:pt x="268" y="4371"/>
                      <a:pt x="1" y="4037"/>
                    </a:cubicBezTo>
                    <a:lnTo>
                      <a:pt x="1" y="4037"/>
                    </a:lnTo>
                    <a:cubicBezTo>
                      <a:pt x="301" y="4537"/>
                      <a:pt x="701" y="5038"/>
                      <a:pt x="1168" y="5405"/>
                    </a:cubicBezTo>
                    <a:cubicBezTo>
                      <a:pt x="2074" y="6127"/>
                      <a:pt x="3148" y="6476"/>
                      <a:pt x="4215" y="6476"/>
                    </a:cubicBezTo>
                    <a:cubicBezTo>
                      <a:pt x="5661" y="6476"/>
                      <a:pt x="7094" y="5833"/>
                      <a:pt x="8073" y="4604"/>
                    </a:cubicBezTo>
                    <a:lnTo>
                      <a:pt x="10575" y="1502"/>
                    </a:lnTo>
                    <a:cubicBezTo>
                      <a:pt x="10808" y="1235"/>
                      <a:pt x="10575" y="635"/>
                      <a:pt x="101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72" name="Google Shape;5972;p36"/>
              <p:cNvSpPr/>
              <p:nvPr/>
            </p:nvSpPr>
            <p:spPr>
              <a:xfrm>
                <a:off x="1783100" y="2944200"/>
                <a:ext cx="177675" cy="133475"/>
              </a:xfrm>
              <a:custGeom>
                <a:avLst/>
                <a:gdLst/>
                <a:ahLst/>
                <a:cxnLst/>
                <a:rect l="l" t="t" r="r" b="b"/>
                <a:pathLst>
                  <a:path w="7107" h="5339" extrusionOk="0">
                    <a:moveTo>
                      <a:pt x="740" y="1"/>
                    </a:moveTo>
                    <a:cubicBezTo>
                      <a:pt x="573" y="1"/>
                      <a:pt x="446" y="44"/>
                      <a:pt x="368" y="135"/>
                    </a:cubicBezTo>
                    <a:cubicBezTo>
                      <a:pt x="1" y="602"/>
                      <a:pt x="1168" y="2103"/>
                      <a:pt x="2936" y="3504"/>
                    </a:cubicBezTo>
                    <a:cubicBezTo>
                      <a:pt x="4333" y="4605"/>
                      <a:pt x="5708" y="5339"/>
                      <a:pt x="6400" y="5339"/>
                    </a:cubicBezTo>
                    <a:cubicBezTo>
                      <a:pt x="6567" y="5339"/>
                      <a:pt x="6695" y="5296"/>
                      <a:pt x="6772" y="5205"/>
                    </a:cubicBezTo>
                    <a:cubicBezTo>
                      <a:pt x="7106" y="4805"/>
                      <a:pt x="5972" y="3237"/>
                      <a:pt x="4204" y="1836"/>
                    </a:cubicBezTo>
                    <a:cubicBezTo>
                      <a:pt x="2807" y="734"/>
                      <a:pt x="1432" y="1"/>
                      <a:pt x="7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73" name="Google Shape;5973;p36"/>
              <p:cNvSpPr/>
              <p:nvPr/>
            </p:nvSpPr>
            <p:spPr>
              <a:xfrm>
                <a:off x="1783100" y="2945050"/>
                <a:ext cx="171000" cy="134050"/>
              </a:xfrm>
              <a:custGeom>
                <a:avLst/>
                <a:gdLst/>
                <a:ahLst/>
                <a:cxnLst/>
                <a:rect l="l" t="t" r="r" b="b"/>
                <a:pathLst>
                  <a:path w="6840" h="5362" extrusionOk="0">
                    <a:moveTo>
                      <a:pt x="568" y="1"/>
                    </a:moveTo>
                    <a:cubicBezTo>
                      <a:pt x="468" y="1"/>
                      <a:pt x="435" y="67"/>
                      <a:pt x="401" y="134"/>
                    </a:cubicBezTo>
                    <a:cubicBezTo>
                      <a:pt x="1" y="601"/>
                      <a:pt x="1168" y="2102"/>
                      <a:pt x="2936" y="3503"/>
                    </a:cubicBezTo>
                    <a:cubicBezTo>
                      <a:pt x="4336" y="4660"/>
                      <a:pt x="5757" y="5362"/>
                      <a:pt x="6429" y="5362"/>
                    </a:cubicBezTo>
                    <a:cubicBezTo>
                      <a:pt x="6590" y="5362"/>
                      <a:pt x="6708" y="5321"/>
                      <a:pt x="6772" y="5238"/>
                    </a:cubicBezTo>
                    <a:cubicBezTo>
                      <a:pt x="6839" y="5071"/>
                      <a:pt x="6806" y="4804"/>
                      <a:pt x="6672" y="4504"/>
                    </a:cubicBezTo>
                    <a:cubicBezTo>
                      <a:pt x="6619" y="4519"/>
                      <a:pt x="6557" y="4527"/>
                      <a:pt x="6487" y="4527"/>
                    </a:cubicBezTo>
                    <a:cubicBezTo>
                      <a:pt x="5815" y="4527"/>
                      <a:pt x="4423" y="3817"/>
                      <a:pt x="3003" y="2669"/>
                    </a:cubicBezTo>
                    <a:cubicBezTo>
                      <a:pt x="1802" y="1735"/>
                      <a:pt x="902" y="734"/>
                      <a:pt x="5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74" name="Google Shape;5974;p36"/>
              <p:cNvSpPr/>
              <p:nvPr/>
            </p:nvSpPr>
            <p:spPr>
              <a:xfrm>
                <a:off x="1619650" y="3249425"/>
                <a:ext cx="311100" cy="28400"/>
              </a:xfrm>
              <a:custGeom>
                <a:avLst/>
                <a:gdLst/>
                <a:ahLst/>
                <a:cxnLst/>
                <a:rect l="l" t="t" r="r" b="b"/>
                <a:pathLst>
                  <a:path w="12444" h="1136" extrusionOk="0">
                    <a:moveTo>
                      <a:pt x="6205" y="1"/>
                    </a:moveTo>
                    <a:cubicBezTo>
                      <a:pt x="2770" y="1"/>
                      <a:pt x="1" y="201"/>
                      <a:pt x="1" y="501"/>
                    </a:cubicBezTo>
                    <a:lnTo>
                      <a:pt x="1" y="1135"/>
                    </a:lnTo>
                    <a:lnTo>
                      <a:pt x="12443" y="1135"/>
                    </a:lnTo>
                    <a:lnTo>
                      <a:pt x="12443" y="501"/>
                    </a:lnTo>
                    <a:cubicBezTo>
                      <a:pt x="12443" y="201"/>
                      <a:pt x="9641" y="1"/>
                      <a:pt x="62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75" name="Google Shape;5975;p36"/>
              <p:cNvSpPr/>
              <p:nvPr/>
            </p:nvSpPr>
            <p:spPr>
              <a:xfrm>
                <a:off x="1618825" y="3264450"/>
                <a:ext cx="311075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12443" h="568" extrusionOk="0">
                    <a:moveTo>
                      <a:pt x="1" y="0"/>
                    </a:moveTo>
                    <a:lnTo>
                      <a:pt x="1" y="567"/>
                    </a:lnTo>
                    <a:lnTo>
                      <a:pt x="12443" y="567"/>
                    </a:lnTo>
                    <a:lnTo>
                      <a:pt x="124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76" name="Google Shape;5976;p36"/>
              <p:cNvSpPr/>
              <p:nvPr/>
            </p:nvSpPr>
            <p:spPr>
              <a:xfrm>
                <a:off x="1705550" y="3136850"/>
                <a:ext cx="80925" cy="1151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4604" fill="none" extrusionOk="0">
                    <a:moveTo>
                      <a:pt x="1602" y="4604"/>
                    </a:moveTo>
                    <a:cubicBezTo>
                      <a:pt x="1602" y="4604"/>
                      <a:pt x="1" y="1669"/>
                      <a:pt x="3236" y="1"/>
                    </a:cubicBezTo>
                  </a:path>
                </a:pathLst>
              </a:custGeom>
              <a:solidFill>
                <a:schemeClr val="lt1"/>
              </a:solidFill>
              <a:ln w="22525" cap="rnd" cmpd="sng">
                <a:solidFill>
                  <a:schemeClr val="lt1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77" name="Google Shape;5977;p36"/>
              <p:cNvSpPr/>
              <p:nvPr/>
            </p:nvSpPr>
            <p:spPr>
              <a:xfrm>
                <a:off x="1691375" y="3016775"/>
                <a:ext cx="55900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2236" h="4304" extrusionOk="0">
                    <a:moveTo>
                      <a:pt x="2236" y="0"/>
                    </a:moveTo>
                    <a:lnTo>
                      <a:pt x="2236" y="0"/>
                    </a:lnTo>
                    <a:cubicBezTo>
                      <a:pt x="568" y="601"/>
                      <a:pt x="1" y="2769"/>
                      <a:pt x="601" y="4303"/>
                    </a:cubicBezTo>
                    <a:cubicBezTo>
                      <a:pt x="568" y="2702"/>
                      <a:pt x="901" y="1034"/>
                      <a:pt x="22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5978" name="Google Shape;5978;p36"/>
          <p:cNvGrpSpPr/>
          <p:nvPr/>
        </p:nvGrpSpPr>
        <p:grpSpPr>
          <a:xfrm>
            <a:off x="31" y="-176235"/>
            <a:ext cx="1721584" cy="7239708"/>
            <a:chOff x="1440600" y="197825"/>
            <a:chExt cx="990175" cy="3797050"/>
          </a:xfrm>
        </p:grpSpPr>
        <p:sp>
          <p:nvSpPr>
            <p:cNvPr id="5979" name="Google Shape;5979;p36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0" name="Google Shape;5980;p36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1" name="Google Shape;5981;p36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2" name="Google Shape;5982;p36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3" name="Google Shape;5983;p36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4" name="Google Shape;5984;p36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5" name="Google Shape;5985;p36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6" name="Google Shape;5986;p36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7" name="Google Shape;5987;p36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988" name="Google Shape;5988;p36"/>
          <p:cNvGrpSpPr/>
          <p:nvPr/>
        </p:nvGrpSpPr>
        <p:grpSpPr>
          <a:xfrm flipH="1">
            <a:off x="10480319" y="-176235"/>
            <a:ext cx="1721584" cy="7239708"/>
            <a:chOff x="1440600" y="197825"/>
            <a:chExt cx="990175" cy="3797050"/>
          </a:xfrm>
        </p:grpSpPr>
        <p:sp>
          <p:nvSpPr>
            <p:cNvPr id="5989" name="Google Shape;5989;p36"/>
            <p:cNvSpPr/>
            <p:nvPr/>
          </p:nvSpPr>
          <p:spPr>
            <a:xfrm>
              <a:off x="1440600" y="197825"/>
              <a:ext cx="990175" cy="1889850"/>
            </a:xfrm>
            <a:custGeom>
              <a:avLst/>
              <a:gdLst/>
              <a:ahLst/>
              <a:cxnLst/>
              <a:rect l="l" t="t" r="r" b="b"/>
              <a:pathLst>
                <a:path w="39607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219" y="75593"/>
                  </a:lnTo>
                  <a:cubicBezTo>
                    <a:pt x="21405" y="75593"/>
                    <a:pt x="38652" y="42074"/>
                    <a:pt x="39606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0" name="Google Shape;5990;p36"/>
            <p:cNvSpPr/>
            <p:nvPr/>
          </p:nvSpPr>
          <p:spPr>
            <a:xfrm>
              <a:off x="1440600" y="2105050"/>
              <a:ext cx="590825" cy="1889825"/>
            </a:xfrm>
            <a:custGeom>
              <a:avLst/>
              <a:gdLst/>
              <a:ahLst/>
              <a:cxnLst/>
              <a:rect l="l" t="t" r="r" b="b"/>
              <a:pathLst>
                <a:path w="23633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3633" y="75593"/>
                  </a:lnTo>
                  <a:cubicBezTo>
                    <a:pt x="23056" y="33659"/>
                    <a:pt x="12712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1" name="Google Shape;5991;p36"/>
            <p:cNvSpPr/>
            <p:nvPr/>
          </p:nvSpPr>
          <p:spPr>
            <a:xfrm>
              <a:off x="1440600" y="197825"/>
              <a:ext cx="858875" cy="1889850"/>
            </a:xfrm>
            <a:custGeom>
              <a:avLst/>
              <a:gdLst/>
              <a:ahLst/>
              <a:cxnLst/>
              <a:rect l="l" t="t" r="r" b="b"/>
              <a:pathLst>
                <a:path w="34355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79" y="75593"/>
                  </a:lnTo>
                  <a:cubicBezTo>
                    <a:pt x="18560" y="75593"/>
                    <a:pt x="33539" y="42074"/>
                    <a:pt x="34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2" name="Google Shape;5992;p36"/>
            <p:cNvSpPr/>
            <p:nvPr/>
          </p:nvSpPr>
          <p:spPr>
            <a:xfrm>
              <a:off x="1440600" y="197825"/>
              <a:ext cx="644550" cy="1889850"/>
            </a:xfrm>
            <a:custGeom>
              <a:avLst/>
              <a:gdLst/>
              <a:ahLst/>
              <a:cxnLst/>
              <a:rect l="l" t="t" r="r" b="b"/>
              <a:pathLst>
                <a:path w="25782" h="75594" extrusionOk="0">
                  <a:moveTo>
                    <a:pt x="0" y="1"/>
                  </a:moveTo>
                  <a:lnTo>
                    <a:pt x="0" y="75593"/>
                  </a:lnTo>
                  <a:lnTo>
                    <a:pt x="139" y="75593"/>
                  </a:lnTo>
                  <a:cubicBezTo>
                    <a:pt x="13905" y="75593"/>
                    <a:pt x="25144" y="42074"/>
                    <a:pt x="257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3" name="Google Shape;5993;p36"/>
            <p:cNvSpPr/>
            <p:nvPr/>
          </p:nvSpPr>
          <p:spPr>
            <a:xfrm>
              <a:off x="1526125" y="471350"/>
              <a:ext cx="341675" cy="1616325"/>
            </a:xfrm>
            <a:custGeom>
              <a:avLst/>
              <a:gdLst/>
              <a:ahLst/>
              <a:cxnLst/>
              <a:rect l="l" t="t" r="r" b="b"/>
              <a:pathLst>
                <a:path w="13667" h="64653" extrusionOk="0">
                  <a:moveTo>
                    <a:pt x="5690" y="1"/>
                  </a:moveTo>
                  <a:cubicBezTo>
                    <a:pt x="5690" y="1"/>
                    <a:pt x="8177" y="38215"/>
                    <a:pt x="1" y="64652"/>
                  </a:cubicBezTo>
                  <a:cubicBezTo>
                    <a:pt x="13508" y="46788"/>
                    <a:pt x="13667" y="1"/>
                    <a:pt x="13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4" name="Google Shape;5994;p36"/>
            <p:cNvSpPr/>
            <p:nvPr/>
          </p:nvSpPr>
          <p:spPr>
            <a:xfrm>
              <a:off x="1440600" y="2105050"/>
              <a:ext cx="512750" cy="1889825"/>
            </a:xfrm>
            <a:custGeom>
              <a:avLst/>
              <a:gdLst/>
              <a:ahLst/>
              <a:cxnLst/>
              <a:rect l="l" t="t" r="r" b="b"/>
              <a:pathLst>
                <a:path w="20510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20509" y="75593"/>
                  </a:lnTo>
                  <a:cubicBezTo>
                    <a:pt x="20012" y="33659"/>
                    <a:pt x="11021" y="239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5" name="Google Shape;5995;p36"/>
            <p:cNvSpPr/>
            <p:nvPr/>
          </p:nvSpPr>
          <p:spPr>
            <a:xfrm>
              <a:off x="1440600" y="2105050"/>
              <a:ext cx="384450" cy="1889825"/>
            </a:xfrm>
            <a:custGeom>
              <a:avLst/>
              <a:gdLst/>
              <a:ahLst/>
              <a:cxnLst/>
              <a:rect l="l" t="t" r="r" b="b"/>
              <a:pathLst>
                <a:path w="15378" h="75593" extrusionOk="0">
                  <a:moveTo>
                    <a:pt x="0" y="0"/>
                  </a:moveTo>
                  <a:lnTo>
                    <a:pt x="0" y="75593"/>
                  </a:lnTo>
                  <a:lnTo>
                    <a:pt x="15377" y="75593"/>
                  </a:lnTo>
                  <a:cubicBezTo>
                    <a:pt x="14999" y="33659"/>
                    <a:pt x="8256" y="23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6" name="Google Shape;5996;p36"/>
            <p:cNvSpPr/>
            <p:nvPr/>
          </p:nvSpPr>
          <p:spPr>
            <a:xfrm>
              <a:off x="1440600" y="2197550"/>
              <a:ext cx="214850" cy="1797325"/>
            </a:xfrm>
            <a:custGeom>
              <a:avLst/>
              <a:gdLst/>
              <a:ahLst/>
              <a:cxnLst/>
              <a:rect l="l" t="t" r="r" b="b"/>
              <a:pathLst>
                <a:path w="8594" h="71893" extrusionOk="0">
                  <a:moveTo>
                    <a:pt x="4317" y="0"/>
                  </a:moveTo>
                  <a:lnTo>
                    <a:pt x="0" y="617"/>
                  </a:lnTo>
                  <a:lnTo>
                    <a:pt x="0" y="71893"/>
                  </a:lnTo>
                  <a:lnTo>
                    <a:pt x="8594" y="71893"/>
                  </a:lnTo>
                  <a:cubicBezTo>
                    <a:pt x="8594" y="21902"/>
                    <a:pt x="4317" y="0"/>
                    <a:pt x="43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7" name="Google Shape;5997;p36"/>
            <p:cNvSpPr/>
            <p:nvPr/>
          </p:nvSpPr>
          <p:spPr>
            <a:xfrm>
              <a:off x="1440600" y="2035925"/>
              <a:ext cx="214850" cy="206400"/>
            </a:xfrm>
            <a:custGeom>
              <a:avLst/>
              <a:gdLst/>
              <a:ahLst/>
              <a:cxnLst/>
              <a:rect l="l" t="t" r="r" b="b"/>
              <a:pathLst>
                <a:path w="8594" h="8256" extrusionOk="0">
                  <a:moveTo>
                    <a:pt x="0" y="0"/>
                  </a:moveTo>
                  <a:lnTo>
                    <a:pt x="0" y="7082"/>
                  </a:lnTo>
                  <a:lnTo>
                    <a:pt x="8594" y="8256"/>
                  </a:lnTo>
                  <a:lnTo>
                    <a:pt x="8594" y="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998" name="Google Shape;5998;p36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5999" name="Google Shape;5999;p36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0" name="Google Shape;6000;p36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1" name="Google Shape;6001;p36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2" name="Google Shape;6002;p36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3" name="Google Shape;6003;p36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4" name="Google Shape;6004;p36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5" name="Google Shape;6005;p36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6" name="Google Shape;6006;p36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7" name="Google Shape;6007;p36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8" name="Google Shape;6008;p36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9" name="Google Shape;6009;p36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0" name="Google Shape;6010;p36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1" name="Google Shape;6011;p36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2" name="Google Shape;6012;p36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3" name="Google Shape;6013;p36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4" name="Google Shape;6014;p36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5" name="Google Shape;6015;p36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6" name="Google Shape;6016;p36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7" name="Google Shape;6017;p36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8" name="Google Shape;6018;p36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9" name="Google Shape;6019;p36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0" name="Google Shape;6020;p36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1" name="Google Shape;6021;p36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2" name="Google Shape;6022;p36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3" name="Google Shape;6023;p36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4" name="Google Shape;6024;p36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5" name="Google Shape;6025;p36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6" name="Google Shape;6026;p36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7" name="Google Shape;6027;p36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8" name="Google Shape;6028;p36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9" name="Google Shape;6029;p36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0" name="Google Shape;6030;p36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1" name="Google Shape;6031;p36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2" name="Google Shape;6032;p36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3" name="Google Shape;6033;p36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4" name="Google Shape;6034;p36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5" name="Google Shape;6035;p36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16585976"/>
      </p:ext>
    </p:extLst>
  </p:cSld>
  <p:clrMapOvr>
    <a:masterClrMapping/>
  </p:clrMapOvr>
  <p:transition spd="slow">
    <p:wip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6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7" name="Google Shape;6037;p37"/>
          <p:cNvGrpSpPr/>
          <p:nvPr/>
        </p:nvGrpSpPr>
        <p:grpSpPr>
          <a:xfrm flipH="1">
            <a:off x="276989" y="462858"/>
            <a:ext cx="11071553" cy="6209076"/>
            <a:chOff x="440375" y="347143"/>
            <a:chExt cx="8303665" cy="4656807"/>
          </a:xfrm>
        </p:grpSpPr>
        <p:sp>
          <p:nvSpPr>
            <p:cNvPr id="6038" name="Google Shape;6038;p37"/>
            <p:cNvSpPr/>
            <p:nvPr/>
          </p:nvSpPr>
          <p:spPr>
            <a:xfrm>
              <a:off x="440375" y="683150"/>
              <a:ext cx="8033600" cy="4320800"/>
            </a:xfrm>
            <a:custGeom>
              <a:avLst/>
              <a:gdLst/>
              <a:ahLst/>
              <a:cxnLst/>
              <a:rect l="l" t="t" r="r" b="b"/>
              <a:pathLst>
                <a:path w="321344" h="172832" extrusionOk="0">
                  <a:moveTo>
                    <a:pt x="308296" y="0"/>
                  </a:moveTo>
                  <a:lnTo>
                    <a:pt x="0" y="172832"/>
                  </a:lnTo>
                  <a:lnTo>
                    <a:pt x="299572" y="171503"/>
                  </a:lnTo>
                  <a:lnTo>
                    <a:pt x="321344" y="10525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6039" name="Google Shape;6039;p37"/>
            <p:cNvGrpSpPr/>
            <p:nvPr/>
          </p:nvGrpSpPr>
          <p:grpSpPr>
            <a:xfrm>
              <a:off x="8076260" y="347143"/>
              <a:ext cx="667780" cy="667824"/>
              <a:chOff x="8304860" y="-186257"/>
              <a:chExt cx="667780" cy="667824"/>
            </a:xfrm>
          </p:grpSpPr>
          <p:sp>
            <p:nvSpPr>
              <p:cNvPr id="6040" name="Google Shape;6040;p37"/>
              <p:cNvSpPr/>
              <p:nvPr/>
            </p:nvSpPr>
            <p:spPr>
              <a:xfrm rot="2373635">
                <a:off x="8691939" y="-98328"/>
                <a:ext cx="154012" cy="122309"/>
              </a:xfrm>
              <a:custGeom>
                <a:avLst/>
                <a:gdLst/>
                <a:ahLst/>
                <a:cxnLst/>
                <a:rect l="l" t="t" r="r" b="b"/>
                <a:pathLst>
                  <a:path w="2429" h="1929" extrusionOk="0">
                    <a:moveTo>
                      <a:pt x="250" y="1929"/>
                    </a:moveTo>
                    <a:lnTo>
                      <a:pt x="0" y="464"/>
                    </a:lnTo>
                    <a:cubicBezTo>
                      <a:pt x="0" y="464"/>
                      <a:pt x="1215" y="0"/>
                      <a:pt x="2429" y="464"/>
                    </a:cubicBezTo>
                    <a:lnTo>
                      <a:pt x="2179" y="192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41" name="Google Shape;6041;p37"/>
              <p:cNvSpPr/>
              <p:nvPr/>
            </p:nvSpPr>
            <p:spPr>
              <a:xfrm rot="2373635">
                <a:off x="8393925" y="-72211"/>
                <a:ext cx="505848" cy="410740"/>
              </a:xfrm>
              <a:custGeom>
                <a:avLst/>
                <a:gdLst/>
                <a:ahLst/>
                <a:cxnLst/>
                <a:rect l="l" t="t" r="r" b="b"/>
                <a:pathLst>
                  <a:path w="7978" h="6478" extrusionOk="0">
                    <a:moveTo>
                      <a:pt x="0" y="834"/>
                    </a:moveTo>
                    <a:lnTo>
                      <a:pt x="476" y="6478"/>
                    </a:lnTo>
                    <a:cubicBezTo>
                      <a:pt x="2703" y="5787"/>
                      <a:pt x="4977" y="5811"/>
                      <a:pt x="7513" y="6478"/>
                    </a:cubicBezTo>
                    <a:lnTo>
                      <a:pt x="7977" y="834"/>
                    </a:lnTo>
                    <a:cubicBezTo>
                      <a:pt x="5703" y="1"/>
                      <a:pt x="2429" y="1"/>
                      <a:pt x="0" y="83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42" name="Google Shape;6042;p37"/>
              <p:cNvSpPr/>
              <p:nvPr/>
            </p:nvSpPr>
            <p:spPr>
              <a:xfrm rot="2373635">
                <a:off x="8289601" y="239826"/>
                <a:ext cx="446184" cy="112545"/>
              </a:xfrm>
              <a:custGeom>
                <a:avLst/>
                <a:gdLst/>
                <a:ahLst/>
                <a:cxnLst/>
                <a:rect l="l" t="t" r="r" b="b"/>
                <a:pathLst>
                  <a:path w="7037" h="1775" extrusionOk="0">
                    <a:moveTo>
                      <a:pt x="0" y="798"/>
                    </a:moveTo>
                    <a:lnTo>
                      <a:pt x="1048" y="1655"/>
                    </a:lnTo>
                    <a:lnTo>
                      <a:pt x="5692" y="1774"/>
                    </a:lnTo>
                    <a:lnTo>
                      <a:pt x="7037" y="798"/>
                    </a:lnTo>
                    <a:cubicBezTo>
                      <a:pt x="4656" y="84"/>
                      <a:pt x="2513" y="0"/>
                      <a:pt x="0" y="7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43" name="Google Shape;6043;p37"/>
              <p:cNvSpPr/>
              <p:nvPr/>
            </p:nvSpPr>
            <p:spPr>
              <a:xfrm rot="2373635">
                <a:off x="8345212" y="270738"/>
                <a:ext cx="319373" cy="67210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1060" extrusionOk="0">
                    <a:moveTo>
                      <a:pt x="5037" y="524"/>
                    </a:moveTo>
                    <a:cubicBezTo>
                      <a:pt x="5037" y="822"/>
                      <a:pt x="3906" y="1060"/>
                      <a:pt x="2525" y="1060"/>
                    </a:cubicBezTo>
                    <a:cubicBezTo>
                      <a:pt x="1132" y="1060"/>
                      <a:pt x="1" y="822"/>
                      <a:pt x="1" y="524"/>
                    </a:cubicBezTo>
                    <a:cubicBezTo>
                      <a:pt x="1" y="238"/>
                      <a:pt x="1132" y="0"/>
                      <a:pt x="2525" y="0"/>
                    </a:cubicBezTo>
                    <a:cubicBezTo>
                      <a:pt x="3906" y="0"/>
                      <a:pt x="5037" y="238"/>
                      <a:pt x="5037" y="5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6044" name="Google Shape;6044;p37"/>
          <p:cNvGrpSpPr/>
          <p:nvPr/>
        </p:nvGrpSpPr>
        <p:grpSpPr>
          <a:xfrm>
            <a:off x="861322" y="462858"/>
            <a:ext cx="11071553" cy="6209076"/>
            <a:chOff x="440375" y="347143"/>
            <a:chExt cx="8303665" cy="4656807"/>
          </a:xfrm>
        </p:grpSpPr>
        <p:sp>
          <p:nvSpPr>
            <p:cNvPr id="6045" name="Google Shape;6045;p37"/>
            <p:cNvSpPr/>
            <p:nvPr/>
          </p:nvSpPr>
          <p:spPr>
            <a:xfrm>
              <a:off x="440375" y="683150"/>
              <a:ext cx="8033600" cy="4320800"/>
            </a:xfrm>
            <a:custGeom>
              <a:avLst/>
              <a:gdLst/>
              <a:ahLst/>
              <a:cxnLst/>
              <a:rect l="l" t="t" r="r" b="b"/>
              <a:pathLst>
                <a:path w="321344" h="172832" extrusionOk="0">
                  <a:moveTo>
                    <a:pt x="308296" y="0"/>
                  </a:moveTo>
                  <a:lnTo>
                    <a:pt x="0" y="172832"/>
                  </a:lnTo>
                  <a:lnTo>
                    <a:pt x="299572" y="171503"/>
                  </a:lnTo>
                  <a:lnTo>
                    <a:pt x="321344" y="10525"/>
                  </a:lnTo>
                  <a:close/>
                </a:path>
              </a:pathLst>
            </a:custGeom>
            <a:gradFill>
              <a:gsLst>
                <a:gs pos="0">
                  <a:srgbClr val="FFF6DB">
                    <a:alpha val="1960"/>
                  </a:srgbClr>
                </a:gs>
                <a:gs pos="100000">
                  <a:srgbClr val="FAD25C">
                    <a:alpha val="29411"/>
                  </a:srgbClr>
                </a:gs>
              </a:gsLst>
              <a:lin ang="18900044" scaled="0"/>
            </a:gradFill>
            <a:ln>
              <a:noFill/>
            </a:ln>
          </p:spPr>
        </p:sp>
        <p:grpSp>
          <p:nvGrpSpPr>
            <p:cNvPr id="6046" name="Google Shape;6046;p37"/>
            <p:cNvGrpSpPr/>
            <p:nvPr/>
          </p:nvGrpSpPr>
          <p:grpSpPr>
            <a:xfrm>
              <a:off x="8076260" y="347143"/>
              <a:ext cx="667780" cy="667824"/>
              <a:chOff x="8304860" y="-186257"/>
              <a:chExt cx="667780" cy="667824"/>
            </a:xfrm>
          </p:grpSpPr>
          <p:sp>
            <p:nvSpPr>
              <p:cNvPr id="6047" name="Google Shape;6047;p37"/>
              <p:cNvSpPr/>
              <p:nvPr/>
            </p:nvSpPr>
            <p:spPr>
              <a:xfrm rot="2373635">
                <a:off x="8691939" y="-98328"/>
                <a:ext cx="154012" cy="122309"/>
              </a:xfrm>
              <a:custGeom>
                <a:avLst/>
                <a:gdLst/>
                <a:ahLst/>
                <a:cxnLst/>
                <a:rect l="l" t="t" r="r" b="b"/>
                <a:pathLst>
                  <a:path w="2429" h="1929" extrusionOk="0">
                    <a:moveTo>
                      <a:pt x="250" y="1929"/>
                    </a:moveTo>
                    <a:lnTo>
                      <a:pt x="0" y="464"/>
                    </a:lnTo>
                    <a:cubicBezTo>
                      <a:pt x="0" y="464"/>
                      <a:pt x="1215" y="0"/>
                      <a:pt x="2429" y="464"/>
                    </a:cubicBezTo>
                    <a:lnTo>
                      <a:pt x="2179" y="192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48" name="Google Shape;6048;p37"/>
              <p:cNvSpPr/>
              <p:nvPr/>
            </p:nvSpPr>
            <p:spPr>
              <a:xfrm rot="2373635">
                <a:off x="8393925" y="-72211"/>
                <a:ext cx="505848" cy="410740"/>
              </a:xfrm>
              <a:custGeom>
                <a:avLst/>
                <a:gdLst/>
                <a:ahLst/>
                <a:cxnLst/>
                <a:rect l="l" t="t" r="r" b="b"/>
                <a:pathLst>
                  <a:path w="7978" h="6478" extrusionOk="0">
                    <a:moveTo>
                      <a:pt x="0" y="834"/>
                    </a:moveTo>
                    <a:lnTo>
                      <a:pt x="476" y="6478"/>
                    </a:lnTo>
                    <a:cubicBezTo>
                      <a:pt x="2703" y="5787"/>
                      <a:pt x="4977" y="5811"/>
                      <a:pt x="7513" y="6478"/>
                    </a:cubicBezTo>
                    <a:lnTo>
                      <a:pt x="7977" y="834"/>
                    </a:lnTo>
                    <a:cubicBezTo>
                      <a:pt x="5703" y="1"/>
                      <a:pt x="2429" y="1"/>
                      <a:pt x="0" y="83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49" name="Google Shape;6049;p37"/>
              <p:cNvSpPr/>
              <p:nvPr/>
            </p:nvSpPr>
            <p:spPr>
              <a:xfrm rot="2373635">
                <a:off x="8289601" y="239826"/>
                <a:ext cx="446184" cy="112545"/>
              </a:xfrm>
              <a:custGeom>
                <a:avLst/>
                <a:gdLst/>
                <a:ahLst/>
                <a:cxnLst/>
                <a:rect l="l" t="t" r="r" b="b"/>
                <a:pathLst>
                  <a:path w="7037" h="1775" extrusionOk="0">
                    <a:moveTo>
                      <a:pt x="0" y="798"/>
                    </a:moveTo>
                    <a:lnTo>
                      <a:pt x="1048" y="1655"/>
                    </a:lnTo>
                    <a:lnTo>
                      <a:pt x="5692" y="1774"/>
                    </a:lnTo>
                    <a:lnTo>
                      <a:pt x="7037" y="798"/>
                    </a:lnTo>
                    <a:cubicBezTo>
                      <a:pt x="4656" y="84"/>
                      <a:pt x="2513" y="0"/>
                      <a:pt x="0" y="7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50" name="Google Shape;6050;p37"/>
              <p:cNvSpPr/>
              <p:nvPr/>
            </p:nvSpPr>
            <p:spPr>
              <a:xfrm rot="2373635">
                <a:off x="8345212" y="270738"/>
                <a:ext cx="319373" cy="67210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1060" extrusionOk="0">
                    <a:moveTo>
                      <a:pt x="5037" y="524"/>
                    </a:moveTo>
                    <a:cubicBezTo>
                      <a:pt x="5037" y="822"/>
                      <a:pt x="3906" y="1060"/>
                      <a:pt x="2525" y="1060"/>
                    </a:cubicBezTo>
                    <a:cubicBezTo>
                      <a:pt x="1132" y="1060"/>
                      <a:pt x="1" y="822"/>
                      <a:pt x="1" y="524"/>
                    </a:cubicBezTo>
                    <a:cubicBezTo>
                      <a:pt x="1" y="238"/>
                      <a:pt x="1132" y="0"/>
                      <a:pt x="2525" y="0"/>
                    </a:cubicBezTo>
                    <a:cubicBezTo>
                      <a:pt x="3906" y="0"/>
                      <a:pt x="5037" y="238"/>
                      <a:pt x="5037" y="5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6051" name="Google Shape;6051;p37"/>
          <p:cNvSpPr/>
          <p:nvPr/>
        </p:nvSpPr>
        <p:spPr>
          <a:xfrm>
            <a:off x="-9567" y="5867933"/>
            <a:ext cx="12211600" cy="1195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052" name="Google Shape;6052;p37"/>
          <p:cNvGrpSpPr/>
          <p:nvPr/>
        </p:nvGrpSpPr>
        <p:grpSpPr>
          <a:xfrm flipH="1">
            <a:off x="11664340" y="468701"/>
            <a:ext cx="527211" cy="6119255"/>
            <a:chOff x="-36750" y="-31225"/>
            <a:chExt cx="441205" cy="5174700"/>
          </a:xfrm>
        </p:grpSpPr>
        <p:sp>
          <p:nvSpPr>
            <p:cNvPr id="6053" name="Google Shape;6053;p37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4" name="Google Shape;6054;p37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5" name="Google Shape;6055;p37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056" name="Google Shape;6056;p37"/>
          <p:cNvGrpSpPr/>
          <p:nvPr/>
        </p:nvGrpSpPr>
        <p:grpSpPr>
          <a:xfrm>
            <a:off x="-1160" y="593034"/>
            <a:ext cx="527211" cy="6119255"/>
            <a:chOff x="-36750" y="-31225"/>
            <a:chExt cx="441205" cy="5174700"/>
          </a:xfrm>
        </p:grpSpPr>
        <p:sp>
          <p:nvSpPr>
            <p:cNvPr id="6057" name="Google Shape;6057;p37"/>
            <p:cNvSpPr/>
            <p:nvPr/>
          </p:nvSpPr>
          <p:spPr>
            <a:xfrm>
              <a:off x="-30545" y="-31225"/>
              <a:ext cx="4350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8" name="Google Shape;6058;p37"/>
            <p:cNvSpPr/>
            <p:nvPr/>
          </p:nvSpPr>
          <p:spPr>
            <a:xfrm>
              <a:off x="-30545" y="-31225"/>
              <a:ext cx="291600" cy="517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9" name="Google Shape;6059;p37"/>
            <p:cNvSpPr/>
            <p:nvPr/>
          </p:nvSpPr>
          <p:spPr>
            <a:xfrm>
              <a:off x="-36750" y="-31225"/>
              <a:ext cx="167700" cy="517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060" name="Google Shape;6060;p37"/>
          <p:cNvGrpSpPr/>
          <p:nvPr/>
        </p:nvGrpSpPr>
        <p:grpSpPr>
          <a:xfrm>
            <a:off x="-557144" y="-1097533"/>
            <a:ext cx="13305029" cy="1842767"/>
            <a:chOff x="193475" y="-693375"/>
            <a:chExt cx="7221575" cy="1382075"/>
          </a:xfrm>
        </p:grpSpPr>
        <p:sp>
          <p:nvSpPr>
            <p:cNvPr id="6061" name="Google Shape;6061;p37"/>
            <p:cNvSpPr/>
            <p:nvPr/>
          </p:nvSpPr>
          <p:spPr>
            <a:xfrm>
              <a:off x="363575" y="384325"/>
              <a:ext cx="6883875" cy="304375"/>
            </a:xfrm>
            <a:custGeom>
              <a:avLst/>
              <a:gdLst/>
              <a:ahLst/>
              <a:cxnLst/>
              <a:rect l="l" t="t" r="r" b="b"/>
              <a:pathLst>
                <a:path w="275355" h="12175" extrusionOk="0">
                  <a:moveTo>
                    <a:pt x="0" y="0"/>
                  </a:moveTo>
                  <a:lnTo>
                    <a:pt x="0" y="9390"/>
                  </a:lnTo>
                  <a:lnTo>
                    <a:pt x="0" y="10782"/>
                  </a:lnTo>
                  <a:lnTo>
                    <a:pt x="14522" y="10782"/>
                  </a:lnTo>
                  <a:lnTo>
                    <a:pt x="14522" y="9370"/>
                  </a:lnTo>
                  <a:lnTo>
                    <a:pt x="16869" y="9370"/>
                  </a:lnTo>
                  <a:lnTo>
                    <a:pt x="16869" y="12175"/>
                  </a:lnTo>
                  <a:lnTo>
                    <a:pt x="30913" y="12175"/>
                  </a:lnTo>
                  <a:lnTo>
                    <a:pt x="30913" y="9370"/>
                  </a:lnTo>
                  <a:lnTo>
                    <a:pt x="33261" y="9370"/>
                  </a:lnTo>
                  <a:lnTo>
                    <a:pt x="33261" y="10782"/>
                  </a:lnTo>
                  <a:lnTo>
                    <a:pt x="47782" y="10782"/>
                  </a:lnTo>
                  <a:lnTo>
                    <a:pt x="47782" y="9370"/>
                  </a:lnTo>
                  <a:lnTo>
                    <a:pt x="50110" y="9370"/>
                  </a:lnTo>
                  <a:lnTo>
                    <a:pt x="50110" y="12175"/>
                  </a:lnTo>
                  <a:lnTo>
                    <a:pt x="64632" y="12175"/>
                  </a:lnTo>
                  <a:lnTo>
                    <a:pt x="64632" y="9370"/>
                  </a:lnTo>
                  <a:lnTo>
                    <a:pt x="66979" y="9370"/>
                  </a:lnTo>
                  <a:lnTo>
                    <a:pt x="66979" y="10782"/>
                  </a:lnTo>
                  <a:lnTo>
                    <a:pt x="81023" y="10782"/>
                  </a:lnTo>
                  <a:lnTo>
                    <a:pt x="81023" y="9370"/>
                  </a:lnTo>
                  <a:lnTo>
                    <a:pt x="83370" y="9370"/>
                  </a:lnTo>
                  <a:lnTo>
                    <a:pt x="83370" y="12175"/>
                  </a:lnTo>
                  <a:lnTo>
                    <a:pt x="97892" y="12175"/>
                  </a:lnTo>
                  <a:lnTo>
                    <a:pt x="97892" y="9370"/>
                  </a:lnTo>
                  <a:lnTo>
                    <a:pt x="101174" y="9370"/>
                  </a:lnTo>
                  <a:lnTo>
                    <a:pt x="101174" y="10782"/>
                  </a:lnTo>
                  <a:lnTo>
                    <a:pt x="115656" y="10782"/>
                  </a:lnTo>
                  <a:lnTo>
                    <a:pt x="115656" y="9370"/>
                  </a:lnTo>
                  <a:lnTo>
                    <a:pt x="118481" y="9370"/>
                  </a:lnTo>
                  <a:lnTo>
                    <a:pt x="118481" y="12175"/>
                  </a:lnTo>
                  <a:lnTo>
                    <a:pt x="133460" y="12175"/>
                  </a:lnTo>
                  <a:lnTo>
                    <a:pt x="133460" y="9370"/>
                  </a:lnTo>
                  <a:lnTo>
                    <a:pt x="136285" y="9370"/>
                  </a:lnTo>
                  <a:lnTo>
                    <a:pt x="136285" y="10782"/>
                  </a:lnTo>
                  <a:lnTo>
                    <a:pt x="151722" y="10782"/>
                  </a:lnTo>
                  <a:lnTo>
                    <a:pt x="151722" y="9370"/>
                  </a:lnTo>
                  <a:lnTo>
                    <a:pt x="154527" y="9370"/>
                  </a:lnTo>
                  <a:lnTo>
                    <a:pt x="154527" y="12175"/>
                  </a:lnTo>
                  <a:lnTo>
                    <a:pt x="169048" y="12175"/>
                  </a:lnTo>
                  <a:lnTo>
                    <a:pt x="169048" y="9370"/>
                  </a:lnTo>
                  <a:lnTo>
                    <a:pt x="172331" y="9370"/>
                  </a:lnTo>
                  <a:lnTo>
                    <a:pt x="172331" y="10782"/>
                  </a:lnTo>
                  <a:lnTo>
                    <a:pt x="186852" y="10782"/>
                  </a:lnTo>
                  <a:lnTo>
                    <a:pt x="186852" y="9370"/>
                  </a:lnTo>
                  <a:lnTo>
                    <a:pt x="190115" y="9370"/>
                  </a:lnTo>
                  <a:lnTo>
                    <a:pt x="190115" y="12175"/>
                  </a:lnTo>
                  <a:lnTo>
                    <a:pt x="204636" y="12175"/>
                  </a:lnTo>
                  <a:lnTo>
                    <a:pt x="204636" y="9370"/>
                  </a:lnTo>
                  <a:lnTo>
                    <a:pt x="207441" y="9370"/>
                  </a:lnTo>
                  <a:lnTo>
                    <a:pt x="207441" y="12175"/>
                  </a:lnTo>
                  <a:lnTo>
                    <a:pt x="222440" y="12175"/>
                  </a:lnTo>
                  <a:lnTo>
                    <a:pt x="222440" y="9370"/>
                  </a:lnTo>
                  <a:lnTo>
                    <a:pt x="225722" y="9370"/>
                  </a:lnTo>
                  <a:lnTo>
                    <a:pt x="225722" y="10782"/>
                  </a:lnTo>
                  <a:lnTo>
                    <a:pt x="240224" y="10782"/>
                  </a:lnTo>
                  <a:lnTo>
                    <a:pt x="240224" y="9370"/>
                  </a:lnTo>
                  <a:lnTo>
                    <a:pt x="243507" y="9370"/>
                  </a:lnTo>
                  <a:lnTo>
                    <a:pt x="243507" y="12175"/>
                  </a:lnTo>
                  <a:lnTo>
                    <a:pt x="257551" y="12175"/>
                  </a:lnTo>
                  <a:lnTo>
                    <a:pt x="257551" y="9370"/>
                  </a:lnTo>
                  <a:lnTo>
                    <a:pt x="260833" y="9370"/>
                  </a:lnTo>
                  <a:lnTo>
                    <a:pt x="260833" y="10782"/>
                  </a:lnTo>
                  <a:lnTo>
                    <a:pt x="275355" y="10782"/>
                  </a:lnTo>
                  <a:lnTo>
                    <a:pt x="2753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2" name="Google Shape;6062;p37"/>
            <p:cNvSpPr/>
            <p:nvPr/>
          </p:nvSpPr>
          <p:spPr>
            <a:xfrm>
              <a:off x="363575" y="-634175"/>
              <a:ext cx="6695900" cy="1158775"/>
            </a:xfrm>
            <a:custGeom>
              <a:avLst/>
              <a:gdLst/>
              <a:ahLst/>
              <a:cxnLst/>
              <a:rect l="l" t="t" r="r" b="b"/>
              <a:pathLst>
                <a:path w="267836" h="46351" extrusionOk="0">
                  <a:moveTo>
                    <a:pt x="0" y="0"/>
                  </a:moveTo>
                  <a:lnTo>
                    <a:pt x="0" y="46350"/>
                  </a:lnTo>
                  <a:lnTo>
                    <a:pt x="267835" y="46350"/>
                  </a:lnTo>
                  <a:lnTo>
                    <a:pt x="26783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3" name="Google Shape;6063;p37"/>
            <p:cNvSpPr/>
            <p:nvPr/>
          </p:nvSpPr>
          <p:spPr>
            <a:xfrm>
              <a:off x="363575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4" name="Google Shape;6064;p37"/>
            <p:cNvSpPr/>
            <p:nvPr/>
          </p:nvSpPr>
          <p:spPr>
            <a:xfrm>
              <a:off x="4341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5" name="Google Shape;6065;p37"/>
            <p:cNvSpPr/>
            <p:nvPr/>
          </p:nvSpPr>
          <p:spPr>
            <a:xfrm>
              <a:off x="785300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044" y="49155"/>
                  </a:lnTo>
                  <a:lnTo>
                    <a:pt x="14044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6" name="Google Shape;6066;p37"/>
            <p:cNvSpPr/>
            <p:nvPr/>
          </p:nvSpPr>
          <p:spPr>
            <a:xfrm>
              <a:off x="867350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480" y="49155"/>
                  </a:lnTo>
                  <a:lnTo>
                    <a:pt x="7480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7" name="Google Shape;6067;p37"/>
            <p:cNvSpPr/>
            <p:nvPr/>
          </p:nvSpPr>
          <p:spPr>
            <a:xfrm>
              <a:off x="119507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8" name="Google Shape;6068;p37"/>
            <p:cNvSpPr/>
            <p:nvPr/>
          </p:nvSpPr>
          <p:spPr>
            <a:xfrm>
              <a:off x="1277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7957" y="47782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9" name="Google Shape;6069;p37"/>
            <p:cNvSpPr/>
            <p:nvPr/>
          </p:nvSpPr>
          <p:spPr>
            <a:xfrm>
              <a:off x="1616300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3" y="49155"/>
                  </a:lnTo>
                  <a:lnTo>
                    <a:pt x="14523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0" name="Google Shape;6070;p37"/>
            <p:cNvSpPr/>
            <p:nvPr/>
          </p:nvSpPr>
          <p:spPr>
            <a:xfrm>
              <a:off x="1698375" y="-634175"/>
              <a:ext cx="210875" cy="1228900"/>
            </a:xfrm>
            <a:custGeom>
              <a:avLst/>
              <a:gdLst/>
              <a:ahLst/>
              <a:cxnLst/>
              <a:rect l="l" t="t" r="r" b="b"/>
              <a:pathLst>
                <a:path w="843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35" y="49155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1" name="Google Shape;6071;p37"/>
            <p:cNvSpPr/>
            <p:nvPr/>
          </p:nvSpPr>
          <p:spPr>
            <a:xfrm>
              <a:off x="2038025" y="-634175"/>
              <a:ext cx="351150" cy="1194575"/>
            </a:xfrm>
            <a:custGeom>
              <a:avLst/>
              <a:gdLst/>
              <a:ahLst/>
              <a:cxnLst/>
              <a:rect l="l" t="t" r="r" b="b"/>
              <a:pathLst>
                <a:path w="1404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045" y="47782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2" name="Google Shape;6072;p37"/>
            <p:cNvSpPr/>
            <p:nvPr/>
          </p:nvSpPr>
          <p:spPr>
            <a:xfrm>
              <a:off x="2108150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3" name="Google Shape;6073;p37"/>
            <p:cNvSpPr/>
            <p:nvPr/>
          </p:nvSpPr>
          <p:spPr>
            <a:xfrm>
              <a:off x="24478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4" name="Google Shape;6074;p37"/>
            <p:cNvSpPr/>
            <p:nvPr/>
          </p:nvSpPr>
          <p:spPr>
            <a:xfrm>
              <a:off x="25293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5" name="Google Shape;6075;p37"/>
            <p:cNvSpPr/>
            <p:nvPr/>
          </p:nvSpPr>
          <p:spPr>
            <a:xfrm>
              <a:off x="28929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6" name="Google Shape;6076;p37"/>
            <p:cNvSpPr/>
            <p:nvPr/>
          </p:nvSpPr>
          <p:spPr>
            <a:xfrm>
              <a:off x="2973975" y="-634175"/>
              <a:ext cx="210900" cy="1194575"/>
            </a:xfrm>
            <a:custGeom>
              <a:avLst/>
              <a:gdLst/>
              <a:ahLst/>
              <a:cxnLst/>
              <a:rect l="l" t="t" r="r" b="b"/>
              <a:pathLst>
                <a:path w="8436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7" name="Google Shape;6077;p37"/>
            <p:cNvSpPr/>
            <p:nvPr/>
          </p:nvSpPr>
          <p:spPr>
            <a:xfrm>
              <a:off x="3325600" y="-634175"/>
              <a:ext cx="374500" cy="1228900"/>
            </a:xfrm>
            <a:custGeom>
              <a:avLst/>
              <a:gdLst/>
              <a:ahLst/>
              <a:cxnLst/>
              <a:rect l="l" t="t" r="r" b="b"/>
              <a:pathLst>
                <a:path w="1498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79" y="49155"/>
                  </a:lnTo>
                  <a:lnTo>
                    <a:pt x="1497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8" name="Google Shape;6078;p37"/>
            <p:cNvSpPr/>
            <p:nvPr/>
          </p:nvSpPr>
          <p:spPr>
            <a:xfrm>
              <a:off x="3407650" y="-634175"/>
              <a:ext cx="210375" cy="1228900"/>
            </a:xfrm>
            <a:custGeom>
              <a:avLst/>
              <a:gdLst/>
              <a:ahLst/>
              <a:cxnLst/>
              <a:rect l="l" t="t" r="r" b="b"/>
              <a:pathLst>
                <a:path w="8415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8415" y="49155"/>
                  </a:lnTo>
                  <a:lnTo>
                    <a:pt x="841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9" name="Google Shape;6079;p37"/>
            <p:cNvSpPr/>
            <p:nvPr/>
          </p:nvSpPr>
          <p:spPr>
            <a:xfrm>
              <a:off x="3770675" y="-634175"/>
              <a:ext cx="385950" cy="1194575"/>
            </a:xfrm>
            <a:custGeom>
              <a:avLst/>
              <a:gdLst/>
              <a:ahLst/>
              <a:cxnLst/>
              <a:rect l="l" t="t" r="r" b="b"/>
              <a:pathLst>
                <a:path w="1543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5438" y="47782"/>
                  </a:lnTo>
                  <a:lnTo>
                    <a:pt x="15438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0" name="Google Shape;6080;p37"/>
            <p:cNvSpPr/>
            <p:nvPr/>
          </p:nvSpPr>
          <p:spPr>
            <a:xfrm>
              <a:off x="38641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1" name="Google Shape;6081;p37"/>
            <p:cNvSpPr/>
            <p:nvPr/>
          </p:nvSpPr>
          <p:spPr>
            <a:xfrm>
              <a:off x="42267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2" name="Google Shape;6082;p37"/>
            <p:cNvSpPr/>
            <p:nvPr/>
          </p:nvSpPr>
          <p:spPr>
            <a:xfrm>
              <a:off x="4308775" y="-634175"/>
              <a:ext cx="187025" cy="1228900"/>
            </a:xfrm>
            <a:custGeom>
              <a:avLst/>
              <a:gdLst/>
              <a:ahLst/>
              <a:cxnLst/>
              <a:rect l="l" t="t" r="r" b="b"/>
              <a:pathLst>
                <a:path w="748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481" y="49155"/>
                  </a:lnTo>
                  <a:lnTo>
                    <a:pt x="748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3" name="Google Shape;6083;p37"/>
            <p:cNvSpPr/>
            <p:nvPr/>
          </p:nvSpPr>
          <p:spPr>
            <a:xfrm>
              <a:off x="46718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4" name="Google Shape;6084;p37"/>
            <p:cNvSpPr/>
            <p:nvPr/>
          </p:nvSpPr>
          <p:spPr>
            <a:xfrm>
              <a:off x="47419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5" name="Google Shape;6085;p37"/>
            <p:cNvSpPr/>
            <p:nvPr/>
          </p:nvSpPr>
          <p:spPr>
            <a:xfrm>
              <a:off x="5116425" y="-634175"/>
              <a:ext cx="363075" cy="1228900"/>
            </a:xfrm>
            <a:custGeom>
              <a:avLst/>
              <a:gdLst/>
              <a:ahLst/>
              <a:cxnLst/>
              <a:rect l="l" t="t" r="r" b="b"/>
              <a:pathLst>
                <a:path w="14523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522" y="49155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6" name="Google Shape;6086;p37"/>
            <p:cNvSpPr/>
            <p:nvPr/>
          </p:nvSpPr>
          <p:spPr>
            <a:xfrm>
              <a:off x="5198475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958" y="49155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7" name="Google Shape;6087;p37"/>
            <p:cNvSpPr/>
            <p:nvPr/>
          </p:nvSpPr>
          <p:spPr>
            <a:xfrm>
              <a:off x="5549600" y="-634175"/>
              <a:ext cx="375000" cy="1228900"/>
            </a:xfrm>
            <a:custGeom>
              <a:avLst/>
              <a:gdLst/>
              <a:ahLst/>
              <a:cxnLst/>
              <a:rect l="l" t="t" r="r" b="b"/>
              <a:pathLst>
                <a:path w="15000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14999" y="49155"/>
                  </a:lnTo>
                  <a:lnTo>
                    <a:pt x="14999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8" name="Google Shape;6088;p37"/>
            <p:cNvSpPr/>
            <p:nvPr/>
          </p:nvSpPr>
          <p:spPr>
            <a:xfrm>
              <a:off x="5631650" y="-634175"/>
              <a:ext cx="198950" cy="1228900"/>
            </a:xfrm>
            <a:custGeom>
              <a:avLst/>
              <a:gdLst/>
              <a:ahLst/>
              <a:cxnLst/>
              <a:rect l="l" t="t" r="r" b="b"/>
              <a:pathLst>
                <a:path w="7958" h="49156" extrusionOk="0">
                  <a:moveTo>
                    <a:pt x="0" y="0"/>
                  </a:moveTo>
                  <a:lnTo>
                    <a:pt x="0" y="49155"/>
                  </a:lnTo>
                  <a:lnTo>
                    <a:pt x="7957" y="49155"/>
                  </a:lnTo>
                  <a:lnTo>
                    <a:pt x="7957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9" name="Google Shape;6089;p37"/>
            <p:cNvSpPr/>
            <p:nvPr/>
          </p:nvSpPr>
          <p:spPr>
            <a:xfrm>
              <a:off x="6006625" y="-634175"/>
              <a:ext cx="363075" cy="1194575"/>
            </a:xfrm>
            <a:custGeom>
              <a:avLst/>
              <a:gdLst/>
              <a:ahLst/>
              <a:cxnLst/>
              <a:rect l="l" t="t" r="r" b="b"/>
              <a:pathLst>
                <a:path w="14523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0" name="Google Shape;6090;p37"/>
            <p:cNvSpPr/>
            <p:nvPr/>
          </p:nvSpPr>
          <p:spPr>
            <a:xfrm>
              <a:off x="6076750" y="-634175"/>
              <a:ext cx="210875" cy="1194575"/>
            </a:xfrm>
            <a:custGeom>
              <a:avLst/>
              <a:gdLst/>
              <a:ahLst/>
              <a:cxnLst/>
              <a:rect l="l" t="t" r="r" b="b"/>
              <a:pathLst>
                <a:path w="8435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8435" y="47782"/>
                  </a:lnTo>
                  <a:lnTo>
                    <a:pt x="8435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1" name="Google Shape;6091;p37"/>
            <p:cNvSpPr/>
            <p:nvPr/>
          </p:nvSpPr>
          <p:spPr>
            <a:xfrm>
              <a:off x="6451225" y="-634175"/>
              <a:ext cx="351125" cy="1228900"/>
            </a:xfrm>
            <a:custGeom>
              <a:avLst/>
              <a:gdLst/>
              <a:ahLst/>
              <a:cxnLst/>
              <a:rect l="l" t="t" r="r" b="b"/>
              <a:pathLst>
                <a:path w="14045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14045" y="49155"/>
                  </a:lnTo>
                  <a:lnTo>
                    <a:pt x="14045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2" name="Google Shape;6092;p37"/>
            <p:cNvSpPr/>
            <p:nvPr/>
          </p:nvSpPr>
          <p:spPr>
            <a:xfrm>
              <a:off x="6532775" y="-634175"/>
              <a:ext cx="187525" cy="1228900"/>
            </a:xfrm>
            <a:custGeom>
              <a:avLst/>
              <a:gdLst/>
              <a:ahLst/>
              <a:cxnLst/>
              <a:rect l="l" t="t" r="r" b="b"/>
              <a:pathLst>
                <a:path w="7501" h="49156" extrusionOk="0">
                  <a:moveTo>
                    <a:pt x="1" y="0"/>
                  </a:moveTo>
                  <a:lnTo>
                    <a:pt x="1" y="49155"/>
                  </a:lnTo>
                  <a:lnTo>
                    <a:pt x="7501" y="49155"/>
                  </a:lnTo>
                  <a:lnTo>
                    <a:pt x="750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3" name="Google Shape;6093;p37"/>
            <p:cNvSpPr/>
            <p:nvPr/>
          </p:nvSpPr>
          <p:spPr>
            <a:xfrm>
              <a:off x="6884400" y="-634175"/>
              <a:ext cx="363050" cy="1194575"/>
            </a:xfrm>
            <a:custGeom>
              <a:avLst/>
              <a:gdLst/>
              <a:ahLst/>
              <a:cxnLst/>
              <a:rect l="l" t="t" r="r" b="b"/>
              <a:pathLst>
                <a:path w="14522" h="47783" extrusionOk="0">
                  <a:moveTo>
                    <a:pt x="0" y="0"/>
                  </a:moveTo>
                  <a:lnTo>
                    <a:pt x="0" y="47782"/>
                  </a:lnTo>
                  <a:lnTo>
                    <a:pt x="14522" y="47782"/>
                  </a:lnTo>
                  <a:lnTo>
                    <a:pt x="14522" y="0"/>
                  </a:ln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4" name="Google Shape;6094;p37"/>
            <p:cNvSpPr/>
            <p:nvPr/>
          </p:nvSpPr>
          <p:spPr>
            <a:xfrm>
              <a:off x="6978375" y="-634175"/>
              <a:ext cx="198950" cy="1194575"/>
            </a:xfrm>
            <a:custGeom>
              <a:avLst/>
              <a:gdLst/>
              <a:ahLst/>
              <a:cxnLst/>
              <a:rect l="l" t="t" r="r" b="b"/>
              <a:pathLst>
                <a:path w="7958" h="47783" extrusionOk="0">
                  <a:moveTo>
                    <a:pt x="1" y="0"/>
                  </a:moveTo>
                  <a:lnTo>
                    <a:pt x="1" y="47782"/>
                  </a:lnTo>
                  <a:lnTo>
                    <a:pt x="7958" y="47782"/>
                  </a:lnTo>
                  <a:lnTo>
                    <a:pt x="7958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5" name="Google Shape;6095;p37"/>
            <p:cNvSpPr/>
            <p:nvPr/>
          </p:nvSpPr>
          <p:spPr>
            <a:xfrm>
              <a:off x="211400" y="-634175"/>
              <a:ext cx="7094250" cy="25"/>
            </a:xfrm>
            <a:custGeom>
              <a:avLst/>
              <a:gdLst/>
              <a:ahLst/>
              <a:cxnLst/>
              <a:rect l="l" t="t" r="r" b="b"/>
              <a:pathLst>
                <a:path w="283770" h="1" fill="none" extrusionOk="0">
                  <a:moveTo>
                    <a:pt x="0" y="0"/>
                  </a:moveTo>
                  <a:lnTo>
                    <a:pt x="283769" y="0"/>
                  </a:lnTo>
                </a:path>
              </a:pathLst>
            </a:custGeom>
            <a:noFill/>
            <a:ln w="46750" cap="flat" cmpd="sng">
              <a:solidFill>
                <a:srgbClr val="FFB726"/>
              </a:solidFill>
              <a:prstDash val="solid"/>
              <a:miter lim="19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6" name="Google Shape;6096;p37"/>
            <p:cNvSpPr/>
            <p:nvPr/>
          </p:nvSpPr>
          <p:spPr>
            <a:xfrm>
              <a:off x="7287225" y="-693375"/>
              <a:ext cx="127825" cy="128350"/>
            </a:xfrm>
            <a:custGeom>
              <a:avLst/>
              <a:gdLst/>
              <a:ahLst/>
              <a:cxnLst/>
              <a:rect l="l" t="t" r="r" b="b"/>
              <a:pathLst>
                <a:path w="5113" h="5134" extrusionOk="0">
                  <a:moveTo>
                    <a:pt x="2566" y="1"/>
                  </a:moveTo>
                  <a:cubicBezTo>
                    <a:pt x="1134" y="1"/>
                    <a:pt x="0" y="1155"/>
                    <a:pt x="0" y="2567"/>
                  </a:cubicBezTo>
                  <a:cubicBezTo>
                    <a:pt x="0" y="3979"/>
                    <a:pt x="1134" y="5133"/>
                    <a:pt x="2566" y="5133"/>
                  </a:cubicBezTo>
                  <a:cubicBezTo>
                    <a:pt x="3979" y="5133"/>
                    <a:pt x="5113" y="3979"/>
                    <a:pt x="5113" y="2567"/>
                  </a:cubicBezTo>
                  <a:cubicBezTo>
                    <a:pt x="5113" y="1155"/>
                    <a:pt x="3979" y="1"/>
                    <a:pt x="2566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7" name="Google Shape;6097;p37"/>
            <p:cNvSpPr/>
            <p:nvPr/>
          </p:nvSpPr>
          <p:spPr>
            <a:xfrm>
              <a:off x="193475" y="-693375"/>
              <a:ext cx="128350" cy="128350"/>
            </a:xfrm>
            <a:custGeom>
              <a:avLst/>
              <a:gdLst/>
              <a:ahLst/>
              <a:cxnLst/>
              <a:rect l="l" t="t" r="r" b="b"/>
              <a:pathLst>
                <a:path w="5134" h="5134" extrusionOk="0">
                  <a:moveTo>
                    <a:pt x="2567" y="1"/>
                  </a:moveTo>
                  <a:cubicBezTo>
                    <a:pt x="1155" y="1"/>
                    <a:pt x="1" y="1155"/>
                    <a:pt x="1" y="2567"/>
                  </a:cubicBezTo>
                  <a:cubicBezTo>
                    <a:pt x="1" y="3979"/>
                    <a:pt x="1155" y="5133"/>
                    <a:pt x="2567" y="5133"/>
                  </a:cubicBezTo>
                  <a:cubicBezTo>
                    <a:pt x="3979" y="5133"/>
                    <a:pt x="5133" y="3979"/>
                    <a:pt x="5133" y="2567"/>
                  </a:cubicBezTo>
                  <a:cubicBezTo>
                    <a:pt x="5133" y="1155"/>
                    <a:pt x="3979" y="1"/>
                    <a:pt x="2567" y="1"/>
                  </a:cubicBezTo>
                  <a:close/>
                </a:path>
              </a:pathLst>
            </a:custGeom>
            <a:solidFill>
              <a:srgbClr val="FFB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098" name="Google Shape;6098;p37"/>
          <p:cNvGrpSpPr/>
          <p:nvPr/>
        </p:nvGrpSpPr>
        <p:grpSpPr>
          <a:xfrm>
            <a:off x="-26" y="6151028"/>
            <a:ext cx="12191577" cy="2172125"/>
            <a:chOff x="429225" y="4417075"/>
            <a:chExt cx="6749600" cy="1202550"/>
          </a:xfrm>
        </p:grpSpPr>
        <p:sp>
          <p:nvSpPr>
            <p:cNvPr id="6099" name="Google Shape;6099;p37"/>
            <p:cNvSpPr/>
            <p:nvPr/>
          </p:nvSpPr>
          <p:spPr>
            <a:xfrm>
              <a:off x="1901275" y="5022325"/>
              <a:ext cx="3806000" cy="502300"/>
            </a:xfrm>
            <a:custGeom>
              <a:avLst/>
              <a:gdLst/>
              <a:ahLst/>
              <a:cxnLst/>
              <a:rect l="l" t="t" r="r" b="b"/>
              <a:pathLst>
                <a:path w="152240" h="20092" extrusionOk="0">
                  <a:moveTo>
                    <a:pt x="0" y="0"/>
                  </a:moveTo>
                  <a:lnTo>
                    <a:pt x="0" y="20092"/>
                  </a:lnTo>
                  <a:lnTo>
                    <a:pt x="152239" y="20092"/>
                  </a:lnTo>
                  <a:lnTo>
                    <a:pt x="152239" y="0"/>
                  </a:lnTo>
                  <a:close/>
                </a:path>
              </a:pathLst>
            </a:custGeom>
            <a:solidFill>
              <a:srgbClr val="C3C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0" name="Google Shape;6100;p37"/>
            <p:cNvSpPr/>
            <p:nvPr/>
          </p:nvSpPr>
          <p:spPr>
            <a:xfrm>
              <a:off x="429225" y="4417075"/>
              <a:ext cx="650000" cy="553050"/>
            </a:xfrm>
            <a:custGeom>
              <a:avLst/>
              <a:gdLst/>
              <a:ahLst/>
              <a:cxnLst/>
              <a:rect l="l" t="t" r="r" b="b"/>
              <a:pathLst>
                <a:path w="26000" h="22122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1" name="Google Shape;6101;p37"/>
            <p:cNvSpPr/>
            <p:nvPr/>
          </p:nvSpPr>
          <p:spPr>
            <a:xfrm>
              <a:off x="4297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2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2" name="Google Shape;6102;p37"/>
            <p:cNvSpPr/>
            <p:nvPr/>
          </p:nvSpPr>
          <p:spPr>
            <a:xfrm>
              <a:off x="9449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3" name="Google Shape;6103;p37"/>
            <p:cNvSpPr/>
            <p:nvPr/>
          </p:nvSpPr>
          <p:spPr>
            <a:xfrm>
              <a:off x="4297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3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4" name="Google Shape;6104;p37"/>
            <p:cNvSpPr/>
            <p:nvPr/>
          </p:nvSpPr>
          <p:spPr>
            <a:xfrm>
              <a:off x="4302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9" y="20828"/>
                  </a:lnTo>
                  <a:lnTo>
                    <a:pt x="24489" y="6088"/>
                  </a:lnTo>
                  <a:cubicBezTo>
                    <a:pt x="2446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5" name="Google Shape;6105;p37"/>
            <p:cNvSpPr/>
            <p:nvPr/>
          </p:nvSpPr>
          <p:spPr>
            <a:xfrm>
              <a:off x="1191600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6" name="Google Shape;6106;p37"/>
            <p:cNvSpPr/>
            <p:nvPr/>
          </p:nvSpPr>
          <p:spPr>
            <a:xfrm>
              <a:off x="11926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7" name="Google Shape;6107;p37"/>
            <p:cNvSpPr/>
            <p:nvPr/>
          </p:nvSpPr>
          <p:spPr>
            <a:xfrm>
              <a:off x="17078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8" name="Google Shape;6108;p37"/>
            <p:cNvSpPr/>
            <p:nvPr/>
          </p:nvSpPr>
          <p:spPr>
            <a:xfrm>
              <a:off x="1192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09" y="0"/>
                  </a:moveTo>
                  <a:cubicBezTo>
                    <a:pt x="75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5" y="4158"/>
                  </a:cubicBezTo>
                  <a:cubicBezTo>
                    <a:pt x="7221" y="3263"/>
                    <a:pt x="4476" y="1850"/>
                    <a:pt x="200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9" name="Google Shape;6109;p37"/>
            <p:cNvSpPr/>
            <p:nvPr/>
          </p:nvSpPr>
          <p:spPr>
            <a:xfrm>
              <a:off x="119260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08" y="160"/>
                  </a:cubicBezTo>
                  <a:lnTo>
                    <a:pt x="1824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88" y="2726"/>
                    <a:pt x="2174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0" name="Google Shape;6110;p37"/>
            <p:cNvSpPr/>
            <p:nvPr/>
          </p:nvSpPr>
          <p:spPr>
            <a:xfrm>
              <a:off x="1954475" y="4417075"/>
              <a:ext cx="650525" cy="553050"/>
            </a:xfrm>
            <a:custGeom>
              <a:avLst/>
              <a:gdLst/>
              <a:ahLst/>
              <a:cxnLst/>
              <a:rect l="l" t="t" r="r" b="b"/>
              <a:pathLst>
                <a:path w="26021" h="22122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21" y="22121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1" name="Google Shape;6111;p37"/>
            <p:cNvSpPr/>
            <p:nvPr/>
          </p:nvSpPr>
          <p:spPr>
            <a:xfrm>
              <a:off x="195447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2" name="Google Shape;6112;p37"/>
            <p:cNvSpPr/>
            <p:nvPr/>
          </p:nvSpPr>
          <p:spPr>
            <a:xfrm>
              <a:off x="24702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3" name="Google Shape;6113;p37"/>
            <p:cNvSpPr/>
            <p:nvPr/>
          </p:nvSpPr>
          <p:spPr>
            <a:xfrm>
              <a:off x="195447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1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4" name="Google Shape;6114;p37"/>
            <p:cNvSpPr/>
            <p:nvPr/>
          </p:nvSpPr>
          <p:spPr>
            <a:xfrm>
              <a:off x="19544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5" name="Google Shape;6115;p37"/>
            <p:cNvSpPr/>
            <p:nvPr/>
          </p:nvSpPr>
          <p:spPr>
            <a:xfrm>
              <a:off x="271687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6" name="Google Shape;6116;p37"/>
            <p:cNvSpPr/>
            <p:nvPr/>
          </p:nvSpPr>
          <p:spPr>
            <a:xfrm>
              <a:off x="271687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7" name="Google Shape;6117;p37"/>
            <p:cNvSpPr/>
            <p:nvPr/>
          </p:nvSpPr>
          <p:spPr>
            <a:xfrm>
              <a:off x="32326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1" y="0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2"/>
                    <a:pt x="3879" y="1154"/>
                  </a:cubicBezTo>
                  <a:lnTo>
                    <a:pt x="0" y="12771"/>
                  </a:lnTo>
                  <a:lnTo>
                    <a:pt x="5371" y="12771"/>
                  </a:lnTo>
                  <a:lnTo>
                    <a:pt x="5371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8" name="Google Shape;6118;p37"/>
            <p:cNvSpPr/>
            <p:nvPr/>
          </p:nvSpPr>
          <p:spPr>
            <a:xfrm>
              <a:off x="271687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6" y="1134"/>
                    <a:pt x="0" y="2706"/>
                    <a:pt x="0" y="4536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7659"/>
                  </a:lnTo>
                  <a:cubicBezTo>
                    <a:pt x="20032" y="5709"/>
                    <a:pt x="14860" y="5570"/>
                    <a:pt x="10166" y="4158"/>
                  </a:cubicBezTo>
                  <a:cubicBezTo>
                    <a:pt x="7221" y="3263"/>
                    <a:pt x="4476" y="1850"/>
                    <a:pt x="201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9" name="Google Shape;6119;p37"/>
            <p:cNvSpPr/>
            <p:nvPr/>
          </p:nvSpPr>
          <p:spPr>
            <a:xfrm>
              <a:off x="271737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68" y="1"/>
                  </a:moveTo>
                  <a:cubicBezTo>
                    <a:pt x="2706" y="1"/>
                    <a:pt x="0" y="2726"/>
                    <a:pt x="0" y="6088"/>
                  </a:cubicBezTo>
                  <a:lnTo>
                    <a:pt x="0" y="6207"/>
                  </a:lnTo>
                  <a:cubicBezTo>
                    <a:pt x="0" y="2885"/>
                    <a:pt x="270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8"/>
                  </a:lnTo>
                  <a:cubicBezTo>
                    <a:pt x="24468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0" name="Google Shape;6120;p37"/>
            <p:cNvSpPr/>
            <p:nvPr/>
          </p:nvSpPr>
          <p:spPr>
            <a:xfrm>
              <a:off x="347975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1" name="Google Shape;6121;p37"/>
            <p:cNvSpPr/>
            <p:nvPr/>
          </p:nvSpPr>
          <p:spPr>
            <a:xfrm>
              <a:off x="3479250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108" y="1"/>
                  </a:moveTo>
                  <a:cubicBezTo>
                    <a:pt x="274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29" y="20828"/>
                  </a:lnTo>
                  <a:lnTo>
                    <a:pt x="24529" y="6088"/>
                  </a:lnTo>
                  <a:cubicBezTo>
                    <a:pt x="24529" y="2726"/>
                    <a:pt x="21803" y="1"/>
                    <a:pt x="1844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2" name="Google Shape;6122;p37"/>
            <p:cNvSpPr/>
            <p:nvPr/>
          </p:nvSpPr>
          <p:spPr>
            <a:xfrm>
              <a:off x="399497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0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2"/>
                    <a:pt x="3880" y="1154"/>
                  </a:cubicBezTo>
                  <a:lnTo>
                    <a:pt x="1" y="12771"/>
                  </a:lnTo>
                  <a:lnTo>
                    <a:pt x="5372" y="12771"/>
                  </a:lnTo>
                  <a:lnTo>
                    <a:pt x="5372" y="0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3" name="Google Shape;6123;p37"/>
            <p:cNvSpPr/>
            <p:nvPr/>
          </p:nvSpPr>
          <p:spPr>
            <a:xfrm>
              <a:off x="3479250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030" y="0"/>
                  </a:moveTo>
                  <a:cubicBezTo>
                    <a:pt x="777" y="113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509" y="19276"/>
                  </a:lnTo>
                  <a:lnTo>
                    <a:pt x="24509" y="7659"/>
                  </a:lnTo>
                  <a:cubicBezTo>
                    <a:pt x="20053" y="5709"/>
                    <a:pt x="14881" y="5570"/>
                    <a:pt x="10186" y="4158"/>
                  </a:cubicBezTo>
                  <a:cubicBezTo>
                    <a:pt x="7242" y="3263"/>
                    <a:pt x="4477" y="1850"/>
                    <a:pt x="203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4" name="Google Shape;6124;p37"/>
            <p:cNvSpPr/>
            <p:nvPr/>
          </p:nvSpPr>
          <p:spPr>
            <a:xfrm>
              <a:off x="34792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6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6207"/>
                  </a:lnTo>
                  <a:cubicBezTo>
                    <a:pt x="1" y="2885"/>
                    <a:pt x="2726" y="160"/>
                    <a:pt x="6028" y="160"/>
                  </a:cubicBezTo>
                  <a:lnTo>
                    <a:pt x="18262" y="160"/>
                  </a:lnTo>
                  <a:cubicBezTo>
                    <a:pt x="21584" y="160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63" y="1"/>
                    <a:pt x="18402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5" name="Google Shape;6125;p37"/>
            <p:cNvSpPr/>
            <p:nvPr/>
          </p:nvSpPr>
          <p:spPr>
            <a:xfrm>
              <a:off x="6528800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6" name="Google Shape;6126;p37"/>
            <p:cNvSpPr/>
            <p:nvPr/>
          </p:nvSpPr>
          <p:spPr>
            <a:xfrm>
              <a:off x="656610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7" name="Google Shape;6127;p37"/>
            <p:cNvSpPr/>
            <p:nvPr/>
          </p:nvSpPr>
          <p:spPr>
            <a:xfrm>
              <a:off x="652880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8" name="Google Shape;6128;p37"/>
            <p:cNvSpPr/>
            <p:nvPr/>
          </p:nvSpPr>
          <p:spPr>
            <a:xfrm>
              <a:off x="656660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6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33" y="1134"/>
                    <a:pt x="22479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9" name="Google Shape;6129;p37"/>
            <p:cNvSpPr/>
            <p:nvPr/>
          </p:nvSpPr>
          <p:spPr>
            <a:xfrm>
              <a:off x="6566600" y="4449400"/>
              <a:ext cx="611725" cy="520725"/>
            </a:xfrm>
            <a:custGeom>
              <a:avLst/>
              <a:gdLst/>
              <a:ahLst/>
              <a:cxnLst/>
              <a:rect l="l" t="t" r="r" b="b"/>
              <a:pathLst>
                <a:path w="24469" h="20829" extrusionOk="0">
                  <a:moveTo>
                    <a:pt x="6068" y="1"/>
                  </a:moveTo>
                  <a:cubicBezTo>
                    <a:pt x="270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00" y="20828"/>
                  </a:lnTo>
                  <a:lnTo>
                    <a:pt x="200" y="6207"/>
                  </a:lnTo>
                  <a:cubicBezTo>
                    <a:pt x="200" y="2885"/>
                    <a:pt x="2885" y="160"/>
                    <a:pt x="6207" y="160"/>
                  </a:cubicBezTo>
                  <a:lnTo>
                    <a:pt x="18461" y="160"/>
                  </a:lnTo>
                  <a:cubicBezTo>
                    <a:pt x="21763" y="160"/>
                    <a:pt x="24469" y="2885"/>
                    <a:pt x="24469" y="6207"/>
                  </a:cubicBezTo>
                  <a:lnTo>
                    <a:pt x="24469" y="6088"/>
                  </a:lnTo>
                  <a:cubicBezTo>
                    <a:pt x="24469" y="2726"/>
                    <a:pt x="21763" y="1"/>
                    <a:pt x="18401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0" name="Google Shape;6130;p37"/>
            <p:cNvSpPr/>
            <p:nvPr/>
          </p:nvSpPr>
          <p:spPr>
            <a:xfrm>
              <a:off x="5766425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1" name="Google Shape;6131;p37"/>
            <p:cNvSpPr/>
            <p:nvPr/>
          </p:nvSpPr>
          <p:spPr>
            <a:xfrm>
              <a:off x="5803225" y="4449400"/>
              <a:ext cx="613225" cy="520725"/>
            </a:xfrm>
            <a:custGeom>
              <a:avLst/>
              <a:gdLst/>
              <a:ahLst/>
              <a:cxnLst/>
              <a:rect l="l" t="t" r="r" b="b"/>
              <a:pathLst>
                <a:path w="2452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8"/>
                  </a:lnTo>
                  <a:cubicBezTo>
                    <a:pt x="2452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2" name="Google Shape;6132;p37"/>
            <p:cNvSpPr/>
            <p:nvPr/>
          </p:nvSpPr>
          <p:spPr>
            <a:xfrm>
              <a:off x="57664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3" name="Google Shape;6133;p37"/>
            <p:cNvSpPr/>
            <p:nvPr/>
          </p:nvSpPr>
          <p:spPr>
            <a:xfrm>
              <a:off x="5803725" y="4488200"/>
              <a:ext cx="612725" cy="481925"/>
            </a:xfrm>
            <a:custGeom>
              <a:avLst/>
              <a:gdLst/>
              <a:ahLst/>
              <a:cxnLst/>
              <a:rect l="l" t="t" r="r" b="b"/>
              <a:pathLst>
                <a:path w="24509" h="19277" extrusionOk="0">
                  <a:moveTo>
                    <a:pt x="22479" y="0"/>
                  </a:moveTo>
                  <a:cubicBezTo>
                    <a:pt x="2003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508" y="19276"/>
                  </a:lnTo>
                  <a:lnTo>
                    <a:pt x="24508" y="4536"/>
                  </a:lnTo>
                  <a:cubicBezTo>
                    <a:pt x="2450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4" name="Google Shape;6134;p37"/>
            <p:cNvSpPr/>
            <p:nvPr/>
          </p:nvSpPr>
          <p:spPr>
            <a:xfrm>
              <a:off x="58037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7" y="1"/>
                  </a:moveTo>
                  <a:cubicBezTo>
                    <a:pt x="2745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508" y="2885"/>
                    <a:pt x="24508" y="6207"/>
                  </a:cubicBezTo>
                  <a:lnTo>
                    <a:pt x="24508" y="6088"/>
                  </a:lnTo>
                  <a:cubicBezTo>
                    <a:pt x="24508" y="2726"/>
                    <a:pt x="21783" y="1"/>
                    <a:pt x="1844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5" name="Google Shape;6135;p37"/>
            <p:cNvSpPr/>
            <p:nvPr/>
          </p:nvSpPr>
          <p:spPr>
            <a:xfrm>
              <a:off x="5004025" y="4417075"/>
              <a:ext cx="650025" cy="553050"/>
            </a:xfrm>
            <a:custGeom>
              <a:avLst/>
              <a:gdLst/>
              <a:ahLst/>
              <a:cxnLst/>
              <a:rect l="l" t="t" r="r" b="b"/>
              <a:pathLst>
                <a:path w="26001" h="22122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22121"/>
                  </a:lnTo>
                  <a:lnTo>
                    <a:pt x="26001" y="22121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6" name="Google Shape;6136;p37"/>
            <p:cNvSpPr/>
            <p:nvPr/>
          </p:nvSpPr>
          <p:spPr>
            <a:xfrm>
              <a:off x="5041325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1" y="2726"/>
                    <a:pt x="1" y="6088"/>
                  </a:cubicBezTo>
                  <a:lnTo>
                    <a:pt x="1" y="20828"/>
                  </a:lnTo>
                  <a:lnTo>
                    <a:pt x="24509" y="20828"/>
                  </a:lnTo>
                  <a:lnTo>
                    <a:pt x="24509" y="6088"/>
                  </a:lnTo>
                  <a:cubicBezTo>
                    <a:pt x="2450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7" name="Google Shape;6137;p37"/>
            <p:cNvSpPr/>
            <p:nvPr/>
          </p:nvSpPr>
          <p:spPr>
            <a:xfrm>
              <a:off x="5004025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0"/>
                  </a:moveTo>
                  <a:lnTo>
                    <a:pt x="1" y="12771"/>
                  </a:lnTo>
                  <a:lnTo>
                    <a:pt x="5372" y="12771"/>
                  </a:lnTo>
                  <a:lnTo>
                    <a:pt x="1493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8" name="Google Shape;6138;p37"/>
            <p:cNvSpPr/>
            <p:nvPr/>
          </p:nvSpPr>
          <p:spPr>
            <a:xfrm>
              <a:off x="5041825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3" y="1850"/>
                    <a:pt x="17248" y="3263"/>
                    <a:pt x="14323" y="4158"/>
                  </a:cubicBezTo>
                  <a:cubicBezTo>
                    <a:pt x="9629" y="5570"/>
                    <a:pt x="445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9" name="Google Shape;6139;p37"/>
            <p:cNvSpPr/>
            <p:nvPr/>
          </p:nvSpPr>
          <p:spPr>
            <a:xfrm>
              <a:off x="5041325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8" y="1"/>
                  </a:moveTo>
                  <a:cubicBezTo>
                    <a:pt x="2726" y="1"/>
                    <a:pt x="21" y="2726"/>
                    <a:pt x="1" y="6088"/>
                  </a:cubicBezTo>
                  <a:lnTo>
                    <a:pt x="1" y="20828"/>
                  </a:lnTo>
                  <a:lnTo>
                    <a:pt x="220" y="20828"/>
                  </a:lnTo>
                  <a:lnTo>
                    <a:pt x="220" y="6207"/>
                  </a:lnTo>
                  <a:cubicBezTo>
                    <a:pt x="220" y="2885"/>
                    <a:pt x="2905" y="160"/>
                    <a:pt x="6227" y="160"/>
                  </a:cubicBezTo>
                  <a:lnTo>
                    <a:pt x="18461" y="160"/>
                  </a:lnTo>
                  <a:cubicBezTo>
                    <a:pt x="21783" y="160"/>
                    <a:pt x="24489" y="2885"/>
                    <a:pt x="24489" y="6207"/>
                  </a:cubicBezTo>
                  <a:lnTo>
                    <a:pt x="24489" y="6088"/>
                  </a:lnTo>
                  <a:cubicBezTo>
                    <a:pt x="24489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0" name="Google Shape;6140;p37"/>
            <p:cNvSpPr/>
            <p:nvPr/>
          </p:nvSpPr>
          <p:spPr>
            <a:xfrm>
              <a:off x="4241650" y="4417075"/>
              <a:ext cx="650500" cy="553050"/>
            </a:xfrm>
            <a:custGeom>
              <a:avLst/>
              <a:gdLst/>
              <a:ahLst/>
              <a:cxnLst/>
              <a:rect l="l" t="t" r="r" b="b"/>
              <a:pathLst>
                <a:path w="26020" h="22122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1" name="Google Shape;6141;p37"/>
            <p:cNvSpPr/>
            <p:nvPr/>
          </p:nvSpPr>
          <p:spPr>
            <a:xfrm>
              <a:off x="4278450" y="4449400"/>
              <a:ext cx="612725" cy="520725"/>
            </a:xfrm>
            <a:custGeom>
              <a:avLst/>
              <a:gdLst/>
              <a:ahLst/>
              <a:cxnLst/>
              <a:rect l="l" t="t" r="r" b="b"/>
              <a:pathLst>
                <a:path w="24509" h="20829" extrusionOk="0">
                  <a:moveTo>
                    <a:pt x="6088" y="1"/>
                  </a:moveTo>
                  <a:cubicBezTo>
                    <a:pt x="272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4508" y="20828"/>
                  </a:lnTo>
                  <a:lnTo>
                    <a:pt x="24508" y="6088"/>
                  </a:lnTo>
                  <a:cubicBezTo>
                    <a:pt x="2450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2" name="Google Shape;6142;p37"/>
            <p:cNvSpPr/>
            <p:nvPr/>
          </p:nvSpPr>
          <p:spPr>
            <a:xfrm>
              <a:off x="4241650" y="4650825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0"/>
                  </a:moveTo>
                  <a:lnTo>
                    <a:pt x="0" y="12771"/>
                  </a:lnTo>
                  <a:lnTo>
                    <a:pt x="5371" y="12771"/>
                  </a:lnTo>
                  <a:lnTo>
                    <a:pt x="1492" y="1154"/>
                  </a:lnTo>
                  <a:cubicBezTo>
                    <a:pt x="1209" y="1302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3" name="Google Shape;6143;p37"/>
            <p:cNvSpPr/>
            <p:nvPr/>
          </p:nvSpPr>
          <p:spPr>
            <a:xfrm>
              <a:off x="4278950" y="44882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0"/>
                  </a:moveTo>
                  <a:cubicBezTo>
                    <a:pt x="20012" y="1850"/>
                    <a:pt x="17267" y="3263"/>
                    <a:pt x="14323" y="4158"/>
                  </a:cubicBezTo>
                  <a:cubicBezTo>
                    <a:pt x="9628" y="5570"/>
                    <a:pt x="4456" y="5709"/>
                    <a:pt x="0" y="7659"/>
                  </a:cubicBezTo>
                  <a:lnTo>
                    <a:pt x="0" y="19276"/>
                  </a:lnTo>
                  <a:lnTo>
                    <a:pt x="24488" y="19276"/>
                  </a:lnTo>
                  <a:lnTo>
                    <a:pt x="24488" y="4536"/>
                  </a:lnTo>
                  <a:cubicBezTo>
                    <a:pt x="24488" y="2706"/>
                    <a:pt x="23732" y="1134"/>
                    <a:pt x="22479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4" name="Google Shape;6144;p37"/>
            <p:cNvSpPr/>
            <p:nvPr/>
          </p:nvSpPr>
          <p:spPr>
            <a:xfrm>
              <a:off x="4278950" y="4449400"/>
              <a:ext cx="612225" cy="520725"/>
            </a:xfrm>
            <a:custGeom>
              <a:avLst/>
              <a:gdLst/>
              <a:ahLst/>
              <a:cxnLst/>
              <a:rect l="l" t="t" r="r" b="b"/>
              <a:pathLst>
                <a:path w="24489" h="20829" extrusionOk="0">
                  <a:moveTo>
                    <a:pt x="6087" y="1"/>
                  </a:moveTo>
                  <a:cubicBezTo>
                    <a:pt x="2746" y="1"/>
                    <a:pt x="0" y="2726"/>
                    <a:pt x="0" y="6088"/>
                  </a:cubicBezTo>
                  <a:lnTo>
                    <a:pt x="0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60"/>
                    <a:pt x="6247" y="160"/>
                  </a:cubicBezTo>
                  <a:lnTo>
                    <a:pt x="18481" y="160"/>
                  </a:lnTo>
                  <a:cubicBezTo>
                    <a:pt x="21783" y="160"/>
                    <a:pt x="24488" y="2885"/>
                    <a:pt x="24488" y="6207"/>
                  </a:cubicBezTo>
                  <a:lnTo>
                    <a:pt x="24488" y="6088"/>
                  </a:lnTo>
                  <a:cubicBezTo>
                    <a:pt x="24488" y="2726"/>
                    <a:pt x="21783" y="1"/>
                    <a:pt x="18421" y="1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5" name="Google Shape;6145;p37"/>
            <p:cNvSpPr/>
            <p:nvPr/>
          </p:nvSpPr>
          <p:spPr>
            <a:xfrm>
              <a:off x="810650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6" name="Google Shape;6146;p37"/>
            <p:cNvSpPr/>
            <p:nvPr/>
          </p:nvSpPr>
          <p:spPr>
            <a:xfrm>
              <a:off x="81065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08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7" name="Google Shape;6147;p37"/>
            <p:cNvSpPr/>
            <p:nvPr/>
          </p:nvSpPr>
          <p:spPr>
            <a:xfrm>
              <a:off x="1326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73" y="1017"/>
                    <a:pt x="4886" y="1406"/>
                    <a:pt x="4527" y="1406"/>
                  </a:cubicBezTo>
                  <a:cubicBezTo>
                    <a:pt x="4358" y="1406"/>
                    <a:pt x="4152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8" name="Google Shape;6148;p37"/>
            <p:cNvSpPr/>
            <p:nvPr/>
          </p:nvSpPr>
          <p:spPr>
            <a:xfrm>
              <a:off x="8106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0"/>
                  </a:moveTo>
                  <a:cubicBezTo>
                    <a:pt x="777" y="1114"/>
                    <a:pt x="1" y="2706"/>
                    <a:pt x="1" y="4536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7659"/>
                  </a:lnTo>
                  <a:cubicBezTo>
                    <a:pt x="20053" y="5709"/>
                    <a:pt x="14880" y="5570"/>
                    <a:pt x="10166" y="4158"/>
                  </a:cubicBezTo>
                  <a:cubicBezTo>
                    <a:pt x="7242" y="3263"/>
                    <a:pt x="4477" y="185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9" name="Google Shape;6149;p37"/>
            <p:cNvSpPr/>
            <p:nvPr/>
          </p:nvSpPr>
          <p:spPr>
            <a:xfrm>
              <a:off x="811150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6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469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0" name="Google Shape;6150;p37"/>
            <p:cNvSpPr/>
            <p:nvPr/>
          </p:nvSpPr>
          <p:spPr>
            <a:xfrm>
              <a:off x="1573050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1" name="Google Shape;6151;p37"/>
            <p:cNvSpPr/>
            <p:nvPr/>
          </p:nvSpPr>
          <p:spPr>
            <a:xfrm>
              <a:off x="157355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2" name="Google Shape;6152;p37"/>
            <p:cNvSpPr/>
            <p:nvPr/>
          </p:nvSpPr>
          <p:spPr>
            <a:xfrm>
              <a:off x="20887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87" y="1017"/>
                    <a:pt x="4904" y="1406"/>
                    <a:pt x="4540" y="1406"/>
                  </a:cubicBezTo>
                  <a:cubicBezTo>
                    <a:pt x="4369" y="1406"/>
                    <a:pt x="4159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3" name="Google Shape;6153;p37"/>
            <p:cNvSpPr/>
            <p:nvPr/>
          </p:nvSpPr>
          <p:spPr>
            <a:xfrm>
              <a:off x="1573550" y="46935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2" y="5690"/>
                    <a:pt x="14860" y="5571"/>
                    <a:pt x="10165" y="4159"/>
                  </a:cubicBezTo>
                  <a:cubicBezTo>
                    <a:pt x="7241" y="326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4" name="Google Shape;6154;p37"/>
            <p:cNvSpPr/>
            <p:nvPr/>
          </p:nvSpPr>
          <p:spPr>
            <a:xfrm>
              <a:off x="1573550" y="4654800"/>
              <a:ext cx="612200" cy="521200"/>
            </a:xfrm>
            <a:custGeom>
              <a:avLst/>
              <a:gdLst/>
              <a:ahLst/>
              <a:cxnLst/>
              <a:rect l="l" t="t" r="r" b="b"/>
              <a:pathLst>
                <a:path w="24488" h="20848" extrusionOk="0">
                  <a:moveTo>
                    <a:pt x="6067" y="0"/>
                  </a:moveTo>
                  <a:cubicBezTo>
                    <a:pt x="2706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06" y="179"/>
                    <a:pt x="600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5" name="Google Shape;6155;p37"/>
            <p:cNvSpPr/>
            <p:nvPr/>
          </p:nvSpPr>
          <p:spPr>
            <a:xfrm>
              <a:off x="2335925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885" y="0"/>
                    <a:pt x="1" y="292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6" name="Google Shape;6156;p37"/>
            <p:cNvSpPr/>
            <p:nvPr/>
          </p:nvSpPr>
          <p:spPr>
            <a:xfrm>
              <a:off x="233592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7" name="Google Shape;6157;p37"/>
            <p:cNvSpPr/>
            <p:nvPr/>
          </p:nvSpPr>
          <p:spPr>
            <a:xfrm>
              <a:off x="285165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1" y="1"/>
                  </a:moveTo>
                  <a:cubicBezTo>
                    <a:pt x="5087" y="1017"/>
                    <a:pt x="4904" y="1406"/>
                    <a:pt x="4539" y="1406"/>
                  </a:cubicBezTo>
                  <a:cubicBezTo>
                    <a:pt x="4369" y="1406"/>
                    <a:pt x="4159" y="1320"/>
                    <a:pt x="3879" y="1175"/>
                  </a:cubicBezTo>
                  <a:lnTo>
                    <a:pt x="0" y="12792"/>
                  </a:lnTo>
                  <a:lnTo>
                    <a:pt x="5371" y="12792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8" name="Google Shape;6158;p37"/>
            <p:cNvSpPr/>
            <p:nvPr/>
          </p:nvSpPr>
          <p:spPr>
            <a:xfrm>
              <a:off x="233592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17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60"/>
                  </a:lnTo>
                  <a:cubicBezTo>
                    <a:pt x="20033" y="5690"/>
                    <a:pt x="14860" y="5571"/>
                    <a:pt x="10166" y="4159"/>
                  </a:cubicBezTo>
                  <a:cubicBezTo>
                    <a:pt x="7222" y="326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9" name="Google Shape;6159;p37"/>
            <p:cNvSpPr/>
            <p:nvPr/>
          </p:nvSpPr>
          <p:spPr>
            <a:xfrm>
              <a:off x="2335925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68" y="0"/>
                  </a:moveTo>
                  <a:cubicBezTo>
                    <a:pt x="2706" y="0"/>
                    <a:pt x="1" y="2746"/>
                    <a:pt x="1" y="6107"/>
                  </a:cubicBezTo>
                  <a:lnTo>
                    <a:pt x="1" y="6227"/>
                  </a:lnTo>
                  <a:cubicBezTo>
                    <a:pt x="1" y="2885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70" y="2885"/>
                    <a:pt x="24270" y="6227"/>
                  </a:cubicBezTo>
                  <a:lnTo>
                    <a:pt x="24270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488" y="272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0" name="Google Shape;6160;p37"/>
            <p:cNvSpPr/>
            <p:nvPr/>
          </p:nvSpPr>
          <p:spPr>
            <a:xfrm>
              <a:off x="3097825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885" y="0"/>
                    <a:pt x="0" y="292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1" name="Google Shape;6161;p37"/>
            <p:cNvSpPr/>
            <p:nvPr/>
          </p:nvSpPr>
          <p:spPr>
            <a:xfrm>
              <a:off x="309782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2" name="Google Shape;6162;p37"/>
            <p:cNvSpPr/>
            <p:nvPr/>
          </p:nvSpPr>
          <p:spPr>
            <a:xfrm>
              <a:off x="361402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5372" y="1"/>
                  </a:moveTo>
                  <a:cubicBezTo>
                    <a:pt x="5074" y="1017"/>
                    <a:pt x="4886" y="1406"/>
                    <a:pt x="4527" y="1406"/>
                  </a:cubicBezTo>
                  <a:cubicBezTo>
                    <a:pt x="4359" y="1406"/>
                    <a:pt x="4153" y="1320"/>
                    <a:pt x="3880" y="1175"/>
                  </a:cubicBezTo>
                  <a:lnTo>
                    <a:pt x="1" y="12792"/>
                  </a:lnTo>
                  <a:lnTo>
                    <a:pt x="5372" y="1279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3" name="Google Shape;6163;p37"/>
            <p:cNvSpPr/>
            <p:nvPr/>
          </p:nvSpPr>
          <p:spPr>
            <a:xfrm>
              <a:off x="3098325" y="46935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17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60"/>
                  </a:lnTo>
                  <a:cubicBezTo>
                    <a:pt x="20052" y="5690"/>
                    <a:pt x="14880" y="5571"/>
                    <a:pt x="10185" y="4159"/>
                  </a:cubicBezTo>
                  <a:cubicBezTo>
                    <a:pt x="7241" y="3263"/>
                    <a:pt x="4476" y="183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4" name="Google Shape;6164;p37"/>
            <p:cNvSpPr/>
            <p:nvPr/>
          </p:nvSpPr>
          <p:spPr>
            <a:xfrm>
              <a:off x="309832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067" y="0"/>
                  </a:moveTo>
                  <a:cubicBezTo>
                    <a:pt x="2725" y="0"/>
                    <a:pt x="0" y="2746"/>
                    <a:pt x="0" y="6107"/>
                  </a:cubicBezTo>
                  <a:lnTo>
                    <a:pt x="0" y="6227"/>
                  </a:lnTo>
                  <a:cubicBezTo>
                    <a:pt x="0" y="2885"/>
                    <a:pt x="2725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5"/>
                    <a:pt x="24269" y="6227"/>
                  </a:cubicBezTo>
                  <a:lnTo>
                    <a:pt x="24269" y="20848"/>
                  </a:lnTo>
                  <a:lnTo>
                    <a:pt x="24488" y="20848"/>
                  </a:lnTo>
                  <a:lnTo>
                    <a:pt x="24488" y="6107"/>
                  </a:lnTo>
                  <a:cubicBezTo>
                    <a:pt x="24508" y="272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5" name="Google Shape;6165;p37"/>
            <p:cNvSpPr/>
            <p:nvPr/>
          </p:nvSpPr>
          <p:spPr>
            <a:xfrm>
              <a:off x="6147875" y="4622475"/>
              <a:ext cx="650000" cy="553525"/>
            </a:xfrm>
            <a:custGeom>
              <a:avLst/>
              <a:gdLst/>
              <a:ahLst/>
              <a:cxnLst/>
              <a:rect l="l" t="t" r="r" b="b"/>
              <a:pathLst>
                <a:path w="2600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6" name="Google Shape;6166;p37"/>
            <p:cNvSpPr/>
            <p:nvPr/>
          </p:nvSpPr>
          <p:spPr>
            <a:xfrm>
              <a:off x="6184175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10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7" name="Google Shape;6167;p37"/>
            <p:cNvSpPr/>
            <p:nvPr/>
          </p:nvSpPr>
          <p:spPr>
            <a:xfrm>
              <a:off x="61478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3" y="1320"/>
                    <a:pt x="1002" y="1406"/>
                    <a:pt x="832" y="1406"/>
                  </a:cubicBezTo>
                  <a:cubicBezTo>
                    <a:pt x="468" y="1406"/>
                    <a:pt x="285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8" name="Google Shape;6168;p37"/>
            <p:cNvSpPr/>
            <p:nvPr/>
          </p:nvSpPr>
          <p:spPr>
            <a:xfrm>
              <a:off x="6185150" y="4729400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80" y="0"/>
                  </a:moveTo>
                  <a:cubicBezTo>
                    <a:pt x="20013" y="1850"/>
                    <a:pt x="17248" y="3263"/>
                    <a:pt x="14324" y="4158"/>
                  </a:cubicBezTo>
                  <a:cubicBezTo>
                    <a:pt x="9609" y="5570"/>
                    <a:pt x="4437" y="5709"/>
                    <a:pt x="1" y="7659"/>
                  </a:cubicBezTo>
                  <a:lnTo>
                    <a:pt x="1" y="19276"/>
                  </a:lnTo>
                  <a:lnTo>
                    <a:pt x="24489" y="19276"/>
                  </a:lnTo>
                  <a:lnTo>
                    <a:pt x="24489" y="4536"/>
                  </a:lnTo>
                  <a:cubicBezTo>
                    <a:pt x="24489" y="2706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9" name="Google Shape;6169;p37"/>
            <p:cNvSpPr/>
            <p:nvPr/>
          </p:nvSpPr>
          <p:spPr>
            <a:xfrm>
              <a:off x="6184675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2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802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0" name="Google Shape;6170;p37"/>
            <p:cNvSpPr/>
            <p:nvPr/>
          </p:nvSpPr>
          <p:spPr>
            <a:xfrm>
              <a:off x="5385475" y="4622475"/>
              <a:ext cx="650525" cy="553525"/>
            </a:xfrm>
            <a:custGeom>
              <a:avLst/>
              <a:gdLst/>
              <a:ahLst/>
              <a:cxnLst/>
              <a:rect l="l" t="t" r="r" b="b"/>
              <a:pathLst>
                <a:path w="2602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1" name="Google Shape;6171;p37"/>
            <p:cNvSpPr/>
            <p:nvPr/>
          </p:nvSpPr>
          <p:spPr>
            <a:xfrm>
              <a:off x="5422275" y="4654800"/>
              <a:ext cx="612725" cy="521200"/>
            </a:xfrm>
            <a:custGeom>
              <a:avLst/>
              <a:gdLst/>
              <a:ahLst/>
              <a:cxnLst/>
              <a:rect l="l" t="t" r="r" b="b"/>
              <a:pathLst>
                <a:path w="24509" h="20848" extrusionOk="0">
                  <a:moveTo>
                    <a:pt x="6088" y="0"/>
                  </a:moveTo>
                  <a:cubicBezTo>
                    <a:pt x="272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08" y="20848"/>
                  </a:lnTo>
                  <a:lnTo>
                    <a:pt x="24508" y="6107"/>
                  </a:lnTo>
                  <a:cubicBezTo>
                    <a:pt x="2450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2" name="Google Shape;6172;p37"/>
            <p:cNvSpPr/>
            <p:nvPr/>
          </p:nvSpPr>
          <p:spPr>
            <a:xfrm>
              <a:off x="5385475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2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3" name="Google Shape;6173;p37"/>
            <p:cNvSpPr/>
            <p:nvPr/>
          </p:nvSpPr>
          <p:spPr>
            <a:xfrm>
              <a:off x="54227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67" y="3263"/>
                    <a:pt x="14323" y="4159"/>
                  </a:cubicBezTo>
                  <a:cubicBezTo>
                    <a:pt x="9629" y="5571"/>
                    <a:pt x="4456" y="5690"/>
                    <a:pt x="0" y="7660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4" name="Google Shape;6174;p37"/>
            <p:cNvSpPr/>
            <p:nvPr/>
          </p:nvSpPr>
          <p:spPr>
            <a:xfrm>
              <a:off x="5422775" y="4654800"/>
              <a:ext cx="611725" cy="521200"/>
            </a:xfrm>
            <a:custGeom>
              <a:avLst/>
              <a:gdLst/>
              <a:ahLst/>
              <a:cxnLst/>
              <a:rect l="l" t="t" r="r" b="b"/>
              <a:pathLst>
                <a:path w="24469" h="20848" extrusionOk="0">
                  <a:moveTo>
                    <a:pt x="6068" y="0"/>
                  </a:moveTo>
                  <a:cubicBezTo>
                    <a:pt x="2706" y="0"/>
                    <a:pt x="0" y="2726"/>
                    <a:pt x="0" y="6107"/>
                  </a:cubicBezTo>
                  <a:lnTo>
                    <a:pt x="0" y="20848"/>
                  </a:lnTo>
                  <a:lnTo>
                    <a:pt x="199" y="20848"/>
                  </a:lnTo>
                  <a:lnTo>
                    <a:pt x="199" y="6227"/>
                  </a:lnTo>
                  <a:cubicBezTo>
                    <a:pt x="199" y="2885"/>
                    <a:pt x="2885" y="179"/>
                    <a:pt x="6207" y="179"/>
                  </a:cubicBezTo>
                  <a:lnTo>
                    <a:pt x="18441" y="179"/>
                  </a:lnTo>
                  <a:cubicBezTo>
                    <a:pt x="21763" y="179"/>
                    <a:pt x="24468" y="2885"/>
                    <a:pt x="24468" y="6227"/>
                  </a:cubicBezTo>
                  <a:lnTo>
                    <a:pt x="24468" y="6107"/>
                  </a:lnTo>
                  <a:cubicBezTo>
                    <a:pt x="24468" y="2746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5" name="Google Shape;6175;p37"/>
            <p:cNvSpPr/>
            <p:nvPr/>
          </p:nvSpPr>
          <p:spPr>
            <a:xfrm>
              <a:off x="4622600" y="4622475"/>
              <a:ext cx="650500" cy="553525"/>
            </a:xfrm>
            <a:custGeom>
              <a:avLst/>
              <a:gdLst/>
              <a:ahLst/>
              <a:cxnLst/>
              <a:rect l="l" t="t" r="r" b="b"/>
              <a:pathLst>
                <a:path w="26020" h="2214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41"/>
                  </a:lnTo>
                  <a:lnTo>
                    <a:pt x="26020" y="22141"/>
                  </a:lnTo>
                  <a:lnTo>
                    <a:pt x="26020" y="6465"/>
                  </a:lnTo>
                  <a:cubicBezTo>
                    <a:pt x="26020" y="2925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6" name="Google Shape;6176;p37"/>
            <p:cNvSpPr/>
            <p:nvPr/>
          </p:nvSpPr>
          <p:spPr>
            <a:xfrm>
              <a:off x="4659900" y="4654800"/>
              <a:ext cx="613200" cy="521200"/>
            </a:xfrm>
            <a:custGeom>
              <a:avLst/>
              <a:gdLst/>
              <a:ahLst/>
              <a:cxnLst/>
              <a:rect l="l" t="t" r="r" b="b"/>
              <a:pathLst>
                <a:path w="24528" h="20848" extrusionOk="0">
                  <a:moveTo>
                    <a:pt x="6087" y="0"/>
                  </a:moveTo>
                  <a:cubicBezTo>
                    <a:pt x="2745" y="0"/>
                    <a:pt x="0" y="2746"/>
                    <a:pt x="0" y="6107"/>
                  </a:cubicBezTo>
                  <a:lnTo>
                    <a:pt x="0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7" name="Google Shape;6177;p37"/>
            <p:cNvSpPr/>
            <p:nvPr/>
          </p:nvSpPr>
          <p:spPr>
            <a:xfrm>
              <a:off x="46226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0" y="1"/>
                  </a:moveTo>
                  <a:lnTo>
                    <a:pt x="0" y="12792"/>
                  </a:lnTo>
                  <a:lnTo>
                    <a:pt x="5371" y="12792"/>
                  </a:lnTo>
                  <a:lnTo>
                    <a:pt x="1492" y="1175"/>
                  </a:lnTo>
                  <a:cubicBezTo>
                    <a:pt x="1219" y="1320"/>
                    <a:pt x="1013" y="1406"/>
                    <a:pt x="845" y="1406"/>
                  </a:cubicBezTo>
                  <a:cubicBezTo>
                    <a:pt x="486" y="1406"/>
                    <a:pt x="298" y="1017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8" name="Google Shape;6178;p37"/>
            <p:cNvSpPr/>
            <p:nvPr/>
          </p:nvSpPr>
          <p:spPr>
            <a:xfrm>
              <a:off x="4660875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31"/>
                    <a:pt x="17248" y="3263"/>
                    <a:pt x="14324" y="4159"/>
                  </a:cubicBezTo>
                  <a:cubicBezTo>
                    <a:pt x="9609" y="5571"/>
                    <a:pt x="4437" y="5690"/>
                    <a:pt x="1" y="7660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17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9" name="Google Shape;6179;p37"/>
            <p:cNvSpPr/>
            <p:nvPr/>
          </p:nvSpPr>
          <p:spPr>
            <a:xfrm>
              <a:off x="4659900" y="4654800"/>
              <a:ext cx="612700" cy="521200"/>
            </a:xfrm>
            <a:custGeom>
              <a:avLst/>
              <a:gdLst/>
              <a:ahLst/>
              <a:cxnLst/>
              <a:rect l="l" t="t" r="r" b="b"/>
              <a:pathLst>
                <a:path w="24508" h="20848" extrusionOk="0">
                  <a:moveTo>
                    <a:pt x="6107" y="0"/>
                  </a:moveTo>
                  <a:cubicBezTo>
                    <a:pt x="2745" y="0"/>
                    <a:pt x="40" y="2726"/>
                    <a:pt x="0" y="6107"/>
                  </a:cubicBezTo>
                  <a:lnTo>
                    <a:pt x="0" y="20848"/>
                  </a:lnTo>
                  <a:lnTo>
                    <a:pt x="239" y="20848"/>
                  </a:lnTo>
                  <a:lnTo>
                    <a:pt x="239" y="6227"/>
                  </a:lnTo>
                  <a:cubicBezTo>
                    <a:pt x="239" y="2885"/>
                    <a:pt x="2924" y="179"/>
                    <a:pt x="6246" y="179"/>
                  </a:cubicBezTo>
                  <a:lnTo>
                    <a:pt x="18480" y="179"/>
                  </a:lnTo>
                  <a:cubicBezTo>
                    <a:pt x="21783" y="179"/>
                    <a:pt x="24508" y="2885"/>
                    <a:pt x="24508" y="6227"/>
                  </a:cubicBezTo>
                  <a:lnTo>
                    <a:pt x="24508" y="6107"/>
                  </a:lnTo>
                  <a:cubicBezTo>
                    <a:pt x="24508" y="2746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0" name="Google Shape;6180;p37"/>
            <p:cNvSpPr/>
            <p:nvPr/>
          </p:nvSpPr>
          <p:spPr>
            <a:xfrm>
              <a:off x="3860700" y="4622475"/>
              <a:ext cx="650025" cy="553525"/>
            </a:xfrm>
            <a:custGeom>
              <a:avLst/>
              <a:gdLst/>
              <a:ahLst/>
              <a:cxnLst/>
              <a:rect l="l" t="t" r="r" b="b"/>
              <a:pathLst>
                <a:path w="26001" h="2214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41"/>
                  </a:lnTo>
                  <a:lnTo>
                    <a:pt x="26000" y="22141"/>
                  </a:lnTo>
                  <a:lnTo>
                    <a:pt x="26000" y="6465"/>
                  </a:lnTo>
                  <a:cubicBezTo>
                    <a:pt x="26000" y="2925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1" name="Google Shape;6181;p37"/>
            <p:cNvSpPr/>
            <p:nvPr/>
          </p:nvSpPr>
          <p:spPr>
            <a:xfrm>
              <a:off x="3897000" y="4654800"/>
              <a:ext cx="613225" cy="521200"/>
            </a:xfrm>
            <a:custGeom>
              <a:avLst/>
              <a:gdLst/>
              <a:ahLst/>
              <a:cxnLst/>
              <a:rect l="l" t="t" r="r" b="b"/>
              <a:pathLst>
                <a:path w="24529" h="20848" extrusionOk="0">
                  <a:moveTo>
                    <a:pt x="6108" y="0"/>
                  </a:moveTo>
                  <a:cubicBezTo>
                    <a:pt x="2746" y="0"/>
                    <a:pt x="1" y="2746"/>
                    <a:pt x="1" y="6107"/>
                  </a:cubicBezTo>
                  <a:lnTo>
                    <a:pt x="1" y="20848"/>
                  </a:lnTo>
                  <a:lnTo>
                    <a:pt x="24528" y="20848"/>
                  </a:lnTo>
                  <a:lnTo>
                    <a:pt x="24528" y="6107"/>
                  </a:lnTo>
                  <a:cubicBezTo>
                    <a:pt x="24528" y="2746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2" name="Google Shape;6182;p37"/>
            <p:cNvSpPr/>
            <p:nvPr/>
          </p:nvSpPr>
          <p:spPr>
            <a:xfrm>
              <a:off x="3860700" y="4856200"/>
              <a:ext cx="134300" cy="319800"/>
            </a:xfrm>
            <a:custGeom>
              <a:avLst/>
              <a:gdLst/>
              <a:ahLst/>
              <a:cxnLst/>
              <a:rect l="l" t="t" r="r" b="b"/>
              <a:pathLst>
                <a:path w="5372" h="12792" extrusionOk="0">
                  <a:moveTo>
                    <a:pt x="1" y="1"/>
                  </a:moveTo>
                  <a:lnTo>
                    <a:pt x="1" y="12792"/>
                  </a:lnTo>
                  <a:lnTo>
                    <a:pt x="5372" y="12792"/>
                  </a:lnTo>
                  <a:lnTo>
                    <a:pt x="1493" y="1175"/>
                  </a:lnTo>
                  <a:cubicBezTo>
                    <a:pt x="1213" y="1320"/>
                    <a:pt x="1003" y="1406"/>
                    <a:pt x="832" y="1406"/>
                  </a:cubicBezTo>
                  <a:cubicBezTo>
                    <a:pt x="468" y="1406"/>
                    <a:pt x="285" y="1017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3" name="Google Shape;6183;p37"/>
            <p:cNvSpPr/>
            <p:nvPr/>
          </p:nvSpPr>
          <p:spPr>
            <a:xfrm>
              <a:off x="3898000" y="46935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31"/>
                    <a:pt x="17247" y="3263"/>
                    <a:pt x="14323" y="4159"/>
                  </a:cubicBezTo>
                  <a:cubicBezTo>
                    <a:pt x="9629" y="5571"/>
                    <a:pt x="4456" y="5690"/>
                    <a:pt x="1" y="7660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17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4" name="Google Shape;6184;p37"/>
            <p:cNvSpPr/>
            <p:nvPr/>
          </p:nvSpPr>
          <p:spPr>
            <a:xfrm>
              <a:off x="3898000" y="4654800"/>
              <a:ext cx="612225" cy="521200"/>
            </a:xfrm>
            <a:custGeom>
              <a:avLst/>
              <a:gdLst/>
              <a:ahLst/>
              <a:cxnLst/>
              <a:rect l="l" t="t" r="r" b="b"/>
              <a:pathLst>
                <a:path w="24489" h="20848" extrusionOk="0">
                  <a:moveTo>
                    <a:pt x="6088" y="0"/>
                  </a:moveTo>
                  <a:cubicBezTo>
                    <a:pt x="2726" y="0"/>
                    <a:pt x="1" y="2726"/>
                    <a:pt x="1" y="6107"/>
                  </a:cubicBezTo>
                  <a:lnTo>
                    <a:pt x="1" y="20848"/>
                  </a:lnTo>
                  <a:lnTo>
                    <a:pt x="219" y="20848"/>
                  </a:lnTo>
                  <a:lnTo>
                    <a:pt x="219" y="6227"/>
                  </a:lnTo>
                  <a:cubicBezTo>
                    <a:pt x="219" y="2885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5"/>
                    <a:pt x="24488" y="6227"/>
                  </a:cubicBezTo>
                  <a:lnTo>
                    <a:pt x="24488" y="6107"/>
                  </a:lnTo>
                  <a:cubicBezTo>
                    <a:pt x="24488" y="2746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5" name="Google Shape;6185;p37"/>
            <p:cNvSpPr/>
            <p:nvPr/>
          </p:nvSpPr>
          <p:spPr>
            <a:xfrm>
              <a:off x="429225" y="4827850"/>
              <a:ext cx="650000" cy="758450"/>
            </a:xfrm>
            <a:custGeom>
              <a:avLst/>
              <a:gdLst/>
              <a:ahLst/>
              <a:cxnLst/>
              <a:rect l="l" t="t" r="r" b="b"/>
              <a:pathLst>
                <a:path w="26000" h="30338" extrusionOk="0">
                  <a:moveTo>
                    <a:pt x="6465" y="1"/>
                  </a:moveTo>
                  <a:cubicBezTo>
                    <a:pt x="2884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5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6" name="Google Shape;6186;p37"/>
            <p:cNvSpPr/>
            <p:nvPr/>
          </p:nvSpPr>
          <p:spPr>
            <a:xfrm>
              <a:off x="4297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2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7" name="Google Shape;6187;p37"/>
            <p:cNvSpPr/>
            <p:nvPr/>
          </p:nvSpPr>
          <p:spPr>
            <a:xfrm>
              <a:off x="9449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8" name="Google Shape;6188;p37"/>
            <p:cNvSpPr/>
            <p:nvPr/>
          </p:nvSpPr>
          <p:spPr>
            <a:xfrm>
              <a:off x="4297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7659"/>
                  </a:lnTo>
                  <a:cubicBezTo>
                    <a:pt x="2003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9" name="Google Shape;6189;p37"/>
            <p:cNvSpPr/>
            <p:nvPr/>
          </p:nvSpPr>
          <p:spPr>
            <a:xfrm>
              <a:off x="4302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489" y="29043"/>
                  </a:lnTo>
                  <a:lnTo>
                    <a:pt x="24489" y="6087"/>
                  </a:lnTo>
                  <a:cubicBezTo>
                    <a:pt x="2446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0" name="Google Shape;6190;p37"/>
            <p:cNvSpPr/>
            <p:nvPr/>
          </p:nvSpPr>
          <p:spPr>
            <a:xfrm>
              <a:off x="1191600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1" name="Google Shape;6191;p37"/>
            <p:cNvSpPr/>
            <p:nvPr/>
          </p:nvSpPr>
          <p:spPr>
            <a:xfrm>
              <a:off x="11926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2" name="Google Shape;6192;p37"/>
            <p:cNvSpPr/>
            <p:nvPr/>
          </p:nvSpPr>
          <p:spPr>
            <a:xfrm>
              <a:off x="17078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6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3" name="Google Shape;6193;p37"/>
            <p:cNvSpPr/>
            <p:nvPr/>
          </p:nvSpPr>
          <p:spPr>
            <a:xfrm>
              <a:off x="1192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09" y="1"/>
                  </a:moveTo>
                  <a:cubicBezTo>
                    <a:pt x="75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5" y="4138"/>
                  </a:cubicBezTo>
                  <a:cubicBezTo>
                    <a:pt x="7221" y="3243"/>
                    <a:pt x="4476" y="183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4" name="Google Shape;6194;p37"/>
            <p:cNvSpPr/>
            <p:nvPr/>
          </p:nvSpPr>
          <p:spPr>
            <a:xfrm>
              <a:off x="119260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08" y="179"/>
                  </a:cubicBezTo>
                  <a:lnTo>
                    <a:pt x="1824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88" y="2725"/>
                    <a:pt x="2174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5" name="Google Shape;6195;p37"/>
            <p:cNvSpPr/>
            <p:nvPr/>
          </p:nvSpPr>
          <p:spPr>
            <a:xfrm>
              <a:off x="1954475" y="4827850"/>
              <a:ext cx="650525" cy="758450"/>
            </a:xfrm>
            <a:custGeom>
              <a:avLst/>
              <a:gdLst/>
              <a:ahLst/>
              <a:cxnLst/>
              <a:rect l="l" t="t" r="r" b="b"/>
              <a:pathLst>
                <a:path w="26021" h="30338" extrusionOk="0">
                  <a:moveTo>
                    <a:pt x="646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21" y="30337"/>
                  </a:lnTo>
                  <a:lnTo>
                    <a:pt x="26021" y="6466"/>
                  </a:lnTo>
                  <a:cubicBezTo>
                    <a:pt x="26021" y="2885"/>
                    <a:pt x="2311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6" name="Google Shape;6196;p37"/>
            <p:cNvSpPr/>
            <p:nvPr/>
          </p:nvSpPr>
          <p:spPr>
            <a:xfrm>
              <a:off x="195447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7" name="Google Shape;6197;p37"/>
            <p:cNvSpPr/>
            <p:nvPr/>
          </p:nvSpPr>
          <p:spPr>
            <a:xfrm>
              <a:off x="24702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8" name="Google Shape;6198;p37"/>
            <p:cNvSpPr/>
            <p:nvPr/>
          </p:nvSpPr>
          <p:spPr>
            <a:xfrm>
              <a:off x="195447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1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66" y="4138"/>
                  </a:cubicBezTo>
                  <a:cubicBezTo>
                    <a:pt x="7242" y="3243"/>
                    <a:pt x="4477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9" name="Google Shape;6199;p37"/>
            <p:cNvSpPr/>
            <p:nvPr/>
          </p:nvSpPr>
          <p:spPr>
            <a:xfrm>
              <a:off x="19544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0" name="Google Shape;6200;p37"/>
            <p:cNvSpPr/>
            <p:nvPr/>
          </p:nvSpPr>
          <p:spPr>
            <a:xfrm>
              <a:off x="271687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885" y="1"/>
                    <a:pt x="0" y="2905"/>
                    <a:pt x="0" y="6466"/>
                  </a:cubicBezTo>
                  <a:lnTo>
                    <a:pt x="0" y="30337"/>
                  </a:lnTo>
                  <a:lnTo>
                    <a:pt x="26000" y="30337"/>
                  </a:lnTo>
                  <a:lnTo>
                    <a:pt x="26000" y="6466"/>
                  </a:lnTo>
                  <a:cubicBezTo>
                    <a:pt x="26000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1" name="Google Shape;6201;p37"/>
            <p:cNvSpPr/>
            <p:nvPr/>
          </p:nvSpPr>
          <p:spPr>
            <a:xfrm>
              <a:off x="271687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2" name="Google Shape;6202;p37"/>
            <p:cNvSpPr/>
            <p:nvPr/>
          </p:nvSpPr>
          <p:spPr>
            <a:xfrm>
              <a:off x="32326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1" y="1"/>
                  </a:moveTo>
                  <a:cubicBezTo>
                    <a:pt x="5089" y="1009"/>
                    <a:pt x="4906" y="1390"/>
                    <a:pt x="4548" y="1390"/>
                  </a:cubicBezTo>
                  <a:cubicBezTo>
                    <a:pt x="4375" y="1390"/>
                    <a:pt x="4163" y="1303"/>
                    <a:pt x="3879" y="1154"/>
                  </a:cubicBezTo>
                  <a:lnTo>
                    <a:pt x="0" y="21007"/>
                  </a:lnTo>
                  <a:lnTo>
                    <a:pt x="5371" y="21007"/>
                  </a:lnTo>
                  <a:lnTo>
                    <a:pt x="537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3" name="Google Shape;6203;p37"/>
            <p:cNvSpPr/>
            <p:nvPr/>
          </p:nvSpPr>
          <p:spPr>
            <a:xfrm>
              <a:off x="271687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010" y="1"/>
                  </a:moveTo>
                  <a:cubicBezTo>
                    <a:pt x="776" y="1115"/>
                    <a:pt x="0" y="2706"/>
                    <a:pt x="0" y="4516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7659"/>
                  </a:lnTo>
                  <a:cubicBezTo>
                    <a:pt x="20032" y="5690"/>
                    <a:pt x="14860" y="5571"/>
                    <a:pt x="10166" y="4138"/>
                  </a:cubicBezTo>
                  <a:cubicBezTo>
                    <a:pt x="7221" y="3243"/>
                    <a:pt x="4476" y="183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4" name="Google Shape;6204;p37"/>
            <p:cNvSpPr/>
            <p:nvPr/>
          </p:nvSpPr>
          <p:spPr>
            <a:xfrm>
              <a:off x="271737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4"/>
                    <a:pt x="270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69" y="2884"/>
                    <a:pt x="24269" y="6207"/>
                  </a:cubicBezTo>
                  <a:lnTo>
                    <a:pt x="24269" y="29043"/>
                  </a:lnTo>
                  <a:lnTo>
                    <a:pt x="24488" y="29043"/>
                  </a:lnTo>
                  <a:lnTo>
                    <a:pt x="2448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5" name="Google Shape;6205;p37"/>
            <p:cNvSpPr/>
            <p:nvPr/>
          </p:nvSpPr>
          <p:spPr>
            <a:xfrm>
              <a:off x="347975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46" y="1"/>
                  </a:moveTo>
                  <a:cubicBezTo>
                    <a:pt x="2885" y="1"/>
                    <a:pt x="1" y="290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885"/>
                    <a:pt x="2309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6" name="Google Shape;6206;p37"/>
            <p:cNvSpPr/>
            <p:nvPr/>
          </p:nvSpPr>
          <p:spPr>
            <a:xfrm>
              <a:off x="3479250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29" y="29043"/>
                  </a:lnTo>
                  <a:lnTo>
                    <a:pt x="24529" y="6087"/>
                  </a:lnTo>
                  <a:cubicBezTo>
                    <a:pt x="24529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7" name="Google Shape;6207;p37"/>
            <p:cNvSpPr/>
            <p:nvPr/>
          </p:nvSpPr>
          <p:spPr>
            <a:xfrm>
              <a:off x="399497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5372" y="1"/>
                  </a:moveTo>
                  <a:cubicBezTo>
                    <a:pt x="5089" y="1009"/>
                    <a:pt x="4907" y="1390"/>
                    <a:pt x="4548" y="1390"/>
                  </a:cubicBezTo>
                  <a:cubicBezTo>
                    <a:pt x="4376" y="1390"/>
                    <a:pt x="4163" y="1303"/>
                    <a:pt x="3880" y="1154"/>
                  </a:cubicBezTo>
                  <a:lnTo>
                    <a:pt x="1" y="21007"/>
                  </a:lnTo>
                  <a:lnTo>
                    <a:pt x="5372" y="21007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8" name="Google Shape;6208;p37"/>
            <p:cNvSpPr/>
            <p:nvPr/>
          </p:nvSpPr>
          <p:spPr>
            <a:xfrm>
              <a:off x="3479250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030" y="1"/>
                  </a:moveTo>
                  <a:cubicBezTo>
                    <a:pt x="777" y="1115"/>
                    <a:pt x="1" y="2706"/>
                    <a:pt x="1" y="4516"/>
                  </a:cubicBezTo>
                  <a:lnTo>
                    <a:pt x="1" y="27492"/>
                  </a:lnTo>
                  <a:lnTo>
                    <a:pt x="24509" y="27492"/>
                  </a:lnTo>
                  <a:lnTo>
                    <a:pt x="24509" y="7659"/>
                  </a:lnTo>
                  <a:cubicBezTo>
                    <a:pt x="20053" y="5690"/>
                    <a:pt x="14881" y="5571"/>
                    <a:pt x="10186" y="4138"/>
                  </a:cubicBezTo>
                  <a:cubicBezTo>
                    <a:pt x="7242" y="3243"/>
                    <a:pt x="4477" y="1831"/>
                    <a:pt x="203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9" name="Google Shape;6209;p37"/>
            <p:cNvSpPr/>
            <p:nvPr/>
          </p:nvSpPr>
          <p:spPr>
            <a:xfrm>
              <a:off x="34792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4"/>
                    <a:pt x="2726" y="179"/>
                    <a:pt x="6028" y="179"/>
                  </a:cubicBezTo>
                  <a:lnTo>
                    <a:pt x="18262" y="179"/>
                  </a:lnTo>
                  <a:cubicBezTo>
                    <a:pt x="21584" y="179"/>
                    <a:pt x="24270" y="2884"/>
                    <a:pt x="24270" y="6207"/>
                  </a:cubicBezTo>
                  <a:lnTo>
                    <a:pt x="24270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63" y="0"/>
                    <a:pt x="18402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0" name="Google Shape;6210;p37"/>
            <p:cNvSpPr/>
            <p:nvPr/>
          </p:nvSpPr>
          <p:spPr>
            <a:xfrm>
              <a:off x="6528800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1" name="Google Shape;6211;p37"/>
            <p:cNvSpPr/>
            <p:nvPr/>
          </p:nvSpPr>
          <p:spPr>
            <a:xfrm>
              <a:off x="656610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2" name="Google Shape;6212;p37"/>
            <p:cNvSpPr/>
            <p:nvPr/>
          </p:nvSpPr>
          <p:spPr>
            <a:xfrm>
              <a:off x="652880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3" name="Google Shape;6213;p37"/>
            <p:cNvSpPr/>
            <p:nvPr/>
          </p:nvSpPr>
          <p:spPr>
            <a:xfrm>
              <a:off x="656660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6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33" y="1115"/>
                    <a:pt x="22479" y="1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4" name="Google Shape;6214;p37"/>
            <p:cNvSpPr/>
            <p:nvPr/>
          </p:nvSpPr>
          <p:spPr>
            <a:xfrm>
              <a:off x="6566600" y="4860200"/>
              <a:ext cx="611725" cy="726100"/>
            </a:xfrm>
            <a:custGeom>
              <a:avLst/>
              <a:gdLst/>
              <a:ahLst/>
              <a:cxnLst/>
              <a:rect l="l" t="t" r="r" b="b"/>
              <a:pathLst>
                <a:path w="24469" h="29044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00" y="29043"/>
                  </a:lnTo>
                  <a:lnTo>
                    <a:pt x="200" y="6207"/>
                  </a:lnTo>
                  <a:cubicBezTo>
                    <a:pt x="200" y="2884"/>
                    <a:pt x="2885" y="179"/>
                    <a:pt x="6207" y="179"/>
                  </a:cubicBezTo>
                  <a:lnTo>
                    <a:pt x="18461" y="179"/>
                  </a:lnTo>
                  <a:cubicBezTo>
                    <a:pt x="21763" y="179"/>
                    <a:pt x="24469" y="2884"/>
                    <a:pt x="24469" y="6207"/>
                  </a:cubicBezTo>
                  <a:lnTo>
                    <a:pt x="24469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5" name="Google Shape;6215;p37"/>
            <p:cNvSpPr/>
            <p:nvPr/>
          </p:nvSpPr>
          <p:spPr>
            <a:xfrm>
              <a:off x="5766425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2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6" name="Google Shape;6216;p37"/>
            <p:cNvSpPr/>
            <p:nvPr/>
          </p:nvSpPr>
          <p:spPr>
            <a:xfrm>
              <a:off x="5803225" y="4860200"/>
              <a:ext cx="613225" cy="726100"/>
            </a:xfrm>
            <a:custGeom>
              <a:avLst/>
              <a:gdLst/>
              <a:ahLst/>
              <a:cxnLst/>
              <a:rect l="l" t="t" r="r" b="b"/>
              <a:pathLst>
                <a:path w="2452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28" y="29043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7" name="Google Shape;6217;p37"/>
            <p:cNvSpPr/>
            <p:nvPr/>
          </p:nvSpPr>
          <p:spPr>
            <a:xfrm>
              <a:off x="57664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8" y="1390"/>
                    <a:pt x="828" y="1390"/>
                  </a:cubicBezTo>
                  <a:cubicBezTo>
                    <a:pt x="474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8" name="Google Shape;6218;p37"/>
            <p:cNvSpPr/>
            <p:nvPr/>
          </p:nvSpPr>
          <p:spPr>
            <a:xfrm>
              <a:off x="5803725" y="4899475"/>
              <a:ext cx="612725" cy="687325"/>
            </a:xfrm>
            <a:custGeom>
              <a:avLst/>
              <a:gdLst/>
              <a:ahLst/>
              <a:cxnLst/>
              <a:rect l="l" t="t" r="r" b="b"/>
              <a:pathLst>
                <a:path w="24509" h="27493" extrusionOk="0">
                  <a:moveTo>
                    <a:pt x="22479" y="1"/>
                  </a:moveTo>
                  <a:cubicBezTo>
                    <a:pt x="2003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508" y="27492"/>
                  </a:lnTo>
                  <a:lnTo>
                    <a:pt x="24508" y="4516"/>
                  </a:lnTo>
                  <a:cubicBezTo>
                    <a:pt x="2450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9" name="Google Shape;6219;p37"/>
            <p:cNvSpPr/>
            <p:nvPr/>
          </p:nvSpPr>
          <p:spPr>
            <a:xfrm>
              <a:off x="58037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508" y="2884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0" name="Google Shape;6220;p37"/>
            <p:cNvSpPr/>
            <p:nvPr/>
          </p:nvSpPr>
          <p:spPr>
            <a:xfrm>
              <a:off x="5004025" y="4827850"/>
              <a:ext cx="650025" cy="758450"/>
            </a:xfrm>
            <a:custGeom>
              <a:avLst/>
              <a:gdLst/>
              <a:ahLst/>
              <a:cxnLst/>
              <a:rect l="l" t="t" r="r" b="b"/>
              <a:pathLst>
                <a:path w="26001" h="30338" extrusionOk="0">
                  <a:moveTo>
                    <a:pt x="6466" y="1"/>
                  </a:moveTo>
                  <a:cubicBezTo>
                    <a:pt x="2905" y="1"/>
                    <a:pt x="1" y="2885"/>
                    <a:pt x="1" y="6466"/>
                  </a:cubicBezTo>
                  <a:lnTo>
                    <a:pt x="1" y="30337"/>
                  </a:lnTo>
                  <a:lnTo>
                    <a:pt x="26001" y="30337"/>
                  </a:lnTo>
                  <a:lnTo>
                    <a:pt x="26001" y="6466"/>
                  </a:lnTo>
                  <a:cubicBezTo>
                    <a:pt x="26001" y="2905"/>
                    <a:pt x="23116" y="1"/>
                    <a:pt x="1953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1" name="Google Shape;6221;p37"/>
            <p:cNvSpPr/>
            <p:nvPr/>
          </p:nvSpPr>
          <p:spPr>
            <a:xfrm>
              <a:off x="5041325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9043"/>
                  </a:lnTo>
                  <a:lnTo>
                    <a:pt x="24509" y="29043"/>
                  </a:lnTo>
                  <a:lnTo>
                    <a:pt x="24509" y="6087"/>
                  </a:lnTo>
                  <a:cubicBezTo>
                    <a:pt x="2450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2" name="Google Shape;6222;p37"/>
            <p:cNvSpPr/>
            <p:nvPr/>
          </p:nvSpPr>
          <p:spPr>
            <a:xfrm>
              <a:off x="5004025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1" y="1"/>
                  </a:moveTo>
                  <a:lnTo>
                    <a:pt x="1" y="21007"/>
                  </a:lnTo>
                  <a:lnTo>
                    <a:pt x="5372" y="21007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6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3" name="Google Shape;6223;p37"/>
            <p:cNvSpPr/>
            <p:nvPr/>
          </p:nvSpPr>
          <p:spPr>
            <a:xfrm>
              <a:off x="5041825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3" y="1831"/>
                    <a:pt x="17248" y="3243"/>
                    <a:pt x="14323" y="4138"/>
                  </a:cubicBezTo>
                  <a:cubicBezTo>
                    <a:pt x="9629" y="5571"/>
                    <a:pt x="4457" y="5690"/>
                    <a:pt x="1" y="7659"/>
                  </a:cubicBezTo>
                  <a:lnTo>
                    <a:pt x="1" y="27492"/>
                  </a:lnTo>
                  <a:lnTo>
                    <a:pt x="24489" y="27492"/>
                  </a:lnTo>
                  <a:lnTo>
                    <a:pt x="24489" y="4516"/>
                  </a:lnTo>
                  <a:cubicBezTo>
                    <a:pt x="24489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4" name="Google Shape;6224;p37"/>
            <p:cNvSpPr/>
            <p:nvPr/>
          </p:nvSpPr>
          <p:spPr>
            <a:xfrm>
              <a:off x="5041325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8" y="0"/>
                  </a:moveTo>
                  <a:cubicBezTo>
                    <a:pt x="2726" y="0"/>
                    <a:pt x="21" y="2725"/>
                    <a:pt x="1" y="6087"/>
                  </a:cubicBezTo>
                  <a:lnTo>
                    <a:pt x="1" y="29043"/>
                  </a:lnTo>
                  <a:lnTo>
                    <a:pt x="220" y="29043"/>
                  </a:lnTo>
                  <a:lnTo>
                    <a:pt x="220" y="6207"/>
                  </a:lnTo>
                  <a:cubicBezTo>
                    <a:pt x="220" y="2884"/>
                    <a:pt x="2905" y="179"/>
                    <a:pt x="6227" y="179"/>
                  </a:cubicBezTo>
                  <a:lnTo>
                    <a:pt x="18461" y="179"/>
                  </a:lnTo>
                  <a:cubicBezTo>
                    <a:pt x="21783" y="179"/>
                    <a:pt x="24489" y="2884"/>
                    <a:pt x="24489" y="6207"/>
                  </a:cubicBezTo>
                  <a:lnTo>
                    <a:pt x="24489" y="6087"/>
                  </a:lnTo>
                  <a:cubicBezTo>
                    <a:pt x="24489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5" name="Google Shape;6225;p37"/>
            <p:cNvSpPr/>
            <p:nvPr/>
          </p:nvSpPr>
          <p:spPr>
            <a:xfrm>
              <a:off x="4241650" y="4827850"/>
              <a:ext cx="650500" cy="758450"/>
            </a:xfrm>
            <a:custGeom>
              <a:avLst/>
              <a:gdLst/>
              <a:ahLst/>
              <a:cxnLst/>
              <a:rect l="l" t="t" r="r" b="b"/>
              <a:pathLst>
                <a:path w="26020" h="30338" extrusionOk="0">
                  <a:moveTo>
                    <a:pt x="6465" y="1"/>
                  </a:moveTo>
                  <a:cubicBezTo>
                    <a:pt x="2905" y="1"/>
                    <a:pt x="0" y="2885"/>
                    <a:pt x="0" y="6466"/>
                  </a:cubicBezTo>
                  <a:lnTo>
                    <a:pt x="0" y="30337"/>
                  </a:lnTo>
                  <a:lnTo>
                    <a:pt x="26020" y="30337"/>
                  </a:lnTo>
                  <a:lnTo>
                    <a:pt x="26020" y="6466"/>
                  </a:lnTo>
                  <a:cubicBezTo>
                    <a:pt x="26020" y="2905"/>
                    <a:pt x="23136" y="1"/>
                    <a:pt x="19555" y="1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6" name="Google Shape;6226;p37"/>
            <p:cNvSpPr/>
            <p:nvPr/>
          </p:nvSpPr>
          <p:spPr>
            <a:xfrm>
              <a:off x="4278450" y="4860200"/>
              <a:ext cx="612725" cy="726100"/>
            </a:xfrm>
            <a:custGeom>
              <a:avLst/>
              <a:gdLst/>
              <a:ahLst/>
              <a:cxnLst/>
              <a:rect l="l" t="t" r="r" b="b"/>
              <a:pathLst>
                <a:path w="24509" h="29044" extrusionOk="0">
                  <a:moveTo>
                    <a:pt x="6088" y="0"/>
                  </a:moveTo>
                  <a:cubicBezTo>
                    <a:pt x="272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4508" y="29043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7" name="Google Shape;6227;p37"/>
            <p:cNvSpPr/>
            <p:nvPr/>
          </p:nvSpPr>
          <p:spPr>
            <a:xfrm>
              <a:off x="4241650" y="5061100"/>
              <a:ext cx="134300" cy="525200"/>
            </a:xfrm>
            <a:custGeom>
              <a:avLst/>
              <a:gdLst/>
              <a:ahLst/>
              <a:cxnLst/>
              <a:rect l="l" t="t" r="r" b="b"/>
              <a:pathLst>
                <a:path w="5372" h="21008" extrusionOk="0">
                  <a:moveTo>
                    <a:pt x="0" y="1"/>
                  </a:moveTo>
                  <a:lnTo>
                    <a:pt x="0" y="21007"/>
                  </a:lnTo>
                  <a:lnTo>
                    <a:pt x="5371" y="21007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8" name="Google Shape;6228;p37"/>
            <p:cNvSpPr/>
            <p:nvPr/>
          </p:nvSpPr>
          <p:spPr>
            <a:xfrm>
              <a:off x="4278950" y="4899475"/>
              <a:ext cx="612225" cy="687325"/>
            </a:xfrm>
            <a:custGeom>
              <a:avLst/>
              <a:gdLst/>
              <a:ahLst/>
              <a:cxnLst/>
              <a:rect l="l" t="t" r="r" b="b"/>
              <a:pathLst>
                <a:path w="24489" h="27493" extrusionOk="0">
                  <a:moveTo>
                    <a:pt x="22479" y="1"/>
                  </a:moveTo>
                  <a:cubicBezTo>
                    <a:pt x="20012" y="1831"/>
                    <a:pt x="17267" y="3243"/>
                    <a:pt x="14323" y="4138"/>
                  </a:cubicBezTo>
                  <a:cubicBezTo>
                    <a:pt x="9628" y="5571"/>
                    <a:pt x="4456" y="5690"/>
                    <a:pt x="0" y="7659"/>
                  </a:cubicBezTo>
                  <a:lnTo>
                    <a:pt x="0" y="27492"/>
                  </a:lnTo>
                  <a:lnTo>
                    <a:pt x="24488" y="27492"/>
                  </a:lnTo>
                  <a:lnTo>
                    <a:pt x="24488" y="451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9" name="Google Shape;6229;p37"/>
            <p:cNvSpPr/>
            <p:nvPr/>
          </p:nvSpPr>
          <p:spPr>
            <a:xfrm>
              <a:off x="4278950" y="4860200"/>
              <a:ext cx="612225" cy="726100"/>
            </a:xfrm>
            <a:custGeom>
              <a:avLst/>
              <a:gdLst/>
              <a:ahLst/>
              <a:cxnLst/>
              <a:rect l="l" t="t" r="r" b="b"/>
              <a:pathLst>
                <a:path w="24489" h="29044" extrusionOk="0">
                  <a:moveTo>
                    <a:pt x="6087" y="0"/>
                  </a:moveTo>
                  <a:cubicBezTo>
                    <a:pt x="2746" y="0"/>
                    <a:pt x="0" y="2725"/>
                    <a:pt x="0" y="6087"/>
                  </a:cubicBezTo>
                  <a:lnTo>
                    <a:pt x="0" y="29043"/>
                  </a:lnTo>
                  <a:lnTo>
                    <a:pt x="219" y="29043"/>
                  </a:lnTo>
                  <a:lnTo>
                    <a:pt x="219" y="6207"/>
                  </a:lnTo>
                  <a:cubicBezTo>
                    <a:pt x="219" y="2884"/>
                    <a:pt x="2905" y="179"/>
                    <a:pt x="6247" y="179"/>
                  </a:cubicBezTo>
                  <a:lnTo>
                    <a:pt x="18481" y="179"/>
                  </a:lnTo>
                  <a:cubicBezTo>
                    <a:pt x="21783" y="179"/>
                    <a:pt x="24488" y="2884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0" name="Google Shape;6230;p37"/>
            <p:cNvSpPr/>
            <p:nvPr/>
          </p:nvSpPr>
          <p:spPr>
            <a:xfrm>
              <a:off x="810650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116" y="0"/>
                    <a:pt x="1955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1" name="Google Shape;6231;p37"/>
            <p:cNvSpPr/>
            <p:nvPr/>
          </p:nvSpPr>
          <p:spPr>
            <a:xfrm>
              <a:off x="81065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08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2" name="Google Shape;6232;p37"/>
            <p:cNvSpPr/>
            <p:nvPr/>
          </p:nvSpPr>
          <p:spPr>
            <a:xfrm>
              <a:off x="1325875" y="5265000"/>
              <a:ext cx="135300" cy="319300"/>
            </a:xfrm>
            <a:custGeom>
              <a:avLst/>
              <a:gdLst/>
              <a:ahLst/>
              <a:cxnLst/>
              <a:rect l="l" t="t" r="r" b="b"/>
              <a:pathLst>
                <a:path w="5412" h="12772" extrusionOk="0">
                  <a:moveTo>
                    <a:pt x="5411" y="1"/>
                  </a:moveTo>
                  <a:cubicBezTo>
                    <a:pt x="5116" y="1009"/>
                    <a:pt x="4929" y="1390"/>
                    <a:pt x="4575" y="1390"/>
                  </a:cubicBezTo>
                  <a:cubicBezTo>
                    <a:pt x="4405" y="1390"/>
                    <a:pt x="4197" y="1303"/>
                    <a:pt x="3919" y="1154"/>
                  </a:cubicBezTo>
                  <a:lnTo>
                    <a:pt x="1" y="12772"/>
                  </a:lnTo>
                  <a:lnTo>
                    <a:pt x="5411" y="12772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3" name="Google Shape;6233;p37"/>
            <p:cNvSpPr/>
            <p:nvPr/>
          </p:nvSpPr>
          <p:spPr>
            <a:xfrm>
              <a:off x="8106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010" y="0"/>
                  </a:moveTo>
                  <a:cubicBezTo>
                    <a:pt x="777" y="1114"/>
                    <a:pt x="1" y="2705"/>
                    <a:pt x="1" y="4516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7659"/>
                  </a:lnTo>
                  <a:cubicBezTo>
                    <a:pt x="20053" y="5689"/>
                    <a:pt x="14880" y="5570"/>
                    <a:pt x="10166" y="4138"/>
                  </a:cubicBezTo>
                  <a:cubicBezTo>
                    <a:pt x="7242" y="3243"/>
                    <a:pt x="4477" y="1830"/>
                    <a:pt x="201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4" name="Google Shape;6234;p37"/>
            <p:cNvSpPr/>
            <p:nvPr/>
          </p:nvSpPr>
          <p:spPr>
            <a:xfrm>
              <a:off x="811150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6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26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469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5" name="Google Shape;6235;p37"/>
            <p:cNvSpPr/>
            <p:nvPr/>
          </p:nvSpPr>
          <p:spPr>
            <a:xfrm>
              <a:off x="1573050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6" name="Google Shape;6236;p37"/>
            <p:cNvSpPr/>
            <p:nvPr/>
          </p:nvSpPr>
          <p:spPr>
            <a:xfrm>
              <a:off x="157355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7" name="Google Shape;6237;p37"/>
            <p:cNvSpPr/>
            <p:nvPr/>
          </p:nvSpPr>
          <p:spPr>
            <a:xfrm>
              <a:off x="208875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90" y="1009"/>
                    <a:pt x="4907" y="1390"/>
                    <a:pt x="4548" y="1390"/>
                  </a:cubicBezTo>
                  <a:cubicBezTo>
                    <a:pt x="4376" y="1390"/>
                    <a:pt x="4164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8" name="Google Shape;6238;p37"/>
            <p:cNvSpPr/>
            <p:nvPr/>
          </p:nvSpPr>
          <p:spPr>
            <a:xfrm>
              <a:off x="1573550" y="5102375"/>
              <a:ext cx="612200" cy="481925"/>
            </a:xfrm>
            <a:custGeom>
              <a:avLst/>
              <a:gdLst/>
              <a:ahLst/>
              <a:cxnLst/>
              <a:rect l="l" t="t" r="r" b="b"/>
              <a:pathLst>
                <a:path w="24488" h="19277" extrusionOk="0">
                  <a:moveTo>
                    <a:pt x="200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2" y="5710"/>
                    <a:pt x="14860" y="5571"/>
                    <a:pt x="10165" y="4158"/>
                  </a:cubicBezTo>
                  <a:cubicBezTo>
                    <a:pt x="7241" y="3263"/>
                    <a:pt x="4476" y="1851"/>
                    <a:pt x="200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9" name="Google Shape;6239;p37"/>
            <p:cNvSpPr/>
            <p:nvPr/>
          </p:nvSpPr>
          <p:spPr>
            <a:xfrm>
              <a:off x="1573550" y="5063600"/>
              <a:ext cx="612200" cy="520700"/>
            </a:xfrm>
            <a:custGeom>
              <a:avLst/>
              <a:gdLst/>
              <a:ahLst/>
              <a:cxnLst/>
              <a:rect l="l" t="t" r="r" b="b"/>
              <a:pathLst>
                <a:path w="24488" h="20828" extrusionOk="0">
                  <a:moveTo>
                    <a:pt x="6067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06" y="159"/>
                    <a:pt x="600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0" name="Google Shape;6240;p37"/>
            <p:cNvSpPr/>
            <p:nvPr/>
          </p:nvSpPr>
          <p:spPr>
            <a:xfrm>
              <a:off x="2335925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885" y="0"/>
                    <a:pt x="1" y="2904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885"/>
                    <a:pt x="2309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1" name="Google Shape;6241;p37"/>
            <p:cNvSpPr/>
            <p:nvPr/>
          </p:nvSpPr>
          <p:spPr>
            <a:xfrm>
              <a:off x="233592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2" name="Google Shape;6242;p37"/>
            <p:cNvSpPr/>
            <p:nvPr/>
          </p:nvSpPr>
          <p:spPr>
            <a:xfrm>
              <a:off x="2851150" y="5265000"/>
              <a:ext cx="134800" cy="319300"/>
            </a:xfrm>
            <a:custGeom>
              <a:avLst/>
              <a:gdLst/>
              <a:ahLst/>
              <a:cxnLst/>
              <a:rect l="l" t="t" r="r" b="b"/>
              <a:pathLst>
                <a:path w="5392" h="12772" extrusionOk="0">
                  <a:moveTo>
                    <a:pt x="5391" y="1"/>
                  </a:moveTo>
                  <a:cubicBezTo>
                    <a:pt x="5109" y="1009"/>
                    <a:pt x="4927" y="1390"/>
                    <a:pt x="4568" y="1390"/>
                  </a:cubicBezTo>
                  <a:cubicBezTo>
                    <a:pt x="4396" y="1390"/>
                    <a:pt x="4183" y="1303"/>
                    <a:pt x="3899" y="1154"/>
                  </a:cubicBezTo>
                  <a:lnTo>
                    <a:pt x="0" y="12772"/>
                  </a:lnTo>
                  <a:lnTo>
                    <a:pt x="5391" y="12772"/>
                  </a:lnTo>
                  <a:lnTo>
                    <a:pt x="5391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3" name="Google Shape;6243;p37"/>
            <p:cNvSpPr/>
            <p:nvPr/>
          </p:nvSpPr>
          <p:spPr>
            <a:xfrm>
              <a:off x="233592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010" y="1"/>
                  </a:moveTo>
                  <a:cubicBezTo>
                    <a:pt x="757" y="1115"/>
                    <a:pt x="1" y="2706"/>
                    <a:pt x="1" y="4536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7659"/>
                  </a:lnTo>
                  <a:cubicBezTo>
                    <a:pt x="20033" y="5710"/>
                    <a:pt x="14860" y="5571"/>
                    <a:pt x="10166" y="4158"/>
                  </a:cubicBezTo>
                  <a:cubicBezTo>
                    <a:pt x="7222" y="3263"/>
                    <a:pt x="4476" y="1851"/>
                    <a:pt x="201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4" name="Google Shape;6244;p37"/>
            <p:cNvSpPr/>
            <p:nvPr/>
          </p:nvSpPr>
          <p:spPr>
            <a:xfrm>
              <a:off x="2335925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68" y="0"/>
                  </a:moveTo>
                  <a:cubicBezTo>
                    <a:pt x="2706" y="0"/>
                    <a:pt x="1" y="2725"/>
                    <a:pt x="1" y="6087"/>
                  </a:cubicBezTo>
                  <a:lnTo>
                    <a:pt x="1" y="6207"/>
                  </a:lnTo>
                  <a:cubicBezTo>
                    <a:pt x="1" y="2885"/>
                    <a:pt x="2706" y="159"/>
                    <a:pt x="6008" y="159"/>
                  </a:cubicBezTo>
                  <a:lnTo>
                    <a:pt x="18242" y="159"/>
                  </a:lnTo>
                  <a:cubicBezTo>
                    <a:pt x="21584" y="159"/>
                    <a:pt x="24270" y="2885"/>
                    <a:pt x="24270" y="6207"/>
                  </a:cubicBezTo>
                  <a:lnTo>
                    <a:pt x="24270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5" name="Google Shape;6245;p37"/>
            <p:cNvSpPr/>
            <p:nvPr/>
          </p:nvSpPr>
          <p:spPr>
            <a:xfrm>
              <a:off x="3097825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885" y="0"/>
                    <a:pt x="0" y="2904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885"/>
                    <a:pt x="2309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6" name="Google Shape;6246;p37"/>
            <p:cNvSpPr/>
            <p:nvPr/>
          </p:nvSpPr>
          <p:spPr>
            <a:xfrm>
              <a:off x="309782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7" name="Google Shape;6247;p37"/>
            <p:cNvSpPr/>
            <p:nvPr/>
          </p:nvSpPr>
          <p:spPr>
            <a:xfrm>
              <a:off x="361402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5372" y="1"/>
                  </a:moveTo>
                  <a:cubicBezTo>
                    <a:pt x="5076" y="1009"/>
                    <a:pt x="4889" y="1390"/>
                    <a:pt x="4535" y="1390"/>
                  </a:cubicBezTo>
                  <a:cubicBezTo>
                    <a:pt x="4365" y="1390"/>
                    <a:pt x="4157" y="1303"/>
                    <a:pt x="3880" y="1154"/>
                  </a:cubicBezTo>
                  <a:lnTo>
                    <a:pt x="1" y="12772"/>
                  </a:lnTo>
                  <a:lnTo>
                    <a:pt x="5372" y="12772"/>
                  </a:lnTo>
                  <a:lnTo>
                    <a:pt x="5372" y="1"/>
                  </a:ln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8" name="Google Shape;6248;p37"/>
            <p:cNvSpPr/>
            <p:nvPr/>
          </p:nvSpPr>
          <p:spPr>
            <a:xfrm>
              <a:off x="3098325" y="5102375"/>
              <a:ext cx="612700" cy="481925"/>
            </a:xfrm>
            <a:custGeom>
              <a:avLst/>
              <a:gdLst/>
              <a:ahLst/>
              <a:cxnLst/>
              <a:rect l="l" t="t" r="r" b="b"/>
              <a:pathLst>
                <a:path w="24508" h="19277" extrusionOk="0">
                  <a:moveTo>
                    <a:pt x="2029" y="1"/>
                  </a:moveTo>
                  <a:cubicBezTo>
                    <a:pt x="776" y="1115"/>
                    <a:pt x="0" y="2706"/>
                    <a:pt x="0" y="4536"/>
                  </a:cubicBezTo>
                  <a:lnTo>
                    <a:pt x="0" y="19277"/>
                  </a:lnTo>
                  <a:lnTo>
                    <a:pt x="24508" y="19277"/>
                  </a:lnTo>
                  <a:lnTo>
                    <a:pt x="24508" y="7659"/>
                  </a:lnTo>
                  <a:cubicBezTo>
                    <a:pt x="20052" y="5710"/>
                    <a:pt x="14880" y="5571"/>
                    <a:pt x="10185" y="4158"/>
                  </a:cubicBezTo>
                  <a:cubicBezTo>
                    <a:pt x="7241" y="3263"/>
                    <a:pt x="4476" y="1851"/>
                    <a:pt x="202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9" name="Google Shape;6249;p37"/>
            <p:cNvSpPr/>
            <p:nvPr/>
          </p:nvSpPr>
          <p:spPr>
            <a:xfrm>
              <a:off x="309832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067" y="0"/>
                  </a:moveTo>
                  <a:cubicBezTo>
                    <a:pt x="2725" y="0"/>
                    <a:pt x="0" y="2725"/>
                    <a:pt x="0" y="6087"/>
                  </a:cubicBezTo>
                  <a:lnTo>
                    <a:pt x="0" y="6207"/>
                  </a:lnTo>
                  <a:cubicBezTo>
                    <a:pt x="0" y="2885"/>
                    <a:pt x="2725" y="159"/>
                    <a:pt x="6028" y="159"/>
                  </a:cubicBezTo>
                  <a:lnTo>
                    <a:pt x="18262" y="159"/>
                  </a:lnTo>
                  <a:cubicBezTo>
                    <a:pt x="21584" y="159"/>
                    <a:pt x="24269" y="2885"/>
                    <a:pt x="24269" y="6207"/>
                  </a:cubicBezTo>
                  <a:lnTo>
                    <a:pt x="24269" y="20828"/>
                  </a:lnTo>
                  <a:lnTo>
                    <a:pt x="24488" y="20828"/>
                  </a:lnTo>
                  <a:lnTo>
                    <a:pt x="24488" y="6087"/>
                  </a:lnTo>
                  <a:cubicBezTo>
                    <a:pt x="2450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0" name="Google Shape;6250;p37"/>
            <p:cNvSpPr/>
            <p:nvPr/>
          </p:nvSpPr>
          <p:spPr>
            <a:xfrm>
              <a:off x="6147875" y="5031275"/>
              <a:ext cx="650000" cy="553025"/>
            </a:xfrm>
            <a:custGeom>
              <a:avLst/>
              <a:gdLst/>
              <a:ahLst/>
              <a:cxnLst/>
              <a:rect l="l" t="t" r="r" b="b"/>
              <a:pathLst>
                <a:path w="2600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5" y="0"/>
                    <a:pt x="19535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1" name="Google Shape;6251;p37"/>
            <p:cNvSpPr/>
            <p:nvPr/>
          </p:nvSpPr>
          <p:spPr>
            <a:xfrm>
              <a:off x="6184175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10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2" name="Google Shape;6252;p37"/>
            <p:cNvSpPr/>
            <p:nvPr/>
          </p:nvSpPr>
          <p:spPr>
            <a:xfrm>
              <a:off x="61478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08" y="1303"/>
                    <a:pt x="996" y="1390"/>
                    <a:pt x="824" y="1390"/>
                  </a:cubicBezTo>
                  <a:cubicBezTo>
                    <a:pt x="465" y="1390"/>
                    <a:pt x="282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3" name="Google Shape;6253;p37"/>
            <p:cNvSpPr/>
            <p:nvPr/>
          </p:nvSpPr>
          <p:spPr>
            <a:xfrm>
              <a:off x="6185150" y="5138200"/>
              <a:ext cx="612225" cy="481425"/>
            </a:xfrm>
            <a:custGeom>
              <a:avLst/>
              <a:gdLst/>
              <a:ahLst/>
              <a:cxnLst/>
              <a:rect l="l" t="t" r="r" b="b"/>
              <a:pathLst>
                <a:path w="24489" h="19257" extrusionOk="0">
                  <a:moveTo>
                    <a:pt x="22480" y="0"/>
                  </a:moveTo>
                  <a:cubicBezTo>
                    <a:pt x="20013" y="1830"/>
                    <a:pt x="17248" y="3243"/>
                    <a:pt x="14324" y="4138"/>
                  </a:cubicBezTo>
                  <a:cubicBezTo>
                    <a:pt x="9609" y="5570"/>
                    <a:pt x="4437" y="5689"/>
                    <a:pt x="1" y="7659"/>
                  </a:cubicBezTo>
                  <a:lnTo>
                    <a:pt x="1" y="19256"/>
                  </a:lnTo>
                  <a:lnTo>
                    <a:pt x="24489" y="19256"/>
                  </a:lnTo>
                  <a:lnTo>
                    <a:pt x="24489" y="4516"/>
                  </a:lnTo>
                  <a:cubicBezTo>
                    <a:pt x="24489" y="2705"/>
                    <a:pt x="23713" y="1114"/>
                    <a:pt x="22480" y="0"/>
                  </a:cubicBezTo>
                  <a:close/>
                </a:path>
              </a:pathLst>
            </a:custGeom>
            <a:solidFill>
              <a:srgbClr val="45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4" name="Google Shape;6254;p37"/>
            <p:cNvSpPr/>
            <p:nvPr/>
          </p:nvSpPr>
          <p:spPr>
            <a:xfrm>
              <a:off x="6184675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2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802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802" y="0"/>
                    <a:pt x="18441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5" name="Google Shape;6255;p37"/>
            <p:cNvSpPr/>
            <p:nvPr/>
          </p:nvSpPr>
          <p:spPr>
            <a:xfrm>
              <a:off x="5385475" y="5031275"/>
              <a:ext cx="650525" cy="553025"/>
            </a:xfrm>
            <a:custGeom>
              <a:avLst/>
              <a:gdLst/>
              <a:ahLst/>
              <a:cxnLst/>
              <a:rect l="l" t="t" r="r" b="b"/>
              <a:pathLst>
                <a:path w="2602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6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6" name="Google Shape;6256;p37"/>
            <p:cNvSpPr/>
            <p:nvPr/>
          </p:nvSpPr>
          <p:spPr>
            <a:xfrm>
              <a:off x="5422275" y="5063600"/>
              <a:ext cx="612725" cy="520700"/>
            </a:xfrm>
            <a:custGeom>
              <a:avLst/>
              <a:gdLst/>
              <a:ahLst/>
              <a:cxnLst/>
              <a:rect l="l" t="t" r="r" b="b"/>
              <a:pathLst>
                <a:path w="2450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08" y="20828"/>
                  </a:lnTo>
                  <a:lnTo>
                    <a:pt x="24508" y="6087"/>
                  </a:lnTo>
                  <a:cubicBezTo>
                    <a:pt x="2450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7" name="Google Shape;6257;p37"/>
            <p:cNvSpPr/>
            <p:nvPr/>
          </p:nvSpPr>
          <p:spPr>
            <a:xfrm>
              <a:off x="5385475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2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8" name="Google Shape;6258;p37"/>
            <p:cNvSpPr/>
            <p:nvPr/>
          </p:nvSpPr>
          <p:spPr>
            <a:xfrm>
              <a:off x="54227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67" y="3263"/>
                    <a:pt x="14323" y="4158"/>
                  </a:cubicBezTo>
                  <a:cubicBezTo>
                    <a:pt x="9629" y="5571"/>
                    <a:pt x="4456" y="5710"/>
                    <a:pt x="0" y="7659"/>
                  </a:cubicBezTo>
                  <a:lnTo>
                    <a:pt x="0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32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9" name="Google Shape;6259;p37"/>
            <p:cNvSpPr/>
            <p:nvPr/>
          </p:nvSpPr>
          <p:spPr>
            <a:xfrm>
              <a:off x="5422775" y="5063600"/>
              <a:ext cx="611725" cy="520700"/>
            </a:xfrm>
            <a:custGeom>
              <a:avLst/>
              <a:gdLst/>
              <a:ahLst/>
              <a:cxnLst/>
              <a:rect l="l" t="t" r="r" b="b"/>
              <a:pathLst>
                <a:path w="24469" h="20828" extrusionOk="0">
                  <a:moveTo>
                    <a:pt x="6068" y="0"/>
                  </a:moveTo>
                  <a:cubicBezTo>
                    <a:pt x="2706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199" y="20828"/>
                  </a:lnTo>
                  <a:lnTo>
                    <a:pt x="199" y="6207"/>
                  </a:lnTo>
                  <a:cubicBezTo>
                    <a:pt x="199" y="2885"/>
                    <a:pt x="2885" y="159"/>
                    <a:pt x="6207" y="159"/>
                  </a:cubicBezTo>
                  <a:lnTo>
                    <a:pt x="18441" y="159"/>
                  </a:lnTo>
                  <a:cubicBezTo>
                    <a:pt x="21763" y="159"/>
                    <a:pt x="24468" y="2885"/>
                    <a:pt x="24468" y="6207"/>
                  </a:cubicBezTo>
                  <a:lnTo>
                    <a:pt x="24468" y="6087"/>
                  </a:lnTo>
                  <a:cubicBezTo>
                    <a:pt x="24468" y="2725"/>
                    <a:pt x="21763" y="0"/>
                    <a:pt x="1840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0" name="Google Shape;6260;p37"/>
            <p:cNvSpPr/>
            <p:nvPr/>
          </p:nvSpPr>
          <p:spPr>
            <a:xfrm>
              <a:off x="4622600" y="5031275"/>
              <a:ext cx="650500" cy="553025"/>
            </a:xfrm>
            <a:custGeom>
              <a:avLst/>
              <a:gdLst/>
              <a:ahLst/>
              <a:cxnLst/>
              <a:rect l="l" t="t" r="r" b="b"/>
              <a:pathLst>
                <a:path w="26020" h="22121" extrusionOk="0">
                  <a:moveTo>
                    <a:pt x="6465" y="0"/>
                  </a:moveTo>
                  <a:cubicBezTo>
                    <a:pt x="2904" y="0"/>
                    <a:pt x="0" y="2885"/>
                    <a:pt x="0" y="6465"/>
                  </a:cubicBezTo>
                  <a:lnTo>
                    <a:pt x="0" y="22121"/>
                  </a:lnTo>
                  <a:lnTo>
                    <a:pt x="26020" y="22121"/>
                  </a:lnTo>
                  <a:lnTo>
                    <a:pt x="26020" y="6465"/>
                  </a:lnTo>
                  <a:cubicBezTo>
                    <a:pt x="26020" y="2904"/>
                    <a:pt x="23135" y="0"/>
                    <a:pt x="1955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1" name="Google Shape;6261;p37"/>
            <p:cNvSpPr/>
            <p:nvPr/>
          </p:nvSpPr>
          <p:spPr>
            <a:xfrm>
              <a:off x="4659900" y="5063600"/>
              <a:ext cx="613200" cy="520700"/>
            </a:xfrm>
            <a:custGeom>
              <a:avLst/>
              <a:gdLst/>
              <a:ahLst/>
              <a:cxnLst/>
              <a:rect l="l" t="t" r="r" b="b"/>
              <a:pathLst>
                <a:path w="24528" h="20828" extrusionOk="0">
                  <a:moveTo>
                    <a:pt x="6087" y="0"/>
                  </a:moveTo>
                  <a:cubicBezTo>
                    <a:pt x="2745" y="0"/>
                    <a:pt x="0" y="2725"/>
                    <a:pt x="0" y="6087"/>
                  </a:cubicBezTo>
                  <a:lnTo>
                    <a:pt x="0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2" name="Google Shape;6262;p37"/>
            <p:cNvSpPr/>
            <p:nvPr/>
          </p:nvSpPr>
          <p:spPr>
            <a:xfrm>
              <a:off x="46226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0" y="1"/>
                  </a:moveTo>
                  <a:lnTo>
                    <a:pt x="0" y="12772"/>
                  </a:lnTo>
                  <a:lnTo>
                    <a:pt x="5371" y="12772"/>
                  </a:lnTo>
                  <a:lnTo>
                    <a:pt x="1492" y="1154"/>
                  </a:lnTo>
                  <a:cubicBezTo>
                    <a:pt x="1215" y="1303"/>
                    <a:pt x="1007" y="1390"/>
                    <a:pt x="837" y="1390"/>
                  </a:cubicBezTo>
                  <a:cubicBezTo>
                    <a:pt x="483" y="1390"/>
                    <a:pt x="296" y="1009"/>
                    <a:pt x="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3" name="Google Shape;6263;p37"/>
            <p:cNvSpPr/>
            <p:nvPr/>
          </p:nvSpPr>
          <p:spPr>
            <a:xfrm>
              <a:off x="4660875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60" y="1"/>
                  </a:moveTo>
                  <a:cubicBezTo>
                    <a:pt x="20013" y="1851"/>
                    <a:pt x="17248" y="3263"/>
                    <a:pt x="14324" y="4158"/>
                  </a:cubicBezTo>
                  <a:cubicBezTo>
                    <a:pt x="9609" y="5571"/>
                    <a:pt x="4437" y="5710"/>
                    <a:pt x="1" y="7659"/>
                  </a:cubicBezTo>
                  <a:lnTo>
                    <a:pt x="1" y="19277"/>
                  </a:lnTo>
                  <a:lnTo>
                    <a:pt x="24489" y="19277"/>
                  </a:lnTo>
                  <a:lnTo>
                    <a:pt x="24489" y="4536"/>
                  </a:lnTo>
                  <a:cubicBezTo>
                    <a:pt x="24489" y="2706"/>
                    <a:pt x="23713" y="1115"/>
                    <a:pt x="22460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4" name="Google Shape;6264;p37"/>
            <p:cNvSpPr/>
            <p:nvPr/>
          </p:nvSpPr>
          <p:spPr>
            <a:xfrm>
              <a:off x="4659900" y="5063600"/>
              <a:ext cx="612700" cy="520700"/>
            </a:xfrm>
            <a:custGeom>
              <a:avLst/>
              <a:gdLst/>
              <a:ahLst/>
              <a:cxnLst/>
              <a:rect l="l" t="t" r="r" b="b"/>
              <a:pathLst>
                <a:path w="24508" h="20828" extrusionOk="0">
                  <a:moveTo>
                    <a:pt x="6107" y="0"/>
                  </a:moveTo>
                  <a:cubicBezTo>
                    <a:pt x="2745" y="0"/>
                    <a:pt x="40" y="2725"/>
                    <a:pt x="0" y="6087"/>
                  </a:cubicBezTo>
                  <a:lnTo>
                    <a:pt x="0" y="20828"/>
                  </a:lnTo>
                  <a:lnTo>
                    <a:pt x="239" y="20828"/>
                  </a:lnTo>
                  <a:lnTo>
                    <a:pt x="239" y="6207"/>
                  </a:lnTo>
                  <a:cubicBezTo>
                    <a:pt x="239" y="2885"/>
                    <a:pt x="2924" y="159"/>
                    <a:pt x="6246" y="159"/>
                  </a:cubicBezTo>
                  <a:lnTo>
                    <a:pt x="18480" y="159"/>
                  </a:lnTo>
                  <a:cubicBezTo>
                    <a:pt x="21783" y="159"/>
                    <a:pt x="24508" y="2885"/>
                    <a:pt x="24508" y="6207"/>
                  </a:cubicBezTo>
                  <a:lnTo>
                    <a:pt x="24508" y="6087"/>
                  </a:lnTo>
                  <a:cubicBezTo>
                    <a:pt x="24508" y="2725"/>
                    <a:pt x="21783" y="0"/>
                    <a:pt x="1844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5" name="Google Shape;6265;p37"/>
            <p:cNvSpPr/>
            <p:nvPr/>
          </p:nvSpPr>
          <p:spPr>
            <a:xfrm>
              <a:off x="3860700" y="5031275"/>
              <a:ext cx="650025" cy="553025"/>
            </a:xfrm>
            <a:custGeom>
              <a:avLst/>
              <a:gdLst/>
              <a:ahLst/>
              <a:cxnLst/>
              <a:rect l="l" t="t" r="r" b="b"/>
              <a:pathLst>
                <a:path w="26001" h="22121" extrusionOk="0">
                  <a:moveTo>
                    <a:pt x="6466" y="0"/>
                  </a:moveTo>
                  <a:cubicBezTo>
                    <a:pt x="2905" y="0"/>
                    <a:pt x="1" y="2885"/>
                    <a:pt x="1" y="6465"/>
                  </a:cubicBezTo>
                  <a:lnTo>
                    <a:pt x="1" y="22121"/>
                  </a:lnTo>
                  <a:lnTo>
                    <a:pt x="26000" y="22121"/>
                  </a:lnTo>
                  <a:lnTo>
                    <a:pt x="26000" y="6465"/>
                  </a:lnTo>
                  <a:cubicBezTo>
                    <a:pt x="26000" y="2904"/>
                    <a:pt x="23116" y="0"/>
                    <a:pt x="19535" y="0"/>
                  </a:cubicBezTo>
                  <a:close/>
                </a:path>
              </a:pathLst>
            </a:custGeom>
            <a:solidFill>
              <a:srgbClr val="801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6" name="Google Shape;6266;p37"/>
            <p:cNvSpPr/>
            <p:nvPr/>
          </p:nvSpPr>
          <p:spPr>
            <a:xfrm>
              <a:off x="3897000" y="5063600"/>
              <a:ext cx="613225" cy="520700"/>
            </a:xfrm>
            <a:custGeom>
              <a:avLst/>
              <a:gdLst/>
              <a:ahLst/>
              <a:cxnLst/>
              <a:rect l="l" t="t" r="r" b="b"/>
              <a:pathLst>
                <a:path w="24529" h="20828" extrusionOk="0">
                  <a:moveTo>
                    <a:pt x="6108" y="0"/>
                  </a:moveTo>
                  <a:cubicBezTo>
                    <a:pt x="274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4528" y="20828"/>
                  </a:lnTo>
                  <a:lnTo>
                    <a:pt x="24528" y="6087"/>
                  </a:lnTo>
                  <a:cubicBezTo>
                    <a:pt x="24528" y="2725"/>
                    <a:pt x="21803" y="0"/>
                    <a:pt x="18441" y="0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7" name="Google Shape;6267;p37"/>
            <p:cNvSpPr/>
            <p:nvPr/>
          </p:nvSpPr>
          <p:spPr>
            <a:xfrm>
              <a:off x="3860700" y="5265000"/>
              <a:ext cx="134300" cy="319300"/>
            </a:xfrm>
            <a:custGeom>
              <a:avLst/>
              <a:gdLst/>
              <a:ahLst/>
              <a:cxnLst/>
              <a:rect l="l" t="t" r="r" b="b"/>
              <a:pathLst>
                <a:path w="5372" h="12772" extrusionOk="0">
                  <a:moveTo>
                    <a:pt x="1" y="1"/>
                  </a:moveTo>
                  <a:lnTo>
                    <a:pt x="1" y="12772"/>
                  </a:lnTo>
                  <a:lnTo>
                    <a:pt x="5372" y="12772"/>
                  </a:lnTo>
                  <a:lnTo>
                    <a:pt x="1493" y="1154"/>
                  </a:lnTo>
                  <a:cubicBezTo>
                    <a:pt x="1209" y="1303"/>
                    <a:pt x="996" y="1390"/>
                    <a:pt x="824" y="1390"/>
                  </a:cubicBezTo>
                  <a:cubicBezTo>
                    <a:pt x="465" y="1390"/>
                    <a:pt x="283" y="1009"/>
                    <a:pt x="1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8" name="Google Shape;6268;p37"/>
            <p:cNvSpPr/>
            <p:nvPr/>
          </p:nvSpPr>
          <p:spPr>
            <a:xfrm>
              <a:off x="3898000" y="5102375"/>
              <a:ext cx="612225" cy="481925"/>
            </a:xfrm>
            <a:custGeom>
              <a:avLst/>
              <a:gdLst/>
              <a:ahLst/>
              <a:cxnLst/>
              <a:rect l="l" t="t" r="r" b="b"/>
              <a:pathLst>
                <a:path w="24489" h="19277" extrusionOk="0">
                  <a:moveTo>
                    <a:pt x="22479" y="1"/>
                  </a:moveTo>
                  <a:cubicBezTo>
                    <a:pt x="20013" y="1851"/>
                    <a:pt x="17247" y="3263"/>
                    <a:pt x="14323" y="4158"/>
                  </a:cubicBezTo>
                  <a:cubicBezTo>
                    <a:pt x="9629" y="5571"/>
                    <a:pt x="4456" y="5710"/>
                    <a:pt x="1" y="7659"/>
                  </a:cubicBezTo>
                  <a:lnTo>
                    <a:pt x="1" y="19277"/>
                  </a:lnTo>
                  <a:lnTo>
                    <a:pt x="24488" y="19277"/>
                  </a:lnTo>
                  <a:lnTo>
                    <a:pt x="24488" y="4536"/>
                  </a:lnTo>
                  <a:cubicBezTo>
                    <a:pt x="24488" y="2706"/>
                    <a:pt x="23713" y="1115"/>
                    <a:pt x="22479" y="1"/>
                  </a:cubicBezTo>
                  <a:close/>
                </a:path>
              </a:pathLst>
            </a:custGeom>
            <a:solidFill>
              <a:srgbClr val="B72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9" name="Google Shape;6269;p37"/>
            <p:cNvSpPr/>
            <p:nvPr/>
          </p:nvSpPr>
          <p:spPr>
            <a:xfrm>
              <a:off x="3898000" y="5063600"/>
              <a:ext cx="612225" cy="520700"/>
            </a:xfrm>
            <a:custGeom>
              <a:avLst/>
              <a:gdLst/>
              <a:ahLst/>
              <a:cxnLst/>
              <a:rect l="l" t="t" r="r" b="b"/>
              <a:pathLst>
                <a:path w="24489" h="20828" extrusionOk="0">
                  <a:moveTo>
                    <a:pt x="6088" y="0"/>
                  </a:moveTo>
                  <a:cubicBezTo>
                    <a:pt x="2726" y="0"/>
                    <a:pt x="1" y="2725"/>
                    <a:pt x="1" y="6087"/>
                  </a:cubicBezTo>
                  <a:lnTo>
                    <a:pt x="1" y="20828"/>
                  </a:lnTo>
                  <a:lnTo>
                    <a:pt x="219" y="20828"/>
                  </a:lnTo>
                  <a:lnTo>
                    <a:pt x="219" y="6207"/>
                  </a:lnTo>
                  <a:cubicBezTo>
                    <a:pt x="219" y="2885"/>
                    <a:pt x="2905" y="159"/>
                    <a:pt x="6247" y="159"/>
                  </a:cubicBezTo>
                  <a:lnTo>
                    <a:pt x="18481" y="159"/>
                  </a:lnTo>
                  <a:cubicBezTo>
                    <a:pt x="21783" y="159"/>
                    <a:pt x="24488" y="2885"/>
                    <a:pt x="24488" y="6207"/>
                  </a:cubicBezTo>
                  <a:lnTo>
                    <a:pt x="24488" y="6087"/>
                  </a:lnTo>
                  <a:cubicBezTo>
                    <a:pt x="24488" y="2725"/>
                    <a:pt x="21783" y="0"/>
                    <a:pt x="18421" y="0"/>
                  </a:cubicBezTo>
                  <a:close/>
                </a:path>
              </a:pathLst>
            </a:custGeom>
            <a:solidFill>
              <a:srgbClr val="DD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28881663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3.xml" /><Relationship Id="rId21" Type="http://schemas.openxmlformats.org/officeDocument/2006/relationships/slideLayout" Target="../slideLayouts/slideLayout21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slideLayout" Target="../slideLayouts/slideLayout20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24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23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10.xml" /><Relationship Id="rId19" Type="http://schemas.openxmlformats.org/officeDocument/2006/relationships/slideLayout" Target="../slideLayouts/slideLayout19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slideLayout" Target="../slideLayouts/slideLayout22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 /><Relationship Id="rId3" Type="http://schemas.openxmlformats.org/officeDocument/2006/relationships/slideLayout" Target="../slideLayouts/slideLayout26.xml" /><Relationship Id="rId7" Type="http://schemas.openxmlformats.org/officeDocument/2006/relationships/slideLayout" Target="../slideLayouts/slideLayout30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25.xml" /><Relationship Id="rId1" Type="http://schemas.openxmlformats.org/officeDocument/2006/relationships/slideLayout" Target="../slideLayouts/slideLayout24.xml" /><Relationship Id="rId6" Type="http://schemas.openxmlformats.org/officeDocument/2006/relationships/slideLayout" Target="../slideLayouts/slideLayout29.xml" /><Relationship Id="rId11" Type="http://schemas.openxmlformats.org/officeDocument/2006/relationships/slideLayout" Target="../slideLayouts/slideLayout34.xml" /><Relationship Id="rId5" Type="http://schemas.openxmlformats.org/officeDocument/2006/relationships/slideLayout" Target="../slideLayouts/slideLayout28.xml" /><Relationship Id="rId10" Type="http://schemas.openxmlformats.org/officeDocument/2006/relationships/slideLayout" Target="../slideLayouts/slideLayout33.xml" /><Relationship Id="rId4" Type="http://schemas.openxmlformats.org/officeDocument/2006/relationships/slideLayout" Target="../slideLayouts/slideLayout27.xml" /><Relationship Id="rId9" Type="http://schemas.openxmlformats.org/officeDocument/2006/relationships/slideLayout" Target="../slideLayouts/slideLayout32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 /><Relationship Id="rId13" Type="http://schemas.openxmlformats.org/officeDocument/2006/relationships/theme" Target="../theme/theme3.xml" /><Relationship Id="rId3" Type="http://schemas.openxmlformats.org/officeDocument/2006/relationships/slideLayout" Target="../slideLayouts/slideLayout37.xml" /><Relationship Id="rId7" Type="http://schemas.openxmlformats.org/officeDocument/2006/relationships/slideLayout" Target="../slideLayouts/slideLayout41.xml" /><Relationship Id="rId12" Type="http://schemas.openxmlformats.org/officeDocument/2006/relationships/slideLayout" Target="../slideLayouts/slideLayout46.xml" /><Relationship Id="rId2" Type="http://schemas.openxmlformats.org/officeDocument/2006/relationships/slideLayout" Target="../slideLayouts/slideLayout36.xml" /><Relationship Id="rId1" Type="http://schemas.openxmlformats.org/officeDocument/2006/relationships/slideLayout" Target="../slideLayouts/slideLayout35.xml" /><Relationship Id="rId6" Type="http://schemas.openxmlformats.org/officeDocument/2006/relationships/slideLayout" Target="../slideLayouts/slideLayout40.xml" /><Relationship Id="rId11" Type="http://schemas.openxmlformats.org/officeDocument/2006/relationships/slideLayout" Target="../slideLayouts/slideLayout45.xml" /><Relationship Id="rId5" Type="http://schemas.openxmlformats.org/officeDocument/2006/relationships/slideLayout" Target="../slideLayouts/slideLayout39.xml" /><Relationship Id="rId10" Type="http://schemas.openxmlformats.org/officeDocument/2006/relationships/slideLayout" Target="../slideLayouts/slideLayout44.xml" /><Relationship Id="rId4" Type="http://schemas.openxmlformats.org/officeDocument/2006/relationships/slideLayout" Target="../slideLayouts/slideLayout38.xml" /><Relationship Id="rId9" Type="http://schemas.openxmlformats.org/officeDocument/2006/relationships/slideLayout" Target="../slideLayouts/slideLayout43.xml" 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 /><Relationship Id="rId13" Type="http://schemas.openxmlformats.org/officeDocument/2006/relationships/slideLayout" Target="../slideLayouts/slideLayout59.xml" /><Relationship Id="rId18" Type="http://schemas.openxmlformats.org/officeDocument/2006/relationships/slideLayout" Target="../slideLayouts/slideLayout64.xml" /><Relationship Id="rId26" Type="http://schemas.openxmlformats.org/officeDocument/2006/relationships/slideLayout" Target="../slideLayouts/slideLayout72.xml" /><Relationship Id="rId3" Type="http://schemas.openxmlformats.org/officeDocument/2006/relationships/slideLayout" Target="../slideLayouts/slideLayout49.xml" /><Relationship Id="rId21" Type="http://schemas.openxmlformats.org/officeDocument/2006/relationships/slideLayout" Target="../slideLayouts/slideLayout67.xml" /><Relationship Id="rId34" Type="http://schemas.openxmlformats.org/officeDocument/2006/relationships/slideLayout" Target="../slideLayouts/slideLayout80.xml" /><Relationship Id="rId7" Type="http://schemas.openxmlformats.org/officeDocument/2006/relationships/slideLayout" Target="../slideLayouts/slideLayout53.xml" /><Relationship Id="rId12" Type="http://schemas.openxmlformats.org/officeDocument/2006/relationships/slideLayout" Target="../slideLayouts/slideLayout58.xml" /><Relationship Id="rId17" Type="http://schemas.openxmlformats.org/officeDocument/2006/relationships/slideLayout" Target="../slideLayouts/slideLayout63.xml" /><Relationship Id="rId25" Type="http://schemas.openxmlformats.org/officeDocument/2006/relationships/slideLayout" Target="../slideLayouts/slideLayout71.xml" /><Relationship Id="rId33" Type="http://schemas.openxmlformats.org/officeDocument/2006/relationships/slideLayout" Target="../slideLayouts/slideLayout79.xml" /><Relationship Id="rId2" Type="http://schemas.openxmlformats.org/officeDocument/2006/relationships/slideLayout" Target="../slideLayouts/slideLayout48.xml" /><Relationship Id="rId16" Type="http://schemas.openxmlformats.org/officeDocument/2006/relationships/slideLayout" Target="../slideLayouts/slideLayout62.xml" /><Relationship Id="rId20" Type="http://schemas.openxmlformats.org/officeDocument/2006/relationships/slideLayout" Target="../slideLayouts/slideLayout66.xml" /><Relationship Id="rId29" Type="http://schemas.openxmlformats.org/officeDocument/2006/relationships/slideLayout" Target="../slideLayouts/slideLayout75.xml" /><Relationship Id="rId1" Type="http://schemas.openxmlformats.org/officeDocument/2006/relationships/slideLayout" Target="../slideLayouts/slideLayout47.xml" /><Relationship Id="rId6" Type="http://schemas.openxmlformats.org/officeDocument/2006/relationships/slideLayout" Target="../slideLayouts/slideLayout52.xml" /><Relationship Id="rId11" Type="http://schemas.openxmlformats.org/officeDocument/2006/relationships/slideLayout" Target="../slideLayouts/slideLayout57.xml" /><Relationship Id="rId24" Type="http://schemas.openxmlformats.org/officeDocument/2006/relationships/slideLayout" Target="../slideLayouts/slideLayout70.xml" /><Relationship Id="rId32" Type="http://schemas.openxmlformats.org/officeDocument/2006/relationships/slideLayout" Target="../slideLayouts/slideLayout78.xml" /><Relationship Id="rId37" Type="http://schemas.openxmlformats.org/officeDocument/2006/relationships/theme" Target="../theme/theme4.xml" /><Relationship Id="rId5" Type="http://schemas.openxmlformats.org/officeDocument/2006/relationships/slideLayout" Target="../slideLayouts/slideLayout51.xml" /><Relationship Id="rId15" Type="http://schemas.openxmlformats.org/officeDocument/2006/relationships/slideLayout" Target="../slideLayouts/slideLayout61.xml" /><Relationship Id="rId23" Type="http://schemas.openxmlformats.org/officeDocument/2006/relationships/slideLayout" Target="../slideLayouts/slideLayout69.xml" /><Relationship Id="rId28" Type="http://schemas.openxmlformats.org/officeDocument/2006/relationships/slideLayout" Target="../slideLayouts/slideLayout74.xml" /><Relationship Id="rId36" Type="http://schemas.openxmlformats.org/officeDocument/2006/relationships/slideLayout" Target="../slideLayouts/slideLayout82.xml" /><Relationship Id="rId10" Type="http://schemas.openxmlformats.org/officeDocument/2006/relationships/slideLayout" Target="../slideLayouts/slideLayout56.xml" /><Relationship Id="rId19" Type="http://schemas.openxmlformats.org/officeDocument/2006/relationships/slideLayout" Target="../slideLayouts/slideLayout65.xml" /><Relationship Id="rId31" Type="http://schemas.openxmlformats.org/officeDocument/2006/relationships/slideLayout" Target="../slideLayouts/slideLayout77.xml" /><Relationship Id="rId4" Type="http://schemas.openxmlformats.org/officeDocument/2006/relationships/slideLayout" Target="../slideLayouts/slideLayout50.xml" /><Relationship Id="rId9" Type="http://schemas.openxmlformats.org/officeDocument/2006/relationships/slideLayout" Target="../slideLayouts/slideLayout55.xml" /><Relationship Id="rId14" Type="http://schemas.openxmlformats.org/officeDocument/2006/relationships/slideLayout" Target="../slideLayouts/slideLayout60.xml" /><Relationship Id="rId22" Type="http://schemas.openxmlformats.org/officeDocument/2006/relationships/slideLayout" Target="../slideLayouts/slideLayout68.xml" /><Relationship Id="rId27" Type="http://schemas.openxmlformats.org/officeDocument/2006/relationships/slideLayout" Target="../slideLayouts/slideLayout73.xml" /><Relationship Id="rId30" Type="http://schemas.openxmlformats.org/officeDocument/2006/relationships/slideLayout" Target="../slideLayouts/slideLayout76.xml" /><Relationship Id="rId35" Type="http://schemas.openxmlformats.org/officeDocument/2006/relationships/slideLayout" Target="../slideLayouts/slideLayout8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516800"/>
            <a:ext cx="102720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rbitron"/>
              <a:buNone/>
              <a:defRPr sz="3000"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rbitron"/>
              <a:buNone/>
              <a:defRPr sz="3200"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rbitron"/>
              <a:buNone/>
              <a:defRPr sz="3200"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rbitron"/>
              <a:buNone/>
              <a:defRPr sz="3200"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rbitron"/>
              <a:buNone/>
              <a:defRPr sz="3200"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rbitron"/>
              <a:buNone/>
              <a:defRPr sz="3200"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rbitron"/>
              <a:buNone/>
              <a:defRPr sz="3200"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rbitron"/>
              <a:buNone/>
              <a:defRPr sz="3200"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rbitron"/>
              <a:buNone/>
              <a:defRPr sz="3200" b="1">
                <a:solidFill>
                  <a:schemeClr val="lt1"/>
                </a:solidFill>
                <a:latin typeface="Orbitron"/>
                <a:ea typeface="Orbitron"/>
                <a:cs typeface="Orbitron"/>
                <a:sym typeface="Orbitro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734467"/>
            <a:ext cx="10272000" cy="43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●"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○"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■"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●"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○"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■"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●"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○"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■"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4730184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4" r:id="rId23"/>
  </p:sldLayoutIdLst>
  <p:transition spd="slow">
    <p:wip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AA259-50F1-4EA1-B9A1-1F17CA622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29E3F7-9250-41C7-AA90-EE198D592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809BD-FE73-460F-9A87-E1520D283D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EF938-15B8-4E6E-BBA5-242740EC53F5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C7F1D-A726-45DB-8192-F43BF8C38A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639DE-CE87-47AA-88C3-644A369005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A3664-7069-4048-8299-B7221DD4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37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D73C84-11BE-4251-8A20-E585D3266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401EF3-21EF-4158-8C17-DB26F6AFB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82BB9-5AE3-471D-AF56-D8FB4E1F4E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38B6A-5AEB-4422-B20D-E53FF6DB9F36}" type="datetimeFigureOut">
              <a:rPr lang="en-IN" smtClean="0"/>
              <a:t>23-10-2023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FF0D1-7C85-4BDE-84F1-0519B353D7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A4CDD-26DE-4611-8BA9-D704B964C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B741A-0F6D-431A-99BD-74DA022315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6034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83520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melight"/>
              <a:buNone/>
              <a:defRPr sz="3000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89333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  <p:sldLayoutId id="2147483734" r:id="rId23"/>
    <p:sldLayoutId id="2147483735" r:id="rId24"/>
    <p:sldLayoutId id="2147483736" r:id="rId25"/>
    <p:sldLayoutId id="2147483737" r:id="rId26"/>
    <p:sldLayoutId id="2147483738" r:id="rId27"/>
    <p:sldLayoutId id="2147483739" r:id="rId28"/>
    <p:sldLayoutId id="2147483740" r:id="rId29"/>
    <p:sldLayoutId id="2147483741" r:id="rId30"/>
    <p:sldLayoutId id="2147483742" r:id="rId31"/>
    <p:sldLayoutId id="2147483743" r:id="rId32"/>
    <p:sldLayoutId id="2147483744" r:id="rId33"/>
    <p:sldLayoutId id="2147483745" r:id="rId34"/>
    <p:sldLayoutId id="2147483746" r:id="rId35"/>
    <p:sldLayoutId id="2147483747" r:id="rId36"/>
  </p:sldLayoutIdLst>
  <p:transition spd="slow">
    <p:wip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4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68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7" Type="http://schemas.openxmlformats.org/officeDocument/2006/relationships/image" Target="../media/image11.png" /><Relationship Id="rId2" Type="http://schemas.openxmlformats.org/officeDocument/2006/relationships/audio" Target="../media/audio2.wav" /><Relationship Id="rId1" Type="http://schemas.openxmlformats.org/officeDocument/2006/relationships/slideLayout" Target="../slideLayouts/slideLayout36.xml" /><Relationship Id="rId6" Type="http://schemas.openxmlformats.org/officeDocument/2006/relationships/image" Target="../media/image10.jpeg" /><Relationship Id="rId5" Type="http://schemas.openxmlformats.org/officeDocument/2006/relationships/image" Target="../media/image9.png" /><Relationship Id="rId4" Type="http://schemas.openxmlformats.org/officeDocument/2006/relationships/image" Target="../media/image8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 /><Relationship Id="rId7" Type="http://schemas.microsoft.com/office/2007/relationships/hdphoto" Target="../media/hdphoto2.wdp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5.xml" /><Relationship Id="rId6" Type="http://schemas.openxmlformats.org/officeDocument/2006/relationships/image" Target="../media/image14.png" /><Relationship Id="rId5" Type="http://schemas.openxmlformats.org/officeDocument/2006/relationships/image" Target="../media/image13.png" /><Relationship Id="rId4" Type="http://schemas.openxmlformats.org/officeDocument/2006/relationships/image" Target="../media/image12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6.xml" /><Relationship Id="rId5" Type="http://schemas.openxmlformats.org/officeDocument/2006/relationships/image" Target="../media/image16.png" /><Relationship Id="rId4" Type="http://schemas.openxmlformats.org/officeDocument/2006/relationships/image" Target="../media/image12.png" 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 /><Relationship Id="rId13" Type="http://schemas.openxmlformats.org/officeDocument/2006/relationships/image" Target="../media/image24.png" /><Relationship Id="rId3" Type="http://schemas.openxmlformats.org/officeDocument/2006/relationships/image" Target="../media/image17.png" /><Relationship Id="rId7" Type="http://schemas.openxmlformats.org/officeDocument/2006/relationships/image" Target="../media/image20.png" /><Relationship Id="rId12" Type="http://schemas.microsoft.com/office/2007/relationships/hdphoto" Target="../media/hdphoto5.wdp" /><Relationship Id="rId2" Type="http://schemas.openxmlformats.org/officeDocument/2006/relationships/audio" Target="../media/audio4.wav" /><Relationship Id="rId1" Type="http://schemas.openxmlformats.org/officeDocument/2006/relationships/slideLayout" Target="../slideLayouts/slideLayout35.xml" /><Relationship Id="rId6" Type="http://schemas.openxmlformats.org/officeDocument/2006/relationships/image" Target="../media/image19.png" /><Relationship Id="rId11" Type="http://schemas.openxmlformats.org/officeDocument/2006/relationships/image" Target="../media/image23.png" /><Relationship Id="rId5" Type="http://schemas.microsoft.com/office/2007/relationships/hdphoto" Target="../media/hdphoto3.wdp" /><Relationship Id="rId10" Type="http://schemas.openxmlformats.org/officeDocument/2006/relationships/image" Target="../media/image22.png" /><Relationship Id="rId4" Type="http://schemas.openxmlformats.org/officeDocument/2006/relationships/image" Target="../media/image18.png" /><Relationship Id="rId9" Type="http://schemas.openxmlformats.org/officeDocument/2006/relationships/image" Target="../media/image21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11.xml" /><Relationship Id="rId5" Type="http://schemas.openxmlformats.org/officeDocument/2006/relationships/image" Target="../media/image21.png" /><Relationship Id="rId4" Type="http://schemas.microsoft.com/office/2007/relationships/hdphoto" Target="../media/hdphoto4.wdp" 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7.wdp" /><Relationship Id="rId13" Type="http://schemas.openxmlformats.org/officeDocument/2006/relationships/diagramColors" Target="../diagrams/colors1.xml" /><Relationship Id="rId3" Type="http://schemas.openxmlformats.org/officeDocument/2006/relationships/image" Target="../media/image26.png" /><Relationship Id="rId7" Type="http://schemas.openxmlformats.org/officeDocument/2006/relationships/image" Target="../media/image29.png" /><Relationship Id="rId12" Type="http://schemas.openxmlformats.org/officeDocument/2006/relationships/diagramQuickStyle" Target="../diagrams/quickStyle1.xml" /><Relationship Id="rId2" Type="http://schemas.openxmlformats.org/officeDocument/2006/relationships/audio" Target="../media/audio5.wav" /><Relationship Id="rId1" Type="http://schemas.openxmlformats.org/officeDocument/2006/relationships/slideLayout" Target="../slideLayouts/slideLayout11.xml" /><Relationship Id="rId6" Type="http://schemas.microsoft.com/office/2007/relationships/hdphoto" Target="../media/hdphoto6.wdp" /><Relationship Id="rId11" Type="http://schemas.openxmlformats.org/officeDocument/2006/relationships/diagramLayout" Target="../diagrams/layout1.xml" /><Relationship Id="rId5" Type="http://schemas.openxmlformats.org/officeDocument/2006/relationships/image" Target="../media/image28.png" /><Relationship Id="rId10" Type="http://schemas.openxmlformats.org/officeDocument/2006/relationships/diagramData" Target="../diagrams/data1.xml" /><Relationship Id="rId4" Type="http://schemas.openxmlformats.org/officeDocument/2006/relationships/image" Target="../media/image27.png" /><Relationship Id="rId9" Type="http://schemas.openxmlformats.org/officeDocument/2006/relationships/image" Target="../media/image30.jpg" /><Relationship Id="rId14" Type="http://schemas.microsoft.com/office/2007/relationships/diagramDrawing" Target="../diagrams/drawing1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 /><Relationship Id="rId2" Type="http://schemas.openxmlformats.org/officeDocument/2006/relationships/audio" Target="../media/audio6.wav" /><Relationship Id="rId1" Type="http://schemas.openxmlformats.org/officeDocument/2006/relationships/slideLayout" Target="../slideLayouts/slideLayout79.xml" /><Relationship Id="rId4" Type="http://schemas.openxmlformats.org/officeDocument/2006/relationships/image" Target="../media/image32.png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 /><Relationship Id="rId2" Type="http://schemas.openxmlformats.org/officeDocument/2006/relationships/audio" Target="../media/audio7.wav" /><Relationship Id="rId1" Type="http://schemas.openxmlformats.org/officeDocument/2006/relationships/slideLayout" Target="../slideLayouts/slideLayout8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>
            <a:extLst>
              <a:ext uri="{FF2B5EF4-FFF2-40B4-BE49-F238E27FC236}">
                <a16:creationId xmlns:a16="http://schemas.microsoft.com/office/drawing/2014/main" id="{B885A99B-712A-A6DE-A9AA-3BBE3699E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5200" y="837344"/>
            <a:ext cx="7721600" cy="3622400"/>
          </a:xfrm>
        </p:spPr>
        <p:txBody>
          <a:bodyPr/>
          <a:lstStyle/>
          <a:p>
            <a:r>
              <a:rPr lang="en-US" sz="9600" b="0" i="0" dirty="0">
                <a:effectLst/>
                <a:latin typeface="-apple-system"/>
              </a:rPr>
              <a:t>Coding and Programing</a:t>
            </a:r>
            <a:br>
              <a:rPr lang="en-US" b="0" i="0" dirty="0">
                <a:effectLst/>
                <a:latin typeface="-apple-system"/>
              </a:rPr>
            </a:br>
            <a:endParaRPr lang="bg-BG" dirty="0"/>
          </a:p>
        </p:txBody>
      </p:sp>
      <p:sp>
        <p:nvSpPr>
          <p:cNvPr id="5" name="Подзаглавие 4">
            <a:extLst>
              <a:ext uri="{FF2B5EF4-FFF2-40B4-BE49-F238E27FC236}">
                <a16:creationId xmlns:a16="http://schemas.microsoft.com/office/drawing/2014/main" id="{B534E98A-3B9D-5946-4DAE-9B2F2E546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9309" y="5704856"/>
            <a:ext cx="5476800" cy="631600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Team Bulgaria</a:t>
            </a:r>
            <a:endParaRPr lang="bg-BG" sz="2800" dirty="0">
              <a:solidFill>
                <a:schemeClr val="tx1"/>
              </a:solidFill>
            </a:endParaRPr>
          </a:p>
        </p:txBody>
      </p:sp>
      <p:pic>
        <p:nvPicPr>
          <p:cNvPr id="5122" name="Picture 2" descr="10 Group Photo Silhouette (PNG Transparent) | OnlyGFX.com">
            <a:extLst>
              <a:ext uri="{FF2B5EF4-FFF2-40B4-BE49-F238E27FC236}">
                <a16:creationId xmlns:a16="http://schemas.microsoft.com/office/drawing/2014/main" id="{D47083A6-E426-ADED-B26A-4614456C8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342" y="3856009"/>
            <a:ext cx="1915315" cy="196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51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673D363-26D7-AF8E-C892-1FCA2559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000" y="566665"/>
            <a:ext cx="10272000" cy="763600"/>
          </a:xfrm>
        </p:spPr>
        <p:txBody>
          <a:bodyPr/>
          <a:lstStyle/>
          <a:p>
            <a:r>
              <a:rPr lang="en-US" sz="55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In the episode you will see:</a:t>
            </a:r>
            <a:endParaRPr lang="bg-BG" sz="55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4CE8D9CD-020C-3E36-ACB7-A8DAAE6D90EE}"/>
              </a:ext>
            </a:extLst>
          </p:cNvPr>
          <p:cNvSpPr txBox="1"/>
          <p:nvPr/>
        </p:nvSpPr>
        <p:spPr>
          <a:xfrm>
            <a:off x="1314450" y="15573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6A8721E-02CF-A2A9-0D4A-70CE2DFD8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7621" y="1329482"/>
            <a:ext cx="7462114" cy="4199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bg-BG" sz="23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The meaning of coding and programing</a:t>
            </a:r>
          </a:p>
          <a:p>
            <a:pPr marL="285750" marR="0" lvl="0" indent="-285750" algn="l" defTabSz="914400" rtl="0" eaLnBrk="0" fontAlgn="base" latinLnBrk="0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bg-BG" sz="23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The difference between programing and coding</a:t>
            </a:r>
          </a:p>
          <a:p>
            <a:pPr marL="285750" marR="0" lvl="0" indent="-285750" algn="l" defTabSz="914400" rtl="0" eaLnBrk="0" fontAlgn="base" latinLnBrk="0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bg-BG" sz="23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Programming languages and their features</a:t>
            </a:r>
          </a:p>
          <a:p>
            <a:pPr marL="285750" marR="0" lvl="0" indent="-285750" algn="l" defTabSz="914400" rtl="0" eaLnBrk="0" fontAlgn="base" latinLnBrk="0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bg-BG" sz="23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Interesting facts for the history of programming</a:t>
            </a:r>
          </a:p>
          <a:p>
            <a:pPr marL="285750" marR="0" lvl="0" indent="-285750" algn="l" defTabSz="914400" rtl="0" eaLnBrk="0" fontAlgn="base" latinLnBrk="0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bg-BG" sz="23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The future of programing and the future of programming in the EU</a:t>
            </a:r>
          </a:p>
          <a:p>
            <a:pPr marL="285750" marR="0" lvl="0" indent="-285750" algn="l" defTabSz="914400" rtl="0" eaLnBrk="0" fontAlgn="base" latinLnBrk="0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bg-BG" sz="23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AI like a threat to the programmers and not only</a:t>
            </a:r>
          </a:p>
          <a:p>
            <a:pPr marL="285750" marR="0" lvl="0" indent="-285750" algn="l" defTabSz="914400" rtl="0" eaLnBrk="0" fontAlgn="base" latinLnBrk="0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bg-BG" sz="23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Conclusion</a:t>
            </a:r>
          </a:p>
          <a:p>
            <a:pPr marL="285750" marR="0" lvl="0" indent="-285750" algn="l" defTabSz="914400" rtl="0" eaLnBrk="0" fontAlgn="base" latinLnBrk="0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bg-BG" sz="23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Pretty Little Games</a:t>
            </a:r>
            <a:endParaRPr kumimoji="0" lang="bg-BG" altLang="bg-BG" sz="23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1028" name="Picture 4" descr="Industrial-robot GIFs - Get the best GIF on GIPHY">
            <a:extLst>
              <a:ext uri="{FF2B5EF4-FFF2-40B4-BE49-F238E27FC236}">
                <a16:creationId xmlns:a16="http://schemas.microsoft.com/office/drawing/2014/main" id="{C13E0C85-D877-D86C-A22E-54653CFAE2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9" r="22431"/>
          <a:stretch/>
        </p:blipFill>
        <p:spPr bwMode="auto">
          <a:xfrm>
            <a:off x="8258175" y="1557338"/>
            <a:ext cx="2973825" cy="38968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982654"/>
      </p:ext>
    </p:extLst>
  </p:cSld>
  <p:clrMapOvr>
    <a:masterClrMapping/>
  </p:clrMapOvr>
  <p:transition spd="slow">
    <p:wipe/>
    <p:sndAc>
      <p:stSnd>
        <p:snd r:embed="rId2" name="Evolution of Movie Studio Intro Music 1936-2006 (mp3cut.net)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5E85F002-90DD-1BED-028D-9C4334C08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488535"/>
            <a:ext cx="11109960" cy="2395585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B9F25FF4-F193-4B45-F779-5BE7D8FBF1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9" t="55927" r="14653" b="35949"/>
          <a:stretch/>
        </p:blipFill>
        <p:spPr>
          <a:xfrm>
            <a:off x="2672806" y="1231018"/>
            <a:ext cx="4259490" cy="495301"/>
          </a:xfrm>
          <a:prstGeom prst="rect">
            <a:avLst/>
          </a:prstGeom>
        </p:spPr>
      </p:pic>
      <p:grpSp>
        <p:nvGrpSpPr>
          <p:cNvPr id="17" name="Групиране 16">
            <a:extLst>
              <a:ext uri="{FF2B5EF4-FFF2-40B4-BE49-F238E27FC236}">
                <a16:creationId xmlns:a16="http://schemas.microsoft.com/office/drawing/2014/main" id="{6ADB27D5-CA5E-420C-99CC-79296D13C847}"/>
              </a:ext>
            </a:extLst>
          </p:cNvPr>
          <p:cNvGrpSpPr/>
          <p:nvPr/>
        </p:nvGrpSpPr>
        <p:grpSpPr>
          <a:xfrm>
            <a:off x="4092894" y="173059"/>
            <a:ext cx="4112791" cy="1305609"/>
            <a:chOff x="3818574" y="3282495"/>
            <a:chExt cx="4112791" cy="1305609"/>
          </a:xfrm>
        </p:grpSpPr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3CAFEEBC-221E-C19C-4601-58F0117D5E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51" t="39209" r="32672" b="44075"/>
            <a:stretch/>
          </p:blipFill>
          <p:spPr>
            <a:xfrm>
              <a:off x="3818574" y="3282495"/>
              <a:ext cx="1644649" cy="1019175"/>
            </a:xfrm>
            <a:prstGeom prst="rect">
              <a:avLst/>
            </a:prstGeom>
          </p:spPr>
        </p:pic>
        <p:pic>
          <p:nvPicPr>
            <p:cNvPr id="13" name="Картина 12">
              <a:extLst>
                <a:ext uri="{FF2B5EF4-FFF2-40B4-BE49-F238E27FC236}">
                  <a16:creationId xmlns:a16="http://schemas.microsoft.com/office/drawing/2014/main" id="{CC027319-BFB6-84CB-7921-F07F49E758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537" t="39365" r="12205" b="45266"/>
            <a:stretch/>
          </p:blipFill>
          <p:spPr>
            <a:xfrm>
              <a:off x="5463223" y="3291165"/>
              <a:ext cx="1235073" cy="937077"/>
            </a:xfrm>
            <a:prstGeom prst="rect">
              <a:avLst/>
            </a:prstGeom>
          </p:spPr>
        </p:pic>
        <p:pic>
          <p:nvPicPr>
            <p:cNvPr id="14" name="Картина 13">
              <a:extLst>
                <a:ext uri="{FF2B5EF4-FFF2-40B4-BE49-F238E27FC236}">
                  <a16:creationId xmlns:a16="http://schemas.microsoft.com/office/drawing/2014/main" id="{6EB78A8A-9B36-0736-EC0A-D793957F28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48" t="41690" r="-7806" b="39299"/>
            <a:stretch/>
          </p:blipFill>
          <p:spPr>
            <a:xfrm>
              <a:off x="6696291" y="3429000"/>
              <a:ext cx="1235074" cy="1159104"/>
            </a:xfrm>
            <a:prstGeom prst="rect">
              <a:avLst/>
            </a:prstGeom>
          </p:spPr>
        </p:pic>
      </p:grpSp>
      <p:pic>
        <p:nvPicPr>
          <p:cNvPr id="18" name="Картина 17">
            <a:extLst>
              <a:ext uri="{FF2B5EF4-FFF2-40B4-BE49-F238E27FC236}">
                <a16:creationId xmlns:a16="http://schemas.microsoft.com/office/drawing/2014/main" id="{8D950061-34DE-5320-8AC3-86C0C5AD70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0" t="35047" r="80866" b="56829"/>
          <a:stretch/>
        </p:blipFill>
        <p:spPr>
          <a:xfrm>
            <a:off x="1862645" y="0"/>
            <a:ext cx="527594" cy="495301"/>
          </a:xfrm>
          <a:prstGeom prst="rect">
            <a:avLst/>
          </a:prstGeom>
        </p:spPr>
      </p:pic>
      <p:sp>
        <p:nvSpPr>
          <p:cNvPr id="19" name="Google Shape;972;p40">
            <a:extLst>
              <a:ext uri="{FF2B5EF4-FFF2-40B4-BE49-F238E27FC236}">
                <a16:creationId xmlns:a16="http://schemas.microsoft.com/office/drawing/2014/main" id="{7FE7101D-0BDD-8C61-F080-2EFF048C9BA2}"/>
              </a:ext>
            </a:extLst>
          </p:cNvPr>
          <p:cNvSpPr txBox="1">
            <a:spLocks/>
          </p:cNvSpPr>
          <p:nvPr/>
        </p:nvSpPr>
        <p:spPr>
          <a:xfrm>
            <a:off x="160974" y="234794"/>
            <a:ext cx="3931920" cy="996223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US" sz="6000" dirty="0">
                <a:latin typeface="Lucida Console" panose="020B0609040504020204" pitchFamily="49" charset="0"/>
                <a:ea typeface="Orbitron"/>
                <a:cs typeface="Orbitron"/>
                <a:sym typeface="Orbitron"/>
              </a:rPr>
              <a:t>Language</a:t>
            </a:r>
          </a:p>
        </p:txBody>
      </p:sp>
      <p:grpSp>
        <p:nvGrpSpPr>
          <p:cNvPr id="8" name="Групиране 7">
            <a:extLst>
              <a:ext uri="{FF2B5EF4-FFF2-40B4-BE49-F238E27FC236}">
                <a16:creationId xmlns:a16="http://schemas.microsoft.com/office/drawing/2014/main" id="{3D55749F-12D3-88CA-3987-2E894AF1D075}"/>
              </a:ext>
            </a:extLst>
          </p:cNvPr>
          <p:cNvGrpSpPr/>
          <p:nvPr/>
        </p:nvGrpSpPr>
        <p:grpSpPr>
          <a:xfrm>
            <a:off x="148911" y="1792811"/>
            <a:ext cx="2106174" cy="2407355"/>
            <a:chOff x="566632" y="2225322"/>
            <a:chExt cx="2106174" cy="2407355"/>
          </a:xfrm>
        </p:grpSpPr>
        <p:sp>
          <p:nvSpPr>
            <p:cNvPr id="6" name="Правоъгълник: със заоблени ъгли 5">
              <a:extLst>
                <a:ext uri="{FF2B5EF4-FFF2-40B4-BE49-F238E27FC236}">
                  <a16:creationId xmlns:a16="http://schemas.microsoft.com/office/drawing/2014/main" id="{EDCD9EEB-52A0-DB1E-6F6A-800278C1E592}"/>
                </a:ext>
              </a:extLst>
            </p:cNvPr>
            <p:cNvSpPr/>
            <p:nvPr/>
          </p:nvSpPr>
          <p:spPr>
            <a:xfrm>
              <a:off x="566632" y="2225322"/>
              <a:ext cx="1823607" cy="240735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5" name="Текстово поле 4">
              <a:extLst>
                <a:ext uri="{FF2B5EF4-FFF2-40B4-BE49-F238E27FC236}">
                  <a16:creationId xmlns:a16="http://schemas.microsoft.com/office/drawing/2014/main" id="{82D1EA6E-8A20-FE00-FF14-8B534F512105}"/>
                </a:ext>
              </a:extLst>
            </p:cNvPr>
            <p:cNvSpPr txBox="1"/>
            <p:nvPr/>
          </p:nvSpPr>
          <p:spPr>
            <a:xfrm>
              <a:off x="590119" y="2343894"/>
              <a:ext cx="2082687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Java 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Python 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PHP 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C++ 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Ruby </a:t>
              </a:r>
              <a:endParaRPr lang="bg-BG" sz="2800" dirty="0">
                <a:solidFill>
                  <a:schemeClr val="accent4">
                    <a:lumMod val="40000"/>
                    <a:lumOff val="60000"/>
                  </a:schemeClr>
                </a:solidFill>
              </a:endParaRPr>
            </a:p>
          </p:txBody>
        </p:sp>
      </p:grpSp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3B00149C-AD1F-1619-D2CB-220D165ACA9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" r="14854" b="4660"/>
          <a:stretch/>
        </p:blipFill>
        <p:spPr>
          <a:xfrm>
            <a:off x="8075619" y="319564"/>
            <a:ext cx="3931920" cy="34583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Картина 20">
            <a:extLst>
              <a:ext uri="{FF2B5EF4-FFF2-40B4-BE49-F238E27FC236}">
                <a16:creationId xmlns:a16="http://schemas.microsoft.com/office/drawing/2014/main" id="{F174D14A-3650-D006-9522-1CE9AAF78C1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FFD966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806" y="1622677"/>
            <a:ext cx="5250518" cy="2994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059316"/>
      </p:ext>
    </p:extLst>
  </p:cSld>
  <p:clrMapOvr>
    <a:masterClrMapping/>
  </p:clrMapOvr>
  <p:transition spd="slow">
    <p:wipe/>
    <p:sndAc>
      <p:stSnd>
        <p:snd r:embed="rId2" name="Best of the Lord of the Rings Soundtrack (mp3cut.net)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Картина 15">
            <a:extLst>
              <a:ext uri="{FF2B5EF4-FFF2-40B4-BE49-F238E27FC236}">
                <a16:creationId xmlns:a16="http://schemas.microsoft.com/office/drawing/2014/main" id="{C7BF2774-1026-99B8-1215-7F94E3AE6F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3274410"/>
            <a:ext cx="12192000" cy="3687249"/>
          </a:xfrm>
          <a:prstGeom prst="rect">
            <a:avLst/>
          </a:prstGeom>
        </p:spPr>
      </p:pic>
      <p:sp>
        <p:nvSpPr>
          <p:cNvPr id="967" name="Google Shape;967;p40"/>
          <p:cNvSpPr txBox="1">
            <a:spLocks noGrp="1"/>
          </p:cNvSpPr>
          <p:nvPr>
            <p:ph type="title"/>
          </p:nvPr>
        </p:nvSpPr>
        <p:spPr>
          <a:xfrm>
            <a:off x="6446521" y="262095"/>
            <a:ext cx="3261360" cy="1325563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r"/>
            <a:r>
              <a:rPr lang="en-US" sz="6600" b="1" dirty="0">
                <a:solidFill>
                  <a:srgbClr val="F5306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Sequel</a:t>
            </a:r>
          </a:p>
        </p:txBody>
      </p:sp>
      <p:sp>
        <p:nvSpPr>
          <p:cNvPr id="972" name="Google Shape;972;p40"/>
          <p:cNvSpPr txBox="1">
            <a:spLocks noGrp="1"/>
          </p:cNvSpPr>
          <p:nvPr>
            <p:ph idx="1"/>
          </p:nvPr>
        </p:nvSpPr>
        <p:spPr>
          <a:xfrm>
            <a:off x="-649342" y="5250985"/>
            <a:ext cx="5345909" cy="76053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FF7C80"/>
                </a:solidFill>
                <a:latin typeface="Orbitron"/>
                <a:ea typeface="Orbitron"/>
                <a:cs typeface="Orbitron"/>
                <a:sym typeface="Orbitron"/>
              </a:rPr>
              <a:t>Low-Code and No-Code Platforms</a:t>
            </a:r>
          </a:p>
        </p:txBody>
      </p:sp>
      <p:sp>
        <p:nvSpPr>
          <p:cNvPr id="975" name="Google Shape;975;p40"/>
          <p:cNvSpPr txBox="1">
            <a:spLocks noGrp="1"/>
          </p:cNvSpPr>
          <p:nvPr>
            <p:ph type="subTitle" idx="4294967295"/>
          </p:nvPr>
        </p:nvSpPr>
        <p:spPr>
          <a:xfrm flipH="1">
            <a:off x="7895058" y="2700016"/>
            <a:ext cx="3916680" cy="495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FF7C80"/>
                </a:solidFill>
                <a:latin typeface="Orbitron"/>
                <a:ea typeface="Orbitron"/>
                <a:cs typeface="Orbitron"/>
                <a:sym typeface="Orbitron"/>
              </a:rPr>
              <a:t>Digital single market</a:t>
            </a:r>
            <a:endParaRPr sz="2400" b="1" dirty="0">
              <a:solidFill>
                <a:srgbClr val="FF7C80"/>
              </a:solidFill>
              <a:latin typeface="Orbitron"/>
              <a:ea typeface="Orbitron"/>
              <a:cs typeface="Orbitron"/>
              <a:sym typeface="Orbitron"/>
            </a:endParaRPr>
          </a:p>
        </p:txBody>
      </p:sp>
      <p:sp>
        <p:nvSpPr>
          <p:cNvPr id="982" name="Google Shape;982;p40"/>
          <p:cNvSpPr txBox="1">
            <a:spLocks noGrp="1"/>
          </p:cNvSpPr>
          <p:nvPr>
            <p:ph type="subTitle" idx="4294967295"/>
          </p:nvPr>
        </p:nvSpPr>
        <p:spPr>
          <a:xfrm flipH="1">
            <a:off x="5466322" y="3808660"/>
            <a:ext cx="3101282" cy="495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7C80"/>
                </a:solidFill>
                <a:latin typeface="Orbitron"/>
                <a:ea typeface="Orbitron"/>
                <a:cs typeface="Orbitron"/>
                <a:sym typeface="Orbitron"/>
              </a:rPr>
              <a:t>Accessibility in Software Development</a:t>
            </a:r>
            <a:endParaRPr sz="2400" b="1" dirty="0">
              <a:solidFill>
                <a:srgbClr val="FF7C80"/>
              </a:solidFill>
              <a:latin typeface="Orbitron"/>
              <a:ea typeface="Orbitron"/>
              <a:cs typeface="Orbitron"/>
              <a:sym typeface="Orbitron"/>
            </a:endParaRP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43C03046-8548-CA10-D374-5DABC46011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99"/>
          <a:stretch/>
        </p:blipFill>
        <p:spPr>
          <a:xfrm>
            <a:off x="7016963" y="1291645"/>
            <a:ext cx="5672870" cy="1325563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9EFA61FE-2350-ED3F-AC9A-8E2483E21C9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0" t="-19987" r="33105" b="60636"/>
          <a:stretch/>
        </p:blipFill>
        <p:spPr>
          <a:xfrm>
            <a:off x="9969061" y="-778117"/>
            <a:ext cx="1494662" cy="1874839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49796D53-7195-FE22-6E95-69595D16DC6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F53061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3" y="256623"/>
            <a:ext cx="4881497" cy="3254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  <p:sndAc>
      <p:stSnd>
        <p:snd r:embed="rId3" name="Sex and the City Opening Credits (mp3cut.net)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1">
            <a:extLst>
              <a:ext uri="{FF2B5EF4-FFF2-40B4-BE49-F238E27FC236}">
                <a16:creationId xmlns:a16="http://schemas.microsoft.com/office/drawing/2014/main" id="{0D875D9A-0CFB-9E70-979C-A413FBFB9D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07379" y="883557"/>
            <a:ext cx="7177241" cy="788988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Ethical</a:t>
            </a:r>
            <a:r>
              <a:rPr lang="en-US" sz="6600" b="1" dirty="0">
                <a:solidFill>
                  <a:srgbClr val="F53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 Issues </a:t>
            </a:r>
            <a:br>
              <a:rPr lang="en-US" sz="6600" b="1" dirty="0">
                <a:solidFill>
                  <a:srgbClr val="F53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</a:br>
            <a:r>
              <a:rPr lang="en-US" sz="6600" b="1" dirty="0">
                <a:solidFill>
                  <a:srgbClr val="F530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in </a:t>
            </a:r>
            <a:r>
              <a: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Programming</a:t>
            </a:r>
            <a:endParaRPr lang="bg-BG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</p:txBody>
      </p:sp>
      <p:pic>
        <p:nvPicPr>
          <p:cNvPr id="46" name="Картина 45">
            <a:extLst>
              <a:ext uri="{FF2B5EF4-FFF2-40B4-BE49-F238E27FC236}">
                <a16:creationId xmlns:a16="http://schemas.microsoft.com/office/drawing/2014/main" id="{ED30C7BB-7A30-22C9-01D4-C431BC2201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35" t="-22963" r="21002" b="100000"/>
          <a:stretch>
            <a:fillRect/>
          </a:stretch>
        </p:blipFill>
        <p:spPr>
          <a:xfrm>
            <a:off x="5497613" y="-43543"/>
            <a:ext cx="3247627" cy="1353055"/>
          </a:xfrm>
          <a:custGeom>
            <a:avLst/>
            <a:gdLst>
              <a:gd name="connsiteX0" fmla="*/ 2993103 w 3247627"/>
              <a:gd name="connsiteY0" fmla="*/ 0 h 1353055"/>
              <a:gd name="connsiteX1" fmla="*/ 3247627 w 3247627"/>
              <a:gd name="connsiteY1" fmla="*/ 406701 h 1353055"/>
              <a:gd name="connsiteX2" fmla="*/ 1785190 w 3247627"/>
              <a:gd name="connsiteY2" fmla="*/ 1321927 h 1353055"/>
              <a:gd name="connsiteX3" fmla="*/ 1804671 w 3247627"/>
              <a:gd name="connsiteY3" fmla="*/ 1353055 h 1353055"/>
              <a:gd name="connsiteX4" fmla="*/ 0 w 3247627"/>
              <a:gd name="connsiteY4" fmla="*/ 1353055 h 1353055"/>
              <a:gd name="connsiteX5" fmla="*/ 878444 w 3247627"/>
              <a:gd name="connsiteY5" fmla="*/ 803305 h 1353055"/>
              <a:gd name="connsiteX6" fmla="*/ 1112330 w 3247627"/>
              <a:gd name="connsiteY6" fmla="*/ 1177031 h 1353055"/>
              <a:gd name="connsiteX7" fmla="*/ 2993103 w 3247627"/>
              <a:gd name="connsiteY7" fmla="*/ 0 h 1353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47627" h="1353055">
                <a:moveTo>
                  <a:pt x="2993103" y="0"/>
                </a:moveTo>
                <a:lnTo>
                  <a:pt x="3247627" y="406701"/>
                </a:lnTo>
                <a:lnTo>
                  <a:pt x="1785190" y="1321927"/>
                </a:lnTo>
                <a:lnTo>
                  <a:pt x="1804671" y="1353055"/>
                </a:lnTo>
                <a:lnTo>
                  <a:pt x="0" y="1353055"/>
                </a:lnTo>
                <a:lnTo>
                  <a:pt x="878444" y="803305"/>
                </a:lnTo>
                <a:lnTo>
                  <a:pt x="1112330" y="1177031"/>
                </a:lnTo>
                <a:lnTo>
                  <a:pt x="2993103" y="0"/>
                </a:lnTo>
                <a:close/>
              </a:path>
            </a:pathLst>
          </a:custGeom>
        </p:spPr>
      </p:pic>
      <p:pic>
        <p:nvPicPr>
          <p:cNvPr id="44" name="Картина 43">
            <a:extLst>
              <a:ext uri="{FF2B5EF4-FFF2-40B4-BE49-F238E27FC236}">
                <a16:creationId xmlns:a16="http://schemas.microsoft.com/office/drawing/2014/main" id="{33483EFC-3BA4-A8FB-D995-DF8C739286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52" t="-1068" r="10658" b="100000"/>
          <a:stretch>
            <a:fillRect/>
          </a:stretch>
        </p:blipFill>
        <p:spPr>
          <a:xfrm>
            <a:off x="9646618" y="1246591"/>
            <a:ext cx="139917" cy="62920"/>
          </a:xfrm>
          <a:custGeom>
            <a:avLst/>
            <a:gdLst>
              <a:gd name="connsiteX0" fmla="*/ 100540 w 139917"/>
              <a:gd name="connsiteY0" fmla="*/ 0 h 62920"/>
              <a:gd name="connsiteX1" fmla="*/ 139917 w 139917"/>
              <a:gd name="connsiteY1" fmla="*/ 62920 h 62920"/>
              <a:gd name="connsiteX2" fmla="*/ 0 w 139917"/>
              <a:gd name="connsiteY2" fmla="*/ 62920 h 62920"/>
              <a:gd name="connsiteX3" fmla="*/ 100540 w 139917"/>
              <a:gd name="connsiteY3" fmla="*/ 0 h 6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917" h="62920">
                <a:moveTo>
                  <a:pt x="100540" y="0"/>
                </a:moveTo>
                <a:lnTo>
                  <a:pt x="139917" y="62920"/>
                </a:lnTo>
                <a:lnTo>
                  <a:pt x="0" y="62920"/>
                </a:lnTo>
                <a:lnTo>
                  <a:pt x="100540" y="0"/>
                </a:lnTo>
                <a:close/>
              </a:path>
            </a:pathLst>
          </a:custGeom>
        </p:spPr>
      </p:pic>
      <p:pic>
        <p:nvPicPr>
          <p:cNvPr id="39" name="Картина 38">
            <a:extLst>
              <a:ext uri="{FF2B5EF4-FFF2-40B4-BE49-F238E27FC236}">
                <a16:creationId xmlns:a16="http://schemas.microsoft.com/office/drawing/2014/main" id="{6204D338-C0D1-8B4D-224A-9FFF1F568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0" t="19322" r="-4750" b="68698"/>
          <a:stretch>
            <a:fillRect/>
          </a:stretch>
        </p:blipFill>
        <p:spPr>
          <a:xfrm>
            <a:off x="10859356" y="2448016"/>
            <a:ext cx="478180" cy="705956"/>
          </a:xfrm>
          <a:custGeom>
            <a:avLst/>
            <a:gdLst>
              <a:gd name="connsiteX0" fmla="*/ 223658 w 478180"/>
              <a:gd name="connsiteY0" fmla="*/ 0 h 705956"/>
              <a:gd name="connsiteX1" fmla="*/ 478180 w 478180"/>
              <a:gd name="connsiteY1" fmla="*/ 406700 h 705956"/>
              <a:gd name="connsiteX2" fmla="*/ 0 w 478180"/>
              <a:gd name="connsiteY2" fmla="*/ 705956 h 705956"/>
              <a:gd name="connsiteX3" fmla="*/ 0 w 478180"/>
              <a:gd name="connsiteY3" fmla="*/ 139970 h 705956"/>
              <a:gd name="connsiteX4" fmla="*/ 223658 w 478180"/>
              <a:gd name="connsiteY4" fmla="*/ 0 h 705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180" h="705956">
                <a:moveTo>
                  <a:pt x="223658" y="0"/>
                </a:moveTo>
                <a:lnTo>
                  <a:pt x="478180" y="406700"/>
                </a:lnTo>
                <a:lnTo>
                  <a:pt x="0" y="705956"/>
                </a:lnTo>
                <a:lnTo>
                  <a:pt x="0" y="139970"/>
                </a:lnTo>
                <a:lnTo>
                  <a:pt x="223658" y="0"/>
                </a:lnTo>
                <a:close/>
              </a:path>
            </a:pathLst>
          </a:custGeom>
        </p:spPr>
      </p:pic>
      <p:pic>
        <p:nvPicPr>
          <p:cNvPr id="30" name="Картина 29">
            <a:extLst>
              <a:ext uri="{FF2B5EF4-FFF2-40B4-BE49-F238E27FC236}">
                <a16:creationId xmlns:a16="http://schemas.microsoft.com/office/drawing/2014/main" id="{34599361-8BE8-8205-DB87-1066427AB4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5" t="100000" r="72513" b="-10866"/>
          <a:stretch>
            <a:fillRect/>
          </a:stretch>
        </p:blipFill>
        <p:spPr>
          <a:xfrm>
            <a:off x="2282522" y="7201892"/>
            <a:ext cx="1277613" cy="640273"/>
          </a:xfrm>
          <a:custGeom>
            <a:avLst/>
            <a:gdLst>
              <a:gd name="connsiteX0" fmla="*/ 373226 w 1277613"/>
              <a:gd name="connsiteY0" fmla="*/ 0 h 640273"/>
              <a:gd name="connsiteX1" fmla="*/ 1277613 w 1277613"/>
              <a:gd name="connsiteY1" fmla="*/ 0 h 640273"/>
              <a:gd name="connsiteX2" fmla="*/ 254523 w 1277613"/>
              <a:gd name="connsiteY2" fmla="*/ 640273 h 640273"/>
              <a:gd name="connsiteX3" fmla="*/ 0 w 1277613"/>
              <a:gd name="connsiteY3" fmla="*/ 233573 h 640273"/>
              <a:gd name="connsiteX4" fmla="*/ 373226 w 1277613"/>
              <a:gd name="connsiteY4" fmla="*/ 0 h 640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7613" h="640273">
                <a:moveTo>
                  <a:pt x="373226" y="0"/>
                </a:moveTo>
                <a:lnTo>
                  <a:pt x="1277613" y="0"/>
                </a:lnTo>
                <a:lnTo>
                  <a:pt x="254523" y="640273"/>
                </a:lnTo>
                <a:lnTo>
                  <a:pt x="0" y="233573"/>
                </a:lnTo>
                <a:lnTo>
                  <a:pt x="373226" y="0"/>
                </a:lnTo>
                <a:close/>
              </a:path>
            </a:pathLst>
          </a:custGeom>
        </p:spPr>
      </p:pic>
      <p:pic>
        <p:nvPicPr>
          <p:cNvPr id="29" name="Картина 28">
            <a:extLst>
              <a:ext uri="{FF2B5EF4-FFF2-40B4-BE49-F238E27FC236}">
                <a16:creationId xmlns:a16="http://schemas.microsoft.com/office/drawing/2014/main" id="{6998DD61-8AF6-9980-09DE-78BBFEC26B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1" t="100000" r="48319" b="-18242"/>
          <a:stretch>
            <a:fillRect/>
          </a:stretch>
        </p:blipFill>
        <p:spPr>
          <a:xfrm>
            <a:off x="3136711" y="7201892"/>
            <a:ext cx="2858734" cy="1074915"/>
          </a:xfrm>
          <a:custGeom>
            <a:avLst/>
            <a:gdLst>
              <a:gd name="connsiteX0" fmla="*/ 1067738 w 2858734"/>
              <a:gd name="connsiteY0" fmla="*/ 0 h 1074915"/>
              <a:gd name="connsiteX1" fmla="*/ 2858734 w 2858734"/>
              <a:gd name="connsiteY1" fmla="*/ 0 h 1074915"/>
              <a:gd name="connsiteX2" fmla="*/ 1931930 w 2858734"/>
              <a:gd name="connsiteY2" fmla="*/ 580014 h 1074915"/>
              <a:gd name="connsiteX3" fmla="*/ 1682412 w 2858734"/>
              <a:gd name="connsiteY3" fmla="*/ 181310 h 1074915"/>
              <a:gd name="connsiteX4" fmla="*/ 254522 w 2858734"/>
              <a:gd name="connsiteY4" fmla="*/ 1074915 h 1074915"/>
              <a:gd name="connsiteX5" fmla="*/ 0 w 2858734"/>
              <a:gd name="connsiteY5" fmla="*/ 668214 h 1074915"/>
              <a:gd name="connsiteX6" fmla="*/ 1067738 w 2858734"/>
              <a:gd name="connsiteY6" fmla="*/ 0 h 1074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58734" h="1074915">
                <a:moveTo>
                  <a:pt x="1067738" y="0"/>
                </a:moveTo>
                <a:lnTo>
                  <a:pt x="2858734" y="0"/>
                </a:lnTo>
                <a:lnTo>
                  <a:pt x="1931930" y="580014"/>
                </a:lnTo>
                <a:lnTo>
                  <a:pt x="1682412" y="181310"/>
                </a:lnTo>
                <a:lnTo>
                  <a:pt x="254522" y="1074915"/>
                </a:lnTo>
                <a:lnTo>
                  <a:pt x="0" y="668214"/>
                </a:lnTo>
                <a:lnTo>
                  <a:pt x="1067738" y="0"/>
                </a:lnTo>
                <a:close/>
              </a:path>
            </a:pathLst>
          </a:custGeom>
        </p:spPr>
      </p:pic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C6AB4D68-EAFD-F2B9-96A4-106475E606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3274410"/>
            <a:ext cx="12192000" cy="3687249"/>
          </a:xfrm>
          <a:prstGeom prst="rect">
            <a:avLst/>
          </a:prstGeom>
        </p:spPr>
      </p:pic>
      <p:pic>
        <p:nvPicPr>
          <p:cNvPr id="1028" name="Picture 4" descr="Poster Teufel und Engel Illustration - PIXERS.DE">
            <a:extLst>
              <a:ext uri="{FF2B5EF4-FFF2-40B4-BE49-F238E27FC236}">
                <a16:creationId xmlns:a16="http://schemas.microsoft.com/office/drawing/2014/main" id="{377BFDE0-9B68-8A46-00DA-977883817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FFC1C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68" y="1912778"/>
            <a:ext cx="4408422" cy="440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Cruella de Vil 101 Dalmatians Transparent PNG Clip Art Image | 101 dalmatas  personajes, Dálmatas, 101 dálmatas">
            <a:extLst>
              <a:ext uri="{FF2B5EF4-FFF2-40B4-BE49-F238E27FC236}">
                <a16:creationId xmlns:a16="http://schemas.microsoft.com/office/drawing/2014/main" id="{4D9DF431-3423-BAEB-6C43-24AED9E1A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248" y="2415981"/>
            <a:ext cx="1903294" cy="418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almatian Dog The Hundred And One Dalmatians Puppy T-shirt 101 Dalmatians  PNG, Clipart, Animals, Area,">
            <a:extLst>
              <a:ext uri="{FF2B5EF4-FFF2-40B4-BE49-F238E27FC236}">
                <a16:creationId xmlns:a16="http://schemas.microsoft.com/office/drawing/2014/main" id="{27E3E115-6CAA-1A67-2286-D5D099E58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30" b="89917" l="9890" r="89973">
                        <a14:foregroundMark x1="52747" y1="64917" x2="52747" y2="64917"/>
                        <a14:foregroundMark x1="54258" y1="64641" x2="54258" y2="64641"/>
                        <a14:foregroundMark x1="52747" y1="67403" x2="52747" y2="67403"/>
                        <a14:foregroundMark x1="51236" y1="67403" x2="51236" y2="67403"/>
                        <a14:foregroundMark x1="50412" y1="67265" x2="50412" y2="67265"/>
                        <a14:foregroundMark x1="51923" y1="68232" x2="51923" y2="68232"/>
                        <a14:foregroundMark x1="53022" y1="68232" x2="53022" y2="68232"/>
                        <a14:foregroundMark x1="54258" y1="68646" x2="54258" y2="68646"/>
                        <a14:foregroundMark x1="51099" y1="68094" x2="51099" y2="68094"/>
                        <a14:foregroundMark x1="52335" y1="68370" x2="52335" y2="68370"/>
                        <a14:foregroundMark x1="52335" y1="62845" x2="52335" y2="62845"/>
                        <a14:foregroundMark x1="50824" y1="62293" x2="50824" y2="62293"/>
                        <a14:foregroundMark x1="51099" y1="61188" x2="51099" y2="61188"/>
                        <a14:foregroundMark x1="60440" y1="25829" x2="60440" y2="25829"/>
                        <a14:foregroundMark x1="51648" y1="9530" x2="51648" y2="9530"/>
                        <a14:backgroundMark x1="54670" y1="26381" x2="54670" y2="26381"/>
                        <a14:backgroundMark x1="51099" y1="49309" x2="51099" y2="49309"/>
                        <a14:backgroundMark x1="55769" y1="47099" x2="55769" y2="47099"/>
                        <a14:backgroundMark x1="51236" y1="63812" x2="51236" y2="63812"/>
                        <a14:backgroundMark x1="54533" y1="66575" x2="54533" y2="66575"/>
                        <a14:backgroundMark x1="54121" y1="68094" x2="54121" y2="68094"/>
                        <a14:backgroundMark x1="53571" y1="67956" x2="53571" y2="67956"/>
                        <a14:backgroundMark x1="52473" y1="67956" x2="52473" y2="67956"/>
                        <a14:backgroundMark x1="51374" y1="67818" x2="51374" y2="67818"/>
                        <a14:backgroundMark x1="50549" y1="67541" x2="50962" y2="67541"/>
                        <a14:backgroundMark x1="52610" y1="62017" x2="52610" y2="62017"/>
                        <a14:backgroundMark x1="51236" y1="61740" x2="51236" y2="61740"/>
                        <a14:backgroundMark x1="58242" y1="28177" x2="58242" y2="28177"/>
                        <a14:backgroundMark x1="50275" y1="58149" x2="50275" y2="581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889" y="4866948"/>
            <a:ext cx="1893570" cy="1883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A5515C5A-A05B-8B77-883A-1CDCD52B4E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2"/>
          <a:stretch/>
        </p:blipFill>
        <p:spPr bwMode="auto">
          <a:xfrm>
            <a:off x="8444826" y="258956"/>
            <a:ext cx="3747174" cy="16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967;p40">
            <a:extLst>
              <a:ext uri="{FF2B5EF4-FFF2-40B4-BE49-F238E27FC236}">
                <a16:creationId xmlns:a16="http://schemas.microsoft.com/office/drawing/2014/main" id="{11601D6C-B804-DA15-8837-9C23B7D9B498}"/>
              </a:ext>
            </a:extLst>
          </p:cNvPr>
          <p:cNvSpPr txBox="1">
            <a:spLocks/>
          </p:cNvSpPr>
          <p:nvPr/>
        </p:nvSpPr>
        <p:spPr>
          <a:xfrm>
            <a:off x="8026400" y="1879793"/>
            <a:ext cx="3261360" cy="1325563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spcFirstLastPara="1" wrap="square" lIns="121900" tIns="121900" rIns="121900" bIns="12190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6600" b="1" dirty="0">
                <a:solidFill>
                  <a:srgbClr val="0033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AI-s</a:t>
            </a:r>
          </a:p>
        </p:txBody>
      </p:sp>
      <p:grpSp>
        <p:nvGrpSpPr>
          <p:cNvPr id="5" name="Групиране 4">
            <a:extLst>
              <a:ext uri="{FF2B5EF4-FFF2-40B4-BE49-F238E27FC236}">
                <a16:creationId xmlns:a16="http://schemas.microsoft.com/office/drawing/2014/main" id="{20AD1ABD-23F1-A67B-2D76-2C5AF54020C1}"/>
              </a:ext>
            </a:extLst>
          </p:cNvPr>
          <p:cNvGrpSpPr/>
          <p:nvPr/>
        </p:nvGrpSpPr>
        <p:grpSpPr>
          <a:xfrm>
            <a:off x="9796879" y="2310381"/>
            <a:ext cx="2324070" cy="4240527"/>
            <a:chOff x="9796879" y="2310381"/>
            <a:chExt cx="2324070" cy="4240527"/>
          </a:xfrm>
        </p:grpSpPr>
        <p:pic>
          <p:nvPicPr>
            <p:cNvPr id="2058" name="Picture 10" descr="Dog Footprints PNG Transparent Images Free Download | Vector Files | Pngtree">
              <a:extLst>
                <a:ext uri="{FF2B5EF4-FFF2-40B4-BE49-F238E27FC236}">
                  <a16:creationId xmlns:a16="http://schemas.microsoft.com/office/drawing/2014/main" id="{74E59FA0-77DD-8252-3232-4FDD40DE63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99444" l="3125" r="84375">
                          <a14:foregroundMark x1="41712" y1="18457" x2="43750" y2="18889"/>
                          <a14:foregroundMark x1="43750" y1="18889" x2="45486" y2="33611"/>
                          <a14:foregroundMark x1="45486" y1="33611" x2="38194" y2="46111"/>
                          <a14:foregroundMark x1="38194" y1="46111" x2="47569" y2="62500"/>
                          <a14:foregroundMark x1="47569" y1="62500" x2="17361" y2="90833"/>
                          <a14:foregroundMark x1="17361" y1="90833" x2="35069" y2="91111"/>
                          <a14:foregroundMark x1="35069" y1="91111" x2="40625" y2="67222"/>
                          <a14:foregroundMark x1="40625" y1="67222" x2="15972" y2="60278"/>
                          <a14:foregroundMark x1="15972" y1="60278" x2="13194" y2="53056"/>
                          <a14:foregroundMark x1="49653" y1="31389" x2="21875" y2="76111"/>
                          <a14:foregroundMark x1="69444" y1="15000" x2="33333" y2="57500"/>
                          <a14:foregroundMark x1="84375" y1="5556" x2="44444" y2="30556"/>
                          <a14:foregroundMark x1="60764" y1="22222" x2="80208" y2="556"/>
                          <a14:foregroundMark x1="80208" y1="556" x2="81944" y2="0"/>
                          <a14:foregroundMark x1="53819" y1="15833" x2="77083" y2="5000"/>
                          <a14:foregroundMark x1="84028" y1="6944" x2="68403" y2="31944"/>
                          <a14:foregroundMark x1="74306" y1="19444" x2="42708" y2="57500"/>
                          <a14:foregroundMark x1="46181" y1="27778" x2="26389" y2="59722"/>
                          <a14:foregroundMark x1="43403" y1="31667" x2="23958" y2="53056"/>
                          <a14:foregroundMark x1="46528" y1="28056" x2="28125" y2="38056"/>
                          <a14:foregroundMark x1="28125" y1="38056" x2="27778" y2="38889"/>
                          <a14:foregroundMark x1="41319" y1="27500" x2="25694" y2="49444"/>
                          <a14:foregroundMark x1="44792" y1="26389" x2="28125" y2="42500"/>
                          <a14:foregroundMark x1="28125" y1="42500" x2="28125" y2="45556"/>
                          <a14:foregroundMark x1="31597" y1="40000" x2="12847" y2="81111"/>
                          <a14:foregroundMark x1="23611" y1="56389" x2="14583" y2="69444"/>
                          <a14:foregroundMark x1="14583" y1="69444" x2="11458" y2="87500"/>
                          <a14:foregroundMark x1="11458" y1="87500" x2="12153" y2="90278"/>
                          <a14:foregroundMark x1="17014" y1="74444" x2="3472" y2="91389"/>
                          <a14:foregroundMark x1="3472" y1="91389" x2="3819" y2="91944"/>
                          <a14:foregroundMark x1="26389" y1="84444" x2="29167" y2="99167"/>
                          <a14:foregroundMark x1="29167" y1="99167" x2="29167" y2="99444"/>
                          <a14:foregroundMark x1="38889" y1="81389" x2="35417" y2="98056"/>
                          <a14:foregroundMark x1="40972" y1="88611" x2="37847" y2="98333"/>
                          <a14:foregroundMark x1="13889" y1="73611" x2="4514" y2="88056"/>
                          <a14:foregroundMark x1="15625" y1="60000" x2="15625" y2="76389"/>
                          <a14:foregroundMark x1="39583" y1="25278" x2="22222" y2="51111"/>
                          <a14:backgroundMark x1="42361" y1="12500" x2="27083" y2="20833"/>
                          <a14:backgroundMark x1="31944" y1="11667" x2="41319" y2="12222"/>
                          <a14:backgroundMark x1="15972" y1="11111" x2="32986" y2="13056"/>
                          <a14:backgroundMark x1="32986" y1="13056" x2="33333" y2="13056"/>
                          <a14:backgroundMark x1="40972" y1="12778" x2="43750" y2="147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61" r="15279"/>
            <a:stretch/>
          </p:blipFill>
          <p:spPr bwMode="auto">
            <a:xfrm rot="20368853">
              <a:off x="9796879" y="3391466"/>
              <a:ext cx="2324070" cy="3159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12" descr="Lucky 101 Dalmatians PNG Clipart Picture | Dálmatas, 101 dálmatas, Siluetas  disney">
              <a:extLst>
                <a:ext uri="{FF2B5EF4-FFF2-40B4-BE49-F238E27FC236}">
                  <a16:creationId xmlns:a16="http://schemas.microsoft.com/office/drawing/2014/main" id="{9D8706D5-02E5-07B5-8AFF-A49E503674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83555" flipH="1">
              <a:off x="11184141" y="2310381"/>
              <a:ext cx="809624" cy="8685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115A1180-6DA2-A526-3BBD-4AFFD4156A5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2030"/>
          <a:stretch/>
        </p:blipFill>
        <p:spPr>
          <a:xfrm>
            <a:off x="238444" y="116928"/>
            <a:ext cx="6150805" cy="181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56711C55-4A99-EE69-AFF2-230AACC963DC}"/>
              </a:ext>
            </a:extLst>
          </p:cNvPr>
          <p:cNvSpPr/>
          <p:nvPr/>
        </p:nvSpPr>
        <p:spPr>
          <a:xfrm>
            <a:off x="502920" y="409574"/>
            <a:ext cx="361950" cy="295667"/>
          </a:xfrm>
          <a:prstGeom prst="rect">
            <a:avLst/>
          </a:prstGeom>
          <a:solidFill>
            <a:srgbClr val="C21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BG</a:t>
            </a:r>
            <a:endParaRPr lang="bg-BG" sz="1050" dirty="0"/>
          </a:p>
        </p:txBody>
      </p:sp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E67A000F-0A87-FBA5-CAF0-5E12D4FC79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25" y="2223171"/>
            <a:ext cx="6431768" cy="4069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Групиране 12">
            <a:extLst>
              <a:ext uri="{FF2B5EF4-FFF2-40B4-BE49-F238E27FC236}">
                <a16:creationId xmlns:a16="http://schemas.microsoft.com/office/drawing/2014/main" id="{6FFD8911-CA47-C1D7-D08E-DE021FF2BE35}"/>
              </a:ext>
            </a:extLst>
          </p:cNvPr>
          <p:cNvGrpSpPr/>
          <p:nvPr/>
        </p:nvGrpSpPr>
        <p:grpSpPr>
          <a:xfrm>
            <a:off x="12460819" y="1055354"/>
            <a:ext cx="1653022" cy="1620837"/>
            <a:chOff x="3665085" y="486213"/>
            <a:chExt cx="7869356" cy="5885574"/>
          </a:xfrm>
        </p:grpSpPr>
        <p:pic>
          <p:nvPicPr>
            <p:cNvPr id="14" name="Picture 3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AC164EB7-E7C1-AE8C-0A76-BEC8FA90E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665085" y="486213"/>
              <a:ext cx="7869356" cy="468087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182322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5" name="Правоъгълник 14">
              <a:extLst>
                <a:ext uri="{FF2B5EF4-FFF2-40B4-BE49-F238E27FC236}">
                  <a16:creationId xmlns:a16="http://schemas.microsoft.com/office/drawing/2014/main" id="{303F4852-67F9-84CC-40E2-DC9D60F77217}"/>
                </a:ext>
              </a:extLst>
            </p:cNvPr>
            <p:cNvSpPr/>
            <p:nvPr/>
          </p:nvSpPr>
          <p:spPr>
            <a:xfrm>
              <a:off x="7486510" y="5167085"/>
              <a:ext cx="226506" cy="682172"/>
            </a:xfrm>
            <a:prstGeom prst="rect">
              <a:avLst/>
            </a:prstGeom>
            <a:solidFill>
              <a:srgbClr val="182322"/>
            </a:solidFill>
            <a:ln>
              <a:solidFill>
                <a:srgbClr val="1823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6" name="Дъга 15">
              <a:extLst>
                <a:ext uri="{FF2B5EF4-FFF2-40B4-BE49-F238E27FC236}">
                  <a16:creationId xmlns:a16="http://schemas.microsoft.com/office/drawing/2014/main" id="{5CE5E071-20D7-3468-018E-826F7BC20036}"/>
                </a:ext>
              </a:extLst>
            </p:cNvPr>
            <p:cNvSpPr/>
            <p:nvPr/>
          </p:nvSpPr>
          <p:spPr>
            <a:xfrm>
              <a:off x="5625820" y="5805729"/>
              <a:ext cx="3947886" cy="566058"/>
            </a:xfrm>
            <a:prstGeom prst="blockArc">
              <a:avLst/>
            </a:prstGeom>
            <a:solidFill>
              <a:srgbClr val="182322"/>
            </a:solidFill>
            <a:ln>
              <a:solidFill>
                <a:srgbClr val="1823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1549225"/>
      </p:ext>
    </p:extLst>
  </p:cSld>
  <p:clrMapOvr>
    <a:masterClrMapping/>
  </p:clrMapOvr>
  <p:transition spd="slow">
    <p:wipe/>
    <p:sndAc>
      <p:stSnd>
        <p:snd r:embed="rId2" name="101 DALMATIANS Clip - ＂Cruella De Vil＂ (1961) Disney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иране 9">
            <a:extLst>
              <a:ext uri="{FF2B5EF4-FFF2-40B4-BE49-F238E27FC236}">
                <a16:creationId xmlns:a16="http://schemas.microsoft.com/office/drawing/2014/main" id="{E6A870D3-A2CF-1C48-2650-34094A16ED92}"/>
              </a:ext>
            </a:extLst>
          </p:cNvPr>
          <p:cNvGrpSpPr/>
          <p:nvPr/>
        </p:nvGrpSpPr>
        <p:grpSpPr>
          <a:xfrm>
            <a:off x="3665085" y="486213"/>
            <a:ext cx="7869356" cy="5885574"/>
            <a:chOff x="3665085" y="486213"/>
            <a:chExt cx="7869356" cy="5885574"/>
          </a:xfrm>
        </p:grpSpPr>
        <p:pic>
          <p:nvPicPr>
            <p:cNvPr id="3" name="Picture 3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4E567780-2514-C80D-F3CE-FD7EF9341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65085" y="486213"/>
              <a:ext cx="7869356" cy="468087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chemeClr val="tx1">
                  <a:lumMod val="10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5" name="Правоъгълник 4">
              <a:extLst>
                <a:ext uri="{FF2B5EF4-FFF2-40B4-BE49-F238E27FC236}">
                  <a16:creationId xmlns:a16="http://schemas.microsoft.com/office/drawing/2014/main" id="{4280EA16-DEAE-9239-8CED-9B43D04D4A01}"/>
                </a:ext>
              </a:extLst>
            </p:cNvPr>
            <p:cNvSpPr/>
            <p:nvPr/>
          </p:nvSpPr>
          <p:spPr>
            <a:xfrm>
              <a:off x="7486510" y="5167085"/>
              <a:ext cx="226506" cy="682172"/>
            </a:xfrm>
            <a:prstGeom prst="rect">
              <a:avLst/>
            </a:prstGeom>
            <a:solidFill>
              <a:srgbClr val="182322"/>
            </a:solidFill>
            <a:ln>
              <a:solidFill>
                <a:srgbClr val="1823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" name="Дъга 5">
              <a:extLst>
                <a:ext uri="{FF2B5EF4-FFF2-40B4-BE49-F238E27FC236}">
                  <a16:creationId xmlns:a16="http://schemas.microsoft.com/office/drawing/2014/main" id="{2F9D308F-DC7B-57C0-0371-5C55B614B08C}"/>
                </a:ext>
              </a:extLst>
            </p:cNvPr>
            <p:cNvSpPr/>
            <p:nvPr/>
          </p:nvSpPr>
          <p:spPr>
            <a:xfrm>
              <a:off x="5625820" y="5805729"/>
              <a:ext cx="3947886" cy="566058"/>
            </a:xfrm>
            <a:prstGeom prst="blockArc">
              <a:avLst/>
            </a:prstGeom>
            <a:solidFill>
              <a:srgbClr val="182322"/>
            </a:solidFill>
            <a:ln>
              <a:solidFill>
                <a:srgbClr val="1823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Групиране 10">
            <a:extLst>
              <a:ext uri="{FF2B5EF4-FFF2-40B4-BE49-F238E27FC236}">
                <a16:creationId xmlns:a16="http://schemas.microsoft.com/office/drawing/2014/main" id="{92057151-523B-CACE-A368-A83EB1BC037C}"/>
              </a:ext>
            </a:extLst>
          </p:cNvPr>
          <p:cNvGrpSpPr>
            <a:grpSpLocks noChangeAspect="1"/>
          </p:cNvGrpSpPr>
          <p:nvPr/>
        </p:nvGrpSpPr>
        <p:grpSpPr>
          <a:xfrm>
            <a:off x="-3448811" y="3822158"/>
            <a:ext cx="6897621" cy="12585485"/>
            <a:chOff x="9796879" y="2310381"/>
            <a:chExt cx="2324070" cy="4240527"/>
          </a:xfrm>
        </p:grpSpPr>
        <p:pic>
          <p:nvPicPr>
            <p:cNvPr id="12" name="Picture 10" descr="Dog Footprints PNG Transparent Images Free Download | Vector Files | Pngtree">
              <a:extLst>
                <a:ext uri="{FF2B5EF4-FFF2-40B4-BE49-F238E27FC236}">
                  <a16:creationId xmlns:a16="http://schemas.microsoft.com/office/drawing/2014/main" id="{D13A25E3-6DCD-DE11-A5FF-E10CBF12D3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00" b="98056" l="7639" r="78125">
                          <a14:foregroundMark x1="72917" y1="13333" x2="65972" y2="13889"/>
                          <a14:foregroundMark x1="65972" y1="13889" x2="59375" y2="16944"/>
                          <a14:foregroundMark x1="59375" y1="16944" x2="56597" y2="24722"/>
                          <a14:foregroundMark x1="56597" y1="24722" x2="32292" y2="57778"/>
                          <a14:foregroundMark x1="32292" y1="57778" x2="31597" y2="60000"/>
                          <a14:foregroundMark x1="55556" y1="20833" x2="26042" y2="58056"/>
                          <a14:foregroundMark x1="50000" y1="21667" x2="17361" y2="68889"/>
                          <a14:foregroundMark x1="34375" y1="38611" x2="11458" y2="73889"/>
                          <a14:foregroundMark x1="39931" y1="31389" x2="11806" y2="70833"/>
                          <a14:foregroundMark x1="11806" y1="70833" x2="11806" y2="70833"/>
                          <a14:foregroundMark x1="36458" y1="68333" x2="29861" y2="98056"/>
                          <a14:foregroundMark x1="43403" y1="61111" x2="34028" y2="95556"/>
                          <a14:foregroundMark x1="27083" y1="76389" x2="20833" y2="94722"/>
                          <a14:foregroundMark x1="9375" y1="78889" x2="11458" y2="98333"/>
                          <a14:foregroundMark x1="37500" y1="90556" x2="40972" y2="97778"/>
                          <a14:foregroundMark x1="36111" y1="86389" x2="40972" y2="98333"/>
                          <a14:foregroundMark x1="41319" y1="88056" x2="41319" y2="88056"/>
                          <a14:foregroundMark x1="43056" y1="88611" x2="43056" y2="88611"/>
                          <a14:foregroundMark x1="39931" y1="88889" x2="41319" y2="94722"/>
                          <a14:foregroundMark x1="39931" y1="56944" x2="45833" y2="69444"/>
                          <a14:foregroundMark x1="45833" y1="69444" x2="39583" y2="72778"/>
                          <a14:foregroundMark x1="39583" y1="72778" x2="38194" y2="72500"/>
                          <a14:foregroundMark x1="37500" y1="72222" x2="36806" y2="71944"/>
                          <a14:foregroundMark x1="40972" y1="56111" x2="46181" y2="58056"/>
                          <a14:foregroundMark x1="46181" y1="58056" x2="48264" y2="63056"/>
                          <a14:foregroundMark x1="48264" y1="63056" x2="46181" y2="63889"/>
                          <a14:foregroundMark x1="43750" y1="45278" x2="52778" y2="53611"/>
                          <a14:foregroundMark x1="52778" y1="53611" x2="47917" y2="57500"/>
                          <a14:foregroundMark x1="47917" y1="57500" x2="44097" y2="57222"/>
                          <a14:foregroundMark x1="55556" y1="26944" x2="60069" y2="33056"/>
                          <a14:foregroundMark x1="60069" y1="33056" x2="51736" y2="34722"/>
                          <a14:foregroundMark x1="51736" y1="34722" x2="46875" y2="33611"/>
                          <a14:foregroundMark x1="57639" y1="35000" x2="50694" y2="36667"/>
                          <a14:foregroundMark x1="57986" y1="27778" x2="61111" y2="30556"/>
                          <a14:foregroundMark x1="62500" y1="15278" x2="66667" y2="18889"/>
                          <a14:foregroundMark x1="66667" y1="18889" x2="63194" y2="25833"/>
                          <a14:foregroundMark x1="63194" y1="25833" x2="59028" y2="26667"/>
                          <a14:foregroundMark x1="64583" y1="19722" x2="62153" y2="28611"/>
                          <a14:foregroundMark x1="62153" y1="28611" x2="60764" y2="29722"/>
                          <a14:foregroundMark x1="57986" y1="11944" x2="53819" y2="22222"/>
                          <a14:foregroundMark x1="55903" y1="14722" x2="51042" y2="20556"/>
                          <a14:foregroundMark x1="59375" y1="14722" x2="64583" y2="11389"/>
                          <a14:foregroundMark x1="64583" y1="11389" x2="64583" y2="11389"/>
                          <a14:foregroundMark x1="61806" y1="13889" x2="67014" y2="10833"/>
                          <a14:foregroundMark x1="67014" y1="10833" x2="68403" y2="11389"/>
                          <a14:foregroundMark x1="63889" y1="10833" x2="56597" y2="10833"/>
                          <a14:foregroundMark x1="63194" y1="11111" x2="73264" y2="10556"/>
                          <a14:foregroundMark x1="73264" y1="10556" x2="73958" y2="10833"/>
                          <a14:foregroundMark x1="78472" y1="9444" x2="71181" y2="13611"/>
                          <a14:foregroundMark x1="71181" y1="13611" x2="71181" y2="13889"/>
                          <a14:foregroundMark x1="74653" y1="8889" x2="70139" y2="12222"/>
                          <a14:foregroundMark x1="78125" y1="10000" x2="69097" y2="16944"/>
                          <a14:foregroundMark x1="76042" y1="7500" x2="70833" y2="10000"/>
                          <a14:foregroundMark x1="36806" y1="33611" x2="29167" y2="42222"/>
                          <a14:foregroundMark x1="29167" y1="42222" x2="29167" y2="43611"/>
                          <a14:foregroundMark x1="46528" y1="27222" x2="36806" y2="30278"/>
                          <a14:foregroundMark x1="36806" y1="30278" x2="37153" y2="30833"/>
                          <a14:foregroundMark x1="42361" y1="25833" x2="36111" y2="26944"/>
                          <a14:foregroundMark x1="35417" y1="33889" x2="30208" y2="45000"/>
                          <a14:foregroundMark x1="32639" y1="36944" x2="30903" y2="383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61" r="15279"/>
            <a:stretch/>
          </p:blipFill>
          <p:spPr bwMode="auto">
            <a:xfrm rot="20368853">
              <a:off x="9796879" y="3391466"/>
              <a:ext cx="2324070" cy="3159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Lucky 101 Dalmatians PNG Clipart Picture | Dálmatas, 101 dálmatas, Siluetas  disney">
              <a:extLst>
                <a:ext uri="{FF2B5EF4-FFF2-40B4-BE49-F238E27FC236}">
                  <a16:creationId xmlns:a16="http://schemas.microsoft.com/office/drawing/2014/main" id="{E45F6875-EC2F-F687-42BE-74F0C02ADF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83555" flipH="1">
              <a:off x="11184141" y="2310381"/>
              <a:ext cx="809624" cy="8685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74983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6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иране 7">
            <a:extLst>
              <a:ext uri="{FF2B5EF4-FFF2-40B4-BE49-F238E27FC236}">
                <a16:creationId xmlns:a16="http://schemas.microsoft.com/office/drawing/2014/main" id="{95C0D0EC-9904-FD77-FF08-5DFB2CAE0CC2}"/>
              </a:ext>
            </a:extLst>
          </p:cNvPr>
          <p:cNvGrpSpPr/>
          <p:nvPr/>
        </p:nvGrpSpPr>
        <p:grpSpPr>
          <a:xfrm>
            <a:off x="3910978" y="162503"/>
            <a:ext cx="6989780" cy="1830369"/>
            <a:chOff x="2849688" y="202476"/>
            <a:chExt cx="6989780" cy="1830369"/>
          </a:xfrm>
        </p:grpSpPr>
        <p:pic>
          <p:nvPicPr>
            <p:cNvPr id="3076" name="Picture 4" descr="Avengers Endgame PNG Transparent Images, Pictures, Photos | PNG Arts">
              <a:extLst>
                <a:ext uri="{FF2B5EF4-FFF2-40B4-BE49-F238E27FC236}">
                  <a16:creationId xmlns:a16="http://schemas.microsoft.com/office/drawing/2014/main" id="{BCA5A23E-4B7A-9701-33F6-F12CA275FB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77" r="39903" b="78952"/>
            <a:stretch/>
          </p:blipFill>
          <p:spPr bwMode="auto">
            <a:xfrm>
              <a:off x="4888788" y="202476"/>
              <a:ext cx="1243179" cy="552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Текстово поле 23">
              <a:extLst>
                <a:ext uri="{FF2B5EF4-FFF2-40B4-BE49-F238E27FC236}">
                  <a16:creationId xmlns:a16="http://schemas.microsoft.com/office/drawing/2014/main" id="{36717416-DBAD-1128-6EC0-6105E1C2ADE3}"/>
                </a:ext>
              </a:extLst>
            </p:cNvPr>
            <p:cNvSpPr txBox="1"/>
            <p:nvPr/>
          </p:nvSpPr>
          <p:spPr>
            <a:xfrm>
              <a:off x="4131418" y="547949"/>
              <a:ext cx="5708050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6600" b="1" spc="300" dirty="0">
                  <a:solidFill>
                    <a:schemeClr val="accent5"/>
                  </a:solidFill>
                  <a:latin typeface="Bahnschrift Condensed" panose="020B0502040204020203" pitchFamily="34" charset="0"/>
                </a:rPr>
                <a:t>ARRATIONS</a:t>
              </a:r>
              <a:endParaRPr lang="en-US" b="1" spc="300" dirty="0">
                <a:solidFill>
                  <a:schemeClr val="accent5"/>
                </a:solidFill>
                <a:latin typeface="Bahnschrift Condensed" panose="020B0502040204020203" pitchFamily="34" charset="0"/>
              </a:endParaRPr>
            </a:p>
          </p:txBody>
        </p:sp>
        <p:grpSp>
          <p:nvGrpSpPr>
            <p:cNvPr id="34" name="Групиране 33">
              <a:extLst>
                <a:ext uri="{FF2B5EF4-FFF2-40B4-BE49-F238E27FC236}">
                  <a16:creationId xmlns:a16="http://schemas.microsoft.com/office/drawing/2014/main" id="{4EEAF174-B668-02DE-6DC7-87B777BFE4B0}"/>
                </a:ext>
              </a:extLst>
            </p:cNvPr>
            <p:cNvGrpSpPr/>
            <p:nvPr/>
          </p:nvGrpSpPr>
          <p:grpSpPr>
            <a:xfrm>
              <a:off x="2849688" y="365333"/>
              <a:ext cx="1294724" cy="1667512"/>
              <a:chOff x="6994968" y="380573"/>
              <a:chExt cx="1294724" cy="1667512"/>
            </a:xfrm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0" name="Групиране 19">
                <a:extLst>
                  <a:ext uri="{FF2B5EF4-FFF2-40B4-BE49-F238E27FC236}">
                    <a16:creationId xmlns:a16="http://schemas.microsoft.com/office/drawing/2014/main" id="{A26DEDBC-A0D6-0A7F-93DD-98E3D38652E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994968" y="402903"/>
                <a:ext cx="1151964" cy="1341265"/>
                <a:chOff x="1531298" y="1148033"/>
                <a:chExt cx="2183556" cy="2542376"/>
              </a:xfrm>
              <a:solidFill>
                <a:schemeClr val="accent5">
                  <a:lumMod val="95000"/>
                </a:schemeClr>
              </a:solidFill>
            </p:grpSpPr>
            <p:sp>
              <p:nvSpPr>
                <p:cNvPr id="17" name="Свободна форма: фигура 16">
                  <a:extLst>
                    <a:ext uri="{FF2B5EF4-FFF2-40B4-BE49-F238E27FC236}">
                      <a16:creationId xmlns:a16="http://schemas.microsoft.com/office/drawing/2014/main" id="{050CA193-21B0-1C3B-9A26-B4A0C2659EC2}"/>
                    </a:ext>
                  </a:extLst>
                </p:cNvPr>
                <p:cNvSpPr/>
                <p:nvPr/>
              </p:nvSpPr>
              <p:spPr>
                <a:xfrm>
                  <a:off x="1531298" y="1148033"/>
                  <a:ext cx="1153087" cy="1935441"/>
                </a:xfrm>
                <a:custGeom>
                  <a:avLst/>
                  <a:gdLst>
                    <a:gd name="connsiteX0" fmla="*/ 1153087 w 1153087"/>
                    <a:gd name="connsiteY0" fmla="*/ 0 h 1935441"/>
                    <a:gd name="connsiteX1" fmla="*/ 1033060 w 1153087"/>
                    <a:gd name="connsiteY1" fmla="*/ 275324 h 1935441"/>
                    <a:gd name="connsiteX2" fmla="*/ 941270 w 1153087"/>
                    <a:gd name="connsiteY2" fmla="*/ 298349 h 1935441"/>
                    <a:gd name="connsiteX3" fmla="*/ 209550 w 1153087"/>
                    <a:gd name="connsiteY3" fmla="*/ 1268672 h 1935441"/>
                    <a:gd name="connsiteX4" fmla="*/ 291388 w 1153087"/>
                    <a:gd name="connsiteY4" fmla="*/ 1664145 h 1935441"/>
                    <a:gd name="connsiteX5" fmla="*/ 305937 w 1153087"/>
                    <a:gd name="connsiteY5" fmla="*/ 1693611 h 1935441"/>
                    <a:gd name="connsiteX6" fmla="*/ 186572 w 1153087"/>
                    <a:gd name="connsiteY6" fmla="*/ 1935441 h 1935441"/>
                    <a:gd name="connsiteX7" fmla="*/ 150983 w 1153087"/>
                    <a:gd name="connsiteY7" fmla="*/ 1875795 h 1935441"/>
                    <a:gd name="connsiteX8" fmla="*/ 0 w 1153087"/>
                    <a:gd name="connsiteY8" fmla="*/ 1268672 h 1935441"/>
                    <a:gd name="connsiteX9" fmla="*/ 1123048 w 1153087"/>
                    <a:gd name="connsiteY9" fmla="*/ 1544 h 1935441"/>
                    <a:gd name="connsiteX10" fmla="*/ 1153087 w 1153087"/>
                    <a:gd name="connsiteY10" fmla="*/ 0 h 1935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53087" h="1935441">
                      <a:moveTo>
                        <a:pt x="1153087" y="0"/>
                      </a:moveTo>
                      <a:lnTo>
                        <a:pt x="1033060" y="275324"/>
                      </a:lnTo>
                      <a:lnTo>
                        <a:pt x="941270" y="298349"/>
                      </a:lnTo>
                      <a:cubicBezTo>
                        <a:pt x="517349" y="426987"/>
                        <a:pt x="209550" y="812761"/>
                        <a:pt x="209550" y="1268672"/>
                      </a:cubicBezTo>
                      <a:cubicBezTo>
                        <a:pt x="209550" y="1408952"/>
                        <a:pt x="238691" y="1542593"/>
                        <a:pt x="291388" y="1664145"/>
                      </a:cubicBezTo>
                      <a:lnTo>
                        <a:pt x="305937" y="1693611"/>
                      </a:lnTo>
                      <a:lnTo>
                        <a:pt x="186572" y="1935441"/>
                      </a:lnTo>
                      <a:lnTo>
                        <a:pt x="150983" y="1875795"/>
                      </a:lnTo>
                      <a:cubicBezTo>
                        <a:pt x="54694" y="1695320"/>
                        <a:pt x="0" y="1488499"/>
                        <a:pt x="0" y="1268672"/>
                      </a:cubicBezTo>
                      <a:cubicBezTo>
                        <a:pt x="0" y="609191"/>
                        <a:pt x="492248" y="66770"/>
                        <a:pt x="1123048" y="1544"/>
                      </a:cubicBezTo>
                      <a:lnTo>
                        <a:pt x="11530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bg-BG" dirty="0"/>
                </a:p>
              </p:txBody>
            </p:sp>
            <p:sp>
              <p:nvSpPr>
                <p:cNvPr id="15" name="Свободна форма: фигура 14">
                  <a:extLst>
                    <a:ext uri="{FF2B5EF4-FFF2-40B4-BE49-F238E27FC236}">
                      <a16:creationId xmlns:a16="http://schemas.microsoft.com/office/drawing/2014/main" id="{90FA22FF-6037-7F6E-E153-E9525AFC475B}"/>
                    </a:ext>
                  </a:extLst>
                </p:cNvPr>
                <p:cNvSpPr/>
                <p:nvPr/>
              </p:nvSpPr>
              <p:spPr>
                <a:xfrm>
                  <a:off x="2187724" y="3263518"/>
                  <a:ext cx="1527130" cy="426891"/>
                </a:xfrm>
                <a:custGeom>
                  <a:avLst/>
                  <a:gdLst>
                    <a:gd name="connsiteX0" fmla="*/ 1169474 w 1527130"/>
                    <a:gd name="connsiteY0" fmla="*/ 0 h 426891"/>
                    <a:gd name="connsiteX1" fmla="*/ 1527130 w 1527130"/>
                    <a:gd name="connsiteY1" fmla="*/ 0 h 426891"/>
                    <a:gd name="connsiteX2" fmla="*/ 1479078 w 1527130"/>
                    <a:gd name="connsiteY2" fmla="*/ 53832 h 426891"/>
                    <a:gd name="connsiteX3" fmla="*/ 594523 w 1527130"/>
                    <a:gd name="connsiteY3" fmla="*/ 426891 h 426891"/>
                    <a:gd name="connsiteX4" fmla="*/ 107597 w 1527130"/>
                    <a:gd name="connsiteY4" fmla="*/ 326797 h 426891"/>
                    <a:gd name="connsiteX5" fmla="*/ 0 w 1527130"/>
                    <a:gd name="connsiteY5" fmla="*/ 274022 h 426891"/>
                    <a:gd name="connsiteX6" fmla="*/ 109610 w 1527130"/>
                    <a:gd name="connsiteY6" fmla="*/ 51956 h 426891"/>
                    <a:gd name="connsiteX7" fmla="*/ 189163 w 1527130"/>
                    <a:gd name="connsiteY7" fmla="*/ 89345 h 426891"/>
                    <a:gd name="connsiteX8" fmla="*/ 594523 w 1527130"/>
                    <a:gd name="connsiteY8" fmla="*/ 169187 h 426891"/>
                    <a:gd name="connsiteX9" fmla="*/ 1090916 w 1527130"/>
                    <a:gd name="connsiteY9" fmla="*/ 46561 h 426891"/>
                    <a:gd name="connsiteX10" fmla="*/ 1169474 w 1527130"/>
                    <a:gd name="connsiteY10" fmla="*/ 0 h 426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27130" h="426891">
                      <a:moveTo>
                        <a:pt x="1169474" y="0"/>
                      </a:moveTo>
                      <a:lnTo>
                        <a:pt x="1527130" y="0"/>
                      </a:lnTo>
                      <a:lnTo>
                        <a:pt x="1479078" y="53832"/>
                      </a:lnTo>
                      <a:cubicBezTo>
                        <a:pt x="1252701" y="284327"/>
                        <a:pt x="939964" y="426891"/>
                        <a:pt x="594523" y="426891"/>
                      </a:cubicBezTo>
                      <a:cubicBezTo>
                        <a:pt x="421803" y="426891"/>
                        <a:pt x="257258" y="391250"/>
                        <a:pt x="107597" y="326797"/>
                      </a:cubicBezTo>
                      <a:lnTo>
                        <a:pt x="0" y="274022"/>
                      </a:lnTo>
                      <a:lnTo>
                        <a:pt x="109610" y="51956"/>
                      </a:lnTo>
                      <a:lnTo>
                        <a:pt x="189163" y="89345"/>
                      </a:lnTo>
                      <a:cubicBezTo>
                        <a:pt x="313755" y="140757"/>
                        <a:pt x="450736" y="169187"/>
                        <a:pt x="594523" y="169187"/>
                      </a:cubicBezTo>
                      <a:cubicBezTo>
                        <a:pt x="774257" y="169187"/>
                        <a:pt x="943357" y="124765"/>
                        <a:pt x="1090916" y="46561"/>
                      </a:cubicBezTo>
                      <a:lnTo>
                        <a:pt x="116947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bg-BG" dirty="0"/>
                </a:p>
              </p:txBody>
            </p:sp>
          </p:grpSp>
          <p:sp>
            <p:nvSpPr>
              <p:cNvPr id="25" name="Правоъгълник 24">
                <a:extLst>
                  <a:ext uri="{FF2B5EF4-FFF2-40B4-BE49-F238E27FC236}">
                    <a16:creationId xmlns:a16="http://schemas.microsoft.com/office/drawing/2014/main" id="{40A00B0B-EFBE-BC83-B6E7-011E921C2227}"/>
                  </a:ext>
                </a:extLst>
              </p:cNvPr>
              <p:cNvSpPr/>
              <p:nvPr/>
            </p:nvSpPr>
            <p:spPr>
              <a:xfrm rot="1616381">
                <a:off x="7287446" y="380573"/>
                <a:ext cx="201856" cy="1667512"/>
              </a:xfrm>
              <a:prstGeom prst="rect">
                <a:avLst/>
              </a:prstGeom>
              <a:solidFill>
                <a:schemeClr val="accent5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30" name="Свободна форма: фигура 29">
                <a:extLst>
                  <a:ext uri="{FF2B5EF4-FFF2-40B4-BE49-F238E27FC236}">
                    <a16:creationId xmlns:a16="http://schemas.microsoft.com/office/drawing/2014/main" id="{FF238F47-84B2-2ED6-3254-FF6C5AFEE80D}"/>
                  </a:ext>
                </a:extLst>
              </p:cNvPr>
              <p:cNvSpPr/>
              <p:nvPr/>
            </p:nvSpPr>
            <p:spPr>
              <a:xfrm rot="20908015">
                <a:off x="7717350" y="514294"/>
                <a:ext cx="343549" cy="932655"/>
              </a:xfrm>
              <a:custGeom>
                <a:avLst/>
                <a:gdLst>
                  <a:gd name="connsiteX0" fmla="*/ 261996 w 389065"/>
                  <a:gd name="connsiteY0" fmla="*/ 0 h 1056221"/>
                  <a:gd name="connsiteX1" fmla="*/ 261996 w 389065"/>
                  <a:gd name="connsiteY1" fmla="*/ 725716 h 1056221"/>
                  <a:gd name="connsiteX2" fmla="*/ 389065 w 389065"/>
                  <a:gd name="connsiteY2" fmla="*/ 726750 h 1056221"/>
                  <a:gd name="connsiteX3" fmla="*/ 191839 w 389065"/>
                  <a:gd name="connsiteY3" fmla="*/ 1056221 h 1056221"/>
                  <a:gd name="connsiteX4" fmla="*/ 0 w 389065"/>
                  <a:gd name="connsiteY4" fmla="*/ 723584 h 1056221"/>
                  <a:gd name="connsiteX5" fmla="*/ 99231 w 389065"/>
                  <a:gd name="connsiteY5" fmla="*/ 724392 h 1056221"/>
                  <a:gd name="connsiteX6" fmla="*/ 99231 w 389065"/>
                  <a:gd name="connsiteY6" fmla="*/ 0 h 1056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9065" h="1056221">
                    <a:moveTo>
                      <a:pt x="261996" y="0"/>
                    </a:moveTo>
                    <a:lnTo>
                      <a:pt x="261996" y="725716"/>
                    </a:lnTo>
                    <a:lnTo>
                      <a:pt x="389065" y="726750"/>
                    </a:lnTo>
                    <a:lnTo>
                      <a:pt x="191839" y="1056221"/>
                    </a:lnTo>
                    <a:lnTo>
                      <a:pt x="0" y="723584"/>
                    </a:lnTo>
                    <a:lnTo>
                      <a:pt x="99231" y="724392"/>
                    </a:lnTo>
                    <a:lnTo>
                      <a:pt x="99231" y="0"/>
                    </a:lnTo>
                    <a:close/>
                  </a:path>
                </a:pathLst>
              </a:custGeom>
              <a:solidFill>
                <a:schemeClr val="accent5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bg-BG"/>
              </a:p>
            </p:txBody>
          </p:sp>
          <p:sp>
            <p:nvSpPr>
              <p:cNvPr id="32" name="Свободна форма: фигура 31">
                <a:extLst>
                  <a:ext uri="{FF2B5EF4-FFF2-40B4-BE49-F238E27FC236}">
                    <a16:creationId xmlns:a16="http://schemas.microsoft.com/office/drawing/2014/main" id="{083F8BA2-A57D-70AA-6EBD-ECF0148312F5}"/>
                  </a:ext>
                </a:extLst>
              </p:cNvPr>
              <p:cNvSpPr/>
              <p:nvPr/>
            </p:nvSpPr>
            <p:spPr>
              <a:xfrm rot="1616381">
                <a:off x="8087836" y="484873"/>
                <a:ext cx="201856" cy="925561"/>
              </a:xfrm>
              <a:custGeom>
                <a:avLst/>
                <a:gdLst>
                  <a:gd name="connsiteX0" fmla="*/ 0 w 228600"/>
                  <a:gd name="connsiteY0" fmla="*/ 993366 h 1048187"/>
                  <a:gd name="connsiteX1" fmla="*/ 138785 w 228600"/>
                  <a:gd name="connsiteY1" fmla="*/ 1048187 h 1048187"/>
                  <a:gd name="connsiteX2" fmla="*/ 0 w 228600"/>
                  <a:gd name="connsiteY2" fmla="*/ 1048187 h 1048187"/>
                  <a:gd name="connsiteX3" fmla="*/ 0 w 228600"/>
                  <a:gd name="connsiteY3" fmla="*/ 0 h 1048187"/>
                  <a:gd name="connsiteX4" fmla="*/ 228600 w 228600"/>
                  <a:gd name="connsiteY4" fmla="*/ 0 h 1048187"/>
                  <a:gd name="connsiteX5" fmla="*/ 228600 w 228600"/>
                  <a:gd name="connsiteY5" fmla="*/ 1048187 h 1048187"/>
                  <a:gd name="connsiteX6" fmla="*/ 172288 w 228600"/>
                  <a:gd name="connsiteY6" fmla="*/ 1048187 h 1048187"/>
                  <a:gd name="connsiteX7" fmla="*/ 123575 w 228600"/>
                  <a:gd name="connsiteY7" fmla="*/ 681508 h 1048187"/>
                  <a:gd name="connsiteX8" fmla="*/ 23449 w 228600"/>
                  <a:gd name="connsiteY8" fmla="*/ 759753 h 1048187"/>
                  <a:gd name="connsiteX9" fmla="*/ 0 w 228600"/>
                  <a:gd name="connsiteY9" fmla="*/ 730244 h 1048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600" h="1048187">
                    <a:moveTo>
                      <a:pt x="0" y="993366"/>
                    </a:moveTo>
                    <a:lnTo>
                      <a:pt x="138785" y="1048187"/>
                    </a:lnTo>
                    <a:lnTo>
                      <a:pt x="0" y="1048187"/>
                    </a:lnTo>
                    <a:close/>
                    <a:moveTo>
                      <a:pt x="0" y="0"/>
                    </a:moveTo>
                    <a:lnTo>
                      <a:pt x="228600" y="0"/>
                    </a:lnTo>
                    <a:lnTo>
                      <a:pt x="228600" y="1048187"/>
                    </a:lnTo>
                    <a:lnTo>
                      <a:pt x="172288" y="1048187"/>
                    </a:lnTo>
                    <a:lnTo>
                      <a:pt x="123575" y="681508"/>
                    </a:lnTo>
                    <a:lnTo>
                      <a:pt x="23449" y="759753"/>
                    </a:lnTo>
                    <a:lnTo>
                      <a:pt x="0" y="730244"/>
                    </a:lnTo>
                    <a:close/>
                  </a:path>
                </a:pathLst>
              </a:custGeom>
              <a:solidFill>
                <a:schemeClr val="accent5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bg-BG" dirty="0"/>
              </a:p>
            </p:txBody>
          </p:sp>
        </p:grpSp>
        <p:pic>
          <p:nvPicPr>
            <p:cNvPr id="3078" name="Picture 6" descr="Avengers: Endgame - Disney+, DVD, Blu-Ray | Disney UK">
              <a:extLst>
                <a:ext uri="{FF2B5EF4-FFF2-40B4-BE49-F238E27FC236}">
                  <a16:creationId xmlns:a16="http://schemas.microsoft.com/office/drawing/2014/main" id="{1842B2C7-2104-18E4-939D-71F9912A19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5294" b="98235" l="31500" r="92750">
                          <a14:foregroundMark x1="31500" y1="90588" x2="31500" y2="90588"/>
                          <a14:foregroundMark x1="40500" y1="88235" x2="40750" y2="88235"/>
                          <a14:foregroundMark x1="49500" y1="92353" x2="49500" y2="92353"/>
                          <a14:foregroundMark x1="59250" y1="90588" x2="59250" y2="90588"/>
                          <a14:foregroundMark x1="69000" y1="91765" x2="69000" y2="91765"/>
                          <a14:foregroundMark x1="90000" y1="88235" x2="90000" y2="8823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55" t="84181" r="1"/>
            <a:stretch/>
          </p:blipFill>
          <p:spPr bwMode="auto">
            <a:xfrm>
              <a:off x="5107863" y="1616322"/>
              <a:ext cx="2691562" cy="256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80" name="Picture 8" descr="Rare Thanos PNG | Rare Digital Artwork | MakersPlace">
            <a:extLst>
              <a:ext uri="{FF2B5EF4-FFF2-40B4-BE49-F238E27FC236}">
                <a16:creationId xmlns:a16="http://schemas.microsoft.com/office/drawing/2014/main" id="{17C7A546-3A3C-FF59-BC84-5F01D01A1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6033" y="3693193"/>
            <a:ext cx="2941320" cy="2941320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82C8D6AE-6FC5-2188-A0FD-4A1326B7304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0" r="14215"/>
          <a:stretch/>
        </p:blipFill>
        <p:spPr>
          <a:xfrm>
            <a:off x="467717" y="3158454"/>
            <a:ext cx="4337417" cy="3224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83A3BCA8-605A-337D-D3D9-F692EF05259E}"/>
              </a:ext>
            </a:extLst>
          </p:cNvPr>
          <p:cNvSpPr txBox="1"/>
          <p:nvPr/>
        </p:nvSpPr>
        <p:spPr>
          <a:xfrm>
            <a:off x="6453643" y="3158454"/>
            <a:ext cx="39697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0" i="0" dirty="0">
              <a:effectLst/>
              <a:latin typeface="-apple-system"/>
            </a:endParaRPr>
          </a:p>
          <a:p>
            <a:endParaRPr lang="en-US" sz="3600" b="0" i="0" dirty="0">
              <a:effectLst/>
              <a:latin typeface="-apple-system"/>
            </a:endParaRPr>
          </a:p>
        </p:txBody>
      </p:sp>
      <p:graphicFrame>
        <p:nvGraphicFramePr>
          <p:cNvPr id="7" name="Диаграма 6">
            <a:extLst>
              <a:ext uri="{FF2B5EF4-FFF2-40B4-BE49-F238E27FC236}">
                <a16:creationId xmlns:a16="http://schemas.microsoft.com/office/drawing/2014/main" id="{E130AE82-6E74-9516-B386-53A6ED6682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9317082"/>
              </p:ext>
            </p:extLst>
          </p:nvPr>
        </p:nvGraphicFramePr>
        <p:xfrm>
          <a:off x="5187463" y="2960358"/>
          <a:ext cx="5869662" cy="3422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407886041"/>
      </p:ext>
    </p:extLst>
  </p:cSld>
  <p:clrMapOvr>
    <a:masterClrMapping/>
  </p:clrMapOvr>
  <p:transition spd="slow">
    <p:wipe/>
    <p:sndAc>
      <p:stSnd>
        <p:snd r:embed="rId2" name="Avengers Sound Effect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72;p40">
            <a:extLst>
              <a:ext uri="{FF2B5EF4-FFF2-40B4-BE49-F238E27FC236}">
                <a16:creationId xmlns:a16="http://schemas.microsoft.com/office/drawing/2014/main" id="{A61FE044-DCFF-CB36-AF0D-6DE796AEF2E2}"/>
              </a:ext>
            </a:extLst>
          </p:cNvPr>
          <p:cNvSpPr txBox="1">
            <a:spLocks/>
          </p:cNvSpPr>
          <p:nvPr/>
        </p:nvSpPr>
        <p:spPr>
          <a:xfrm>
            <a:off x="846774" y="929640"/>
            <a:ext cx="6575106" cy="249936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kumimoji="0" lang="en-US" altLang="bg-BG" sz="6000" b="0" i="0" u="none" strike="noStrike" cap="none" normalizeH="0" baseline="0" dirty="0">
                <a:ln>
                  <a:noFill/>
                </a:ln>
                <a:effectLst/>
                <a:latin typeface="Algerian" panose="04020705040A02060702" pitchFamily="82" charset="0"/>
              </a:rPr>
              <a:t>Pretty Little </a:t>
            </a:r>
            <a:r>
              <a:rPr kumimoji="0" lang="en-US" altLang="bg-BG" sz="6000" i="0" u="none" strike="noStrike" cap="none" normalizeH="0" baseline="0" dirty="0">
                <a:ln>
                  <a:noFill/>
                </a:ln>
                <a:effectLst/>
                <a:latin typeface="Algerian" panose="04020705040A02060702" pitchFamily="82" charset="0"/>
              </a:rPr>
              <a:t>Games</a:t>
            </a:r>
            <a:endParaRPr kumimoji="0" lang="bg-BG" altLang="bg-BG" sz="600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indent="0" algn="r">
              <a:buFont typeface="Arial" panose="020B0604020202020204" pitchFamily="34" charset="0"/>
              <a:buNone/>
            </a:pPr>
            <a:endParaRPr lang="en-US" sz="6000" dirty="0">
              <a:latin typeface="Lucida Console" panose="020B0609040504020204" pitchFamily="49" charset="0"/>
              <a:ea typeface="Orbitron"/>
              <a:cs typeface="Orbitron"/>
              <a:sym typeface="Orbitron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6DC41F6-1310-F2C6-8BE5-A4719CDE2C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3345" y="1508239"/>
            <a:ext cx="4127558" cy="1342162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0F424112-E0AD-BDEA-82A6-323D144B7F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804" y="2533650"/>
            <a:ext cx="1832372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473330"/>
      </p:ext>
    </p:extLst>
  </p:cSld>
  <p:clrMapOvr>
    <a:masterClrMapping/>
  </p:clrMapOvr>
  <p:transition spd="slow">
    <p:wipe/>
    <p:sndAc>
      <p:stSnd>
        <p:snd r:embed="rId2" name="Pretty Little Liars Opening Title H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6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6" presetClass="path" presetSubtype="0" accel="50000" decel="5000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Motion origin="layout" path="M 1.45833E-6 -4.07407E-6 L -1.60222 0.4932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117" y="2465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15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A6E0FE31-D9B2-5E6C-0CF0-732A7F4250D5}"/>
              </a:ext>
            </a:extLst>
          </p:cNvPr>
          <p:cNvSpPr txBox="1"/>
          <p:nvPr/>
        </p:nvSpPr>
        <p:spPr>
          <a:xfrm>
            <a:off x="1164861" y="988081"/>
            <a:ext cx="986227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800" dirty="0">
                <a:latin typeface="Actor"/>
              </a:rPr>
              <a:t>1. </a:t>
            </a:r>
            <a:r>
              <a:rPr lang="en-US" sz="2800" dirty="0">
                <a:latin typeface="Actor"/>
              </a:rPr>
              <a:t>What's the name of the machine on which was the first code written?</a:t>
            </a:r>
            <a:br>
              <a:rPr lang="en-US" sz="2800" dirty="0">
                <a:latin typeface="Actor"/>
              </a:rPr>
            </a:br>
            <a:endParaRPr lang="bg-BG" sz="2800" dirty="0">
              <a:latin typeface="Actor"/>
            </a:endParaRPr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7F3F1691-1FAF-3BEB-A358-A3C898B3D69F}"/>
              </a:ext>
            </a:extLst>
          </p:cNvPr>
          <p:cNvSpPr txBox="1"/>
          <p:nvPr/>
        </p:nvSpPr>
        <p:spPr>
          <a:xfrm>
            <a:off x="1164861" y="1942189"/>
            <a:ext cx="66481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800" dirty="0">
                <a:latin typeface="Actor"/>
              </a:rPr>
              <a:t>2. </a:t>
            </a:r>
            <a:r>
              <a:rPr lang="en-US" sz="2800" dirty="0">
                <a:latin typeface="Actor"/>
              </a:rPr>
              <a:t>For which AI tool Eva talked?</a:t>
            </a:r>
            <a:br>
              <a:rPr lang="en-US" sz="2800" dirty="0">
                <a:latin typeface="Actor"/>
              </a:rPr>
            </a:br>
            <a:endParaRPr lang="bg-BG" sz="2800" dirty="0">
              <a:latin typeface="Actor"/>
            </a:endParaRPr>
          </a:p>
        </p:txBody>
      </p:sp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37E1D6CB-BB20-B3D4-FA47-4EC6D450B990}"/>
              </a:ext>
            </a:extLst>
          </p:cNvPr>
          <p:cNvSpPr txBox="1"/>
          <p:nvPr/>
        </p:nvSpPr>
        <p:spPr>
          <a:xfrm>
            <a:off x="1164861" y="2531030"/>
            <a:ext cx="74388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ctor"/>
              </a:rPr>
              <a:t>3. Which are the languages I talked about?</a:t>
            </a:r>
            <a:endParaRPr lang="bg-BG" sz="2800" dirty="0">
              <a:latin typeface="Actor"/>
            </a:endParaRPr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A24EC2EF-0118-E2B5-B623-F1D24BE0F332}"/>
              </a:ext>
            </a:extLst>
          </p:cNvPr>
          <p:cNvSpPr txBox="1"/>
          <p:nvPr/>
        </p:nvSpPr>
        <p:spPr>
          <a:xfrm>
            <a:off x="1164861" y="3850404"/>
            <a:ext cx="6648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800" dirty="0">
                <a:latin typeface="Actor"/>
              </a:rPr>
              <a:t>5.</a:t>
            </a:r>
            <a:r>
              <a:rPr lang="en-US" sz="2800" dirty="0">
                <a:latin typeface="Actor"/>
              </a:rPr>
              <a:t>What did John </a:t>
            </a:r>
            <a:r>
              <a:rPr lang="en-US" sz="2800" dirty="0" err="1">
                <a:latin typeface="Actor"/>
              </a:rPr>
              <a:t>Atanasov</a:t>
            </a:r>
            <a:r>
              <a:rPr lang="en-US" sz="2800" dirty="0">
                <a:latin typeface="Actor"/>
              </a:rPr>
              <a:t> make?</a:t>
            </a:r>
            <a:endParaRPr lang="bg-BG" sz="2800" dirty="0">
              <a:latin typeface="Actor"/>
            </a:endParaRPr>
          </a:p>
        </p:txBody>
      </p: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72C4DF48-B730-954D-76C0-A867237A5757}"/>
              </a:ext>
            </a:extLst>
          </p:cNvPr>
          <p:cNvSpPr txBox="1"/>
          <p:nvPr/>
        </p:nvSpPr>
        <p:spPr>
          <a:xfrm>
            <a:off x="1164861" y="2895178"/>
            <a:ext cx="66481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endParaRPr lang="en-US" sz="2800" dirty="0">
              <a:effectLst/>
              <a:latin typeface="Actor"/>
            </a:endParaRPr>
          </a:p>
          <a:p>
            <a:r>
              <a:rPr lang="bg-BG" sz="2800" dirty="0">
                <a:effectLst/>
                <a:latin typeface="Actor"/>
              </a:rPr>
              <a:t>4. </a:t>
            </a:r>
            <a:r>
              <a:rPr lang="en-US" sz="2800" dirty="0">
                <a:effectLst/>
                <a:latin typeface="Actor"/>
              </a:rPr>
              <a:t>What type of platform is Google sites? </a:t>
            </a:r>
            <a:endParaRPr lang="bg-BG" sz="2800" dirty="0">
              <a:latin typeface="Actor"/>
            </a:endParaRPr>
          </a:p>
        </p:txBody>
      </p:sp>
    </p:spTree>
    <p:extLst>
      <p:ext uri="{BB962C8B-B14F-4D97-AF65-F5344CB8AC3E}">
        <p14:creationId xmlns:p14="http://schemas.microsoft.com/office/powerpoint/2010/main" val="23987018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3A2253C2-D071-7B5F-A146-B161FBC45C3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96961" y="638175"/>
            <a:ext cx="9998075" cy="1673225"/>
          </a:xfrm>
        </p:spPr>
        <p:txBody>
          <a:bodyPr/>
          <a:lstStyle/>
          <a:p>
            <a:pPr algn="ctr"/>
            <a:r>
              <a:rPr lang="en-US" sz="8000" dirty="0"/>
              <a:t>Thank you for your attention!</a:t>
            </a:r>
            <a:endParaRPr lang="bg-BG" sz="8000" dirty="0"/>
          </a:p>
        </p:txBody>
      </p:sp>
      <p:pic>
        <p:nvPicPr>
          <p:cNvPr id="4098" name="Picture 2" descr="8mm Film Vintage The End GIF | Gfycat">
            <a:extLst>
              <a:ext uri="{FF2B5EF4-FFF2-40B4-BE49-F238E27FC236}">
                <a16:creationId xmlns:a16="http://schemas.microsoft.com/office/drawing/2014/main" id="{1700D3DC-15F5-F90C-009F-C36D63B606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7" t="8391" r="15000" b="12529"/>
          <a:stretch/>
        </p:blipFill>
        <p:spPr bwMode="auto">
          <a:xfrm>
            <a:off x="3825764" y="3139855"/>
            <a:ext cx="4540470" cy="27116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058300"/>
      </p:ext>
    </p:extLst>
  </p:cSld>
  <p:clrMapOvr>
    <a:masterClrMapping/>
  </p:clrMapOvr>
  <p:transition spd="slow">
    <p:wipe/>
    <p:sndAc>
      <p:stSnd>
        <p:snd r:embed="rId2" name="Aplausos ｜ Efecto de sonido.wav"/>
      </p:stSnd>
    </p:sndAc>
  </p:transition>
</p:sld>
</file>

<file path=ppt/theme/theme1.xml><?xml version="1.0" encoding="utf-8"?>
<a:theme xmlns:a="http://schemas.openxmlformats.org/drawingml/2006/main" name="The Evolution of Invention in Canada Thesis by Slidesgo">
  <a:themeElements>
    <a:clrScheme name="Simple Light">
      <a:dk1>
        <a:srgbClr val="E3EEED"/>
      </a:dk1>
      <a:lt1>
        <a:srgbClr val="383536"/>
      </a:lt1>
      <a:dk2>
        <a:srgbClr val="FC2E12"/>
      </a:dk2>
      <a:lt2>
        <a:srgbClr val="C1D6CE"/>
      </a:lt2>
      <a:accent1>
        <a:srgbClr val="64818C"/>
      </a:accent1>
      <a:accent2>
        <a:srgbClr val="DD4815"/>
      </a:accent2>
      <a:accent3>
        <a:srgbClr val="24A364"/>
      </a:accent3>
      <a:accent4>
        <a:srgbClr val="FFFFFF"/>
      </a:accent4>
      <a:accent5>
        <a:srgbClr val="FFFFFF"/>
      </a:accent5>
      <a:accent6>
        <a:srgbClr val="FFFFFF"/>
      </a:accent6>
      <a:hlink>
        <a:srgbClr val="38353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vie Awards Ceremony by Slidesgo">
  <a:themeElements>
    <a:clrScheme name="Simple Light">
      <a:dk1>
        <a:srgbClr val="FFFFFF"/>
      </a:dk1>
      <a:lt1>
        <a:srgbClr val="000D20"/>
      </a:lt1>
      <a:dk2>
        <a:srgbClr val="B7233F"/>
      </a:dk2>
      <a:lt2>
        <a:srgbClr val="80192C"/>
      </a:lt2>
      <a:accent1>
        <a:srgbClr val="FFE290"/>
      </a:accent1>
      <a:accent2>
        <a:srgbClr val="FFB243"/>
      </a:accent2>
      <a:accent3>
        <a:srgbClr val="2A2A53"/>
      </a:accent3>
      <a:accent4>
        <a:srgbClr val="869FB1"/>
      </a:accent4>
      <a:accent5>
        <a:srgbClr val="D9D7D3"/>
      </a:accent5>
      <a:accent6>
        <a:srgbClr val="6F1C43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78507a4-6f00-437a-aa4a-a361c3fe410a" xsi:nil="true"/>
    <lcf76f155ced4ddcb4097134ff3c332f xmlns="b1c85b62-3ad8-4cdb-97e8-3123dd5eda2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7FA7B8B5D6284C87F9EEC1F09FBF1D" ma:contentTypeVersion="12" ma:contentTypeDescription="Create a new document." ma:contentTypeScope="" ma:versionID="2feddf235875c3772324d987a6dbffa8">
  <xsd:schema xmlns:xsd="http://www.w3.org/2001/XMLSchema" xmlns:xs="http://www.w3.org/2001/XMLSchema" xmlns:p="http://schemas.microsoft.com/office/2006/metadata/properties" xmlns:ns2="b1c85b62-3ad8-4cdb-97e8-3123dd5eda29" xmlns:ns3="478507a4-6f00-437a-aa4a-a361c3fe410a" targetNamespace="http://schemas.microsoft.com/office/2006/metadata/properties" ma:root="true" ma:fieldsID="5c6c80317cb13467cfac59dd734a56b2" ns2:_="" ns3:_="">
    <xsd:import namespace="b1c85b62-3ad8-4cdb-97e8-3123dd5eda29"/>
    <xsd:import namespace="478507a4-6f00-437a-aa4a-a361c3fe410a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c85b62-3ad8-4cdb-97e8-3123dd5eda29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5d274294-ecf5-4079-adba-cfa73a85dd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8507a4-6f00-437a-aa4a-a361c3fe410a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996a6d01-f4ff-426f-84e7-2ef6bcaa31e6}" ma:internalName="TaxCatchAll" ma:showField="CatchAllData" ma:web="478507a4-6f00-437a-aa4a-a361c3fe41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C6120A-193B-4EC2-AEDF-EA8FD2B688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E4BDDD-934B-4D7F-8B31-DA2808DBB120}">
  <ds:schemaRefs>
    <ds:schemaRef ds:uri="http://schemas.microsoft.com/office/2006/metadata/properties"/>
    <ds:schemaRef ds:uri="http://www.w3.org/2000/xmlns/"/>
    <ds:schemaRef ds:uri="478507a4-6f00-437a-aa4a-a361c3fe410a"/>
    <ds:schemaRef ds:uri="http://www.w3.org/2001/XMLSchema-instance"/>
    <ds:schemaRef ds:uri="b1c85b62-3ad8-4cdb-97e8-3123dd5eda29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DF464A1-300D-4C92-A3A2-AB528D45B81B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b1c85b62-3ad8-4cdb-97e8-3123dd5eda29"/>
    <ds:schemaRef ds:uri="478507a4-6f00-437a-aa4a-a361c3fe410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3189</TotalTime>
  <Words>308</Words>
  <Application>Microsoft Office PowerPoint</Application>
  <PresentationFormat>Широк екран</PresentationFormat>
  <Paragraphs>62</Paragraphs>
  <Slides>11</Slides>
  <Notes>2</Notes>
  <HiddenSlides>0</HiddenSlides>
  <MMClips>2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5" baseType="lpstr">
      <vt:lpstr>The Evolution of Invention in Canada Thesis by Slidesgo</vt:lpstr>
      <vt:lpstr>Office Theme</vt:lpstr>
      <vt:lpstr>1_Office Theme</vt:lpstr>
      <vt:lpstr>Movie Awards Ceremony by Slidesgo</vt:lpstr>
      <vt:lpstr>Coding and Programing </vt:lpstr>
      <vt:lpstr>In the episode you will see:</vt:lpstr>
      <vt:lpstr>Презентация на PowerPoint</vt:lpstr>
      <vt:lpstr>Sequel</vt:lpstr>
      <vt:lpstr>Ethical Issues  in Programming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Ivan Boyanov</dc:creator>
  <cp:lastModifiedBy>Teodora Dimitrova</cp:lastModifiedBy>
  <cp:revision>42</cp:revision>
  <dcterms:created xsi:type="dcterms:W3CDTF">2023-03-05T18:17:11Z</dcterms:created>
  <dcterms:modified xsi:type="dcterms:W3CDTF">2023-10-23T12:31:30Z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0x010100377FA7B8B5D6284C87F9EEC1F09FBF1D</vt:lpwstr>
  </property>
</Properties>
</file>