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microsoft.com/office/2016/11/relationships/changesInfo" Target="changesInfos/changesInfo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Ézsiás Tamás" userId="e0611f82-8fde-4337-bfcf-f3f762f8e6b6" providerId="ADAL" clId="{25BB781B-871B-4C43-B609-838D36E2759B}"/>
    <pc:docChg chg="custSel modSld">
      <pc:chgData name="Ézsiás Tamás" userId="e0611f82-8fde-4337-bfcf-f3f762f8e6b6" providerId="ADAL" clId="{25BB781B-871B-4C43-B609-838D36E2759B}" dt="2022-03-23T05:41:42.121" v="74" actId="14100"/>
      <pc:docMkLst>
        <pc:docMk/>
      </pc:docMkLst>
      <pc:sldChg chg="modSp">
        <pc:chgData name="Ézsiás Tamás" userId="e0611f82-8fde-4337-bfcf-f3f762f8e6b6" providerId="ADAL" clId="{25BB781B-871B-4C43-B609-838D36E2759B}" dt="2022-03-23T05:26:32.413" v="28" actId="1076"/>
        <pc:sldMkLst>
          <pc:docMk/>
          <pc:sldMk cId="460152390" sldId="256"/>
        </pc:sldMkLst>
        <pc:spChg chg="mod">
          <ac:chgData name="Ézsiás Tamás" userId="e0611f82-8fde-4337-bfcf-f3f762f8e6b6" providerId="ADAL" clId="{25BB781B-871B-4C43-B609-838D36E2759B}" dt="2022-03-23T05:26:32.413" v="28" actId="1076"/>
          <ac:spMkLst>
            <pc:docMk/>
            <pc:sldMk cId="460152390" sldId="256"/>
            <ac:spMk id="3" creationId="{70C9CADF-200C-3A43-B2EE-663EF77E940B}"/>
          </ac:spMkLst>
        </pc:spChg>
      </pc:sldChg>
      <pc:sldChg chg="modSp delAnim">
        <pc:chgData name="Ézsiás Tamás" userId="e0611f82-8fde-4337-bfcf-f3f762f8e6b6" providerId="ADAL" clId="{25BB781B-871B-4C43-B609-838D36E2759B}" dt="2022-03-23T05:27:11.083" v="33" actId="27704"/>
        <pc:sldMkLst>
          <pc:docMk/>
          <pc:sldMk cId="198891760" sldId="257"/>
        </pc:sldMkLst>
        <pc:spChg chg="mod">
          <ac:chgData name="Ézsiás Tamás" userId="e0611f82-8fde-4337-bfcf-f3f762f8e6b6" providerId="ADAL" clId="{25BB781B-871B-4C43-B609-838D36E2759B}" dt="2022-03-23T05:26:49.726" v="29" actId="1076"/>
          <ac:spMkLst>
            <pc:docMk/>
            <pc:sldMk cId="198891760" sldId="257"/>
            <ac:spMk id="3" creationId="{1819944B-8292-3D46-B598-9E947A6F9E0E}"/>
          </ac:spMkLst>
        </pc:spChg>
        <pc:spChg chg="mod">
          <ac:chgData name="Ézsiás Tamás" userId="e0611f82-8fde-4337-bfcf-f3f762f8e6b6" providerId="ADAL" clId="{25BB781B-871B-4C43-B609-838D36E2759B}" dt="2022-03-23T05:26:59.865" v="31" actId="1076"/>
          <ac:spMkLst>
            <pc:docMk/>
            <pc:sldMk cId="198891760" sldId="257"/>
            <ac:spMk id="4" creationId="{DCDFEA71-706C-F64F-B1F5-8BC849A2CFF4}"/>
          </ac:spMkLst>
        </pc:spChg>
        <pc:spChg chg="mod">
          <ac:chgData name="Ézsiás Tamás" userId="e0611f82-8fde-4337-bfcf-f3f762f8e6b6" providerId="ADAL" clId="{25BB781B-871B-4C43-B609-838D36E2759B}" dt="2022-03-23T05:27:03.058" v="32" actId="1076"/>
          <ac:spMkLst>
            <pc:docMk/>
            <pc:sldMk cId="198891760" sldId="257"/>
            <ac:spMk id="6" creationId="{D9BC54E2-3F8A-074B-A345-FBD2ADCC14CB}"/>
          </ac:spMkLst>
        </pc:spChg>
        <pc:picChg chg="mod">
          <ac:chgData name="Ézsiás Tamás" userId="e0611f82-8fde-4337-bfcf-f3f762f8e6b6" providerId="ADAL" clId="{25BB781B-871B-4C43-B609-838D36E2759B}" dt="2022-03-23T05:26:55.241" v="30" actId="1076"/>
          <ac:picMkLst>
            <pc:docMk/>
            <pc:sldMk cId="198891760" sldId="257"/>
            <ac:picMk id="5" creationId="{7706DB6E-1D07-7948-8A05-E3D4E3E53C76}"/>
          </ac:picMkLst>
        </pc:picChg>
      </pc:sldChg>
      <pc:sldChg chg="addSp delSp modSp delAnim">
        <pc:chgData name="Ézsiás Tamás" userId="e0611f82-8fde-4337-bfcf-f3f762f8e6b6" providerId="ADAL" clId="{25BB781B-871B-4C43-B609-838D36E2759B}" dt="2022-03-23T05:41:42.121" v="74" actId="14100"/>
        <pc:sldMkLst>
          <pc:docMk/>
          <pc:sldMk cId="2105909158" sldId="259"/>
        </pc:sldMkLst>
        <pc:spChg chg="mod">
          <ac:chgData name="Ézsiás Tamás" userId="e0611f82-8fde-4337-bfcf-f3f762f8e6b6" providerId="ADAL" clId="{25BB781B-871B-4C43-B609-838D36E2759B}" dt="2022-03-23T05:39:12.027" v="56" actId="1076"/>
          <ac:spMkLst>
            <pc:docMk/>
            <pc:sldMk cId="2105909158" sldId="259"/>
            <ac:spMk id="2" creationId="{216E6BE1-EEFC-1745-95AC-42D498668D68}"/>
          </ac:spMkLst>
        </pc:spChg>
        <pc:spChg chg="mod">
          <ac:chgData name="Ézsiás Tamás" userId="e0611f82-8fde-4337-bfcf-f3f762f8e6b6" providerId="ADAL" clId="{25BB781B-871B-4C43-B609-838D36E2759B}" dt="2022-03-23T05:38:43.972" v="50" actId="1076"/>
          <ac:spMkLst>
            <pc:docMk/>
            <pc:sldMk cId="2105909158" sldId="259"/>
            <ac:spMk id="4" creationId="{34384120-39CC-2742-AFD4-599C3A85C6C2}"/>
          </ac:spMkLst>
        </pc:spChg>
        <pc:spChg chg="del mod">
          <ac:chgData name="Ézsiás Tamás" userId="e0611f82-8fde-4337-bfcf-f3f762f8e6b6" providerId="ADAL" clId="{25BB781B-871B-4C43-B609-838D36E2759B}" dt="2022-03-23T05:41:09.147" v="70" actId="478"/>
          <ac:spMkLst>
            <pc:docMk/>
            <pc:sldMk cId="2105909158" sldId="259"/>
            <ac:spMk id="6" creationId="{F3FCB82C-703C-3947-86B9-17F9B11E99B9}"/>
          </ac:spMkLst>
        </pc:spChg>
        <pc:spChg chg="mod">
          <ac:chgData name="Ézsiás Tamás" userId="e0611f82-8fde-4337-bfcf-f3f762f8e6b6" providerId="ADAL" clId="{25BB781B-871B-4C43-B609-838D36E2759B}" dt="2022-03-23T05:41:25.347" v="72" actId="1076"/>
          <ac:spMkLst>
            <pc:docMk/>
            <pc:sldMk cId="2105909158" sldId="259"/>
            <ac:spMk id="7" creationId="{C880AC92-FB03-104C-8328-B8DFC47C7933}"/>
          </ac:spMkLst>
        </pc:spChg>
        <pc:spChg chg="mod">
          <ac:chgData name="Ézsiás Tamás" userId="e0611f82-8fde-4337-bfcf-f3f762f8e6b6" providerId="ADAL" clId="{25BB781B-871B-4C43-B609-838D36E2759B}" dt="2022-03-23T05:40:10.133" v="66" actId="1076"/>
          <ac:spMkLst>
            <pc:docMk/>
            <pc:sldMk cId="2105909158" sldId="259"/>
            <ac:spMk id="8" creationId="{C5940C79-5107-3241-A658-66CD8D6A9BF0}"/>
          </ac:spMkLst>
        </pc:spChg>
        <pc:spChg chg="mod">
          <ac:chgData name="Ézsiás Tamás" userId="e0611f82-8fde-4337-bfcf-f3f762f8e6b6" providerId="ADAL" clId="{25BB781B-871B-4C43-B609-838D36E2759B}" dt="2022-03-23T05:40:16.802" v="67" actId="14100"/>
          <ac:spMkLst>
            <pc:docMk/>
            <pc:sldMk cId="2105909158" sldId="259"/>
            <ac:spMk id="9" creationId="{3D987E21-5D7B-DA48-BFD9-E73BB5FCEC7B}"/>
          </ac:spMkLst>
        </pc:spChg>
        <pc:spChg chg="del">
          <ac:chgData name="Ézsiás Tamás" userId="e0611f82-8fde-4337-bfcf-f3f762f8e6b6" providerId="ADAL" clId="{25BB781B-871B-4C43-B609-838D36E2759B}" dt="2022-03-23T05:40:37.020" v="68" actId="478"/>
          <ac:spMkLst>
            <pc:docMk/>
            <pc:sldMk cId="2105909158" sldId="259"/>
            <ac:spMk id="10" creationId="{459F4DB1-1016-CE46-B9C3-DB5D50E80AA3}"/>
          </ac:spMkLst>
        </pc:spChg>
        <pc:spChg chg="mod">
          <ac:chgData name="Ézsiás Tamás" userId="e0611f82-8fde-4337-bfcf-f3f762f8e6b6" providerId="ADAL" clId="{25BB781B-871B-4C43-B609-838D36E2759B}" dt="2022-03-23T05:41:42.121" v="74" actId="14100"/>
          <ac:spMkLst>
            <pc:docMk/>
            <pc:sldMk cId="2105909158" sldId="259"/>
            <ac:spMk id="11" creationId="{F2BD0D4C-B1E7-B746-9E89-69AE35D031E0}"/>
          </ac:spMkLst>
        </pc:spChg>
        <pc:picChg chg="mod">
          <ac:chgData name="Ézsiás Tamás" userId="e0611f82-8fde-4337-bfcf-f3f762f8e6b6" providerId="ADAL" clId="{25BB781B-871B-4C43-B609-838D36E2759B}" dt="2022-03-23T05:39:31.563" v="60" actId="14100"/>
          <ac:picMkLst>
            <pc:docMk/>
            <pc:sldMk cId="2105909158" sldId="259"/>
            <ac:picMk id="12" creationId="{CD07FCE7-A137-E34C-8712-70A1040C3333}"/>
          </ac:picMkLst>
        </pc:picChg>
        <pc:picChg chg="add mod ord">
          <ac:chgData name="Ézsiás Tamás" userId="e0611f82-8fde-4337-bfcf-f3f762f8e6b6" providerId="ADAL" clId="{25BB781B-871B-4C43-B609-838D36E2759B}" dt="2022-03-23T05:39:48.066" v="63" actId="14100"/>
          <ac:picMkLst>
            <pc:docMk/>
            <pc:sldMk cId="2105909158" sldId="259"/>
            <ac:picMk id="13" creationId="{EFEA9B94-45C5-CE44-B185-F484623E2646}"/>
          </ac:picMkLst>
        </pc:picChg>
      </pc:sldChg>
      <pc:sldChg chg="modSp">
        <pc:chgData name="Ézsiás Tamás" userId="e0611f82-8fde-4337-bfcf-f3f762f8e6b6" providerId="ADAL" clId="{25BB781B-871B-4C43-B609-838D36E2759B}" dt="2022-03-23T05:41:16.152" v="71" actId="1076"/>
        <pc:sldMkLst>
          <pc:docMk/>
          <pc:sldMk cId="769335133" sldId="260"/>
        </pc:sldMkLst>
        <pc:picChg chg="mod">
          <ac:chgData name="Ézsiás Tamás" userId="e0611f82-8fde-4337-bfcf-f3f762f8e6b6" providerId="ADAL" clId="{25BB781B-871B-4C43-B609-838D36E2759B}" dt="2022-03-23T05:41:16.152" v="71" actId="1076"/>
          <ac:picMkLst>
            <pc:docMk/>
            <pc:sldMk cId="769335133" sldId="260"/>
            <ac:picMk id="4" creationId="{908B8FC1-135F-464E-A3AA-5B8C476B3EAB}"/>
          </ac:picMkLst>
        </pc:picChg>
      </pc:sldChg>
    </pc:docChg>
  </pc:docChgLst>
  <pc:docChgLst>
    <pc:chgData name="Tamás Ézsiás" userId="e0611f82-8fde-4337-bfcf-f3f762f8e6b6" providerId="ADAL" clId="{25BB781B-871B-4C43-B609-838D36E2759B}"/>
    <pc:docChg chg="undo custSel addSld delSld modSld sldOrd">
      <pc:chgData name="Tamás Ézsiás" userId="e0611f82-8fde-4337-bfcf-f3f762f8e6b6" providerId="ADAL" clId="{25BB781B-871B-4C43-B609-838D36E2759B}" dt="2022-03-23T08:33:30.337" v="3811" actId="14100"/>
      <pc:docMkLst>
        <pc:docMk/>
      </pc:docMkLst>
      <pc:sldChg chg="addSp delSp modSp">
        <pc:chgData name="Tamás Ézsiás" userId="e0611f82-8fde-4337-bfcf-f3f762f8e6b6" providerId="ADAL" clId="{25BB781B-871B-4C43-B609-838D36E2759B}" dt="2022-03-07T07:47:38.760" v="3079" actId="14100"/>
        <pc:sldMkLst>
          <pc:docMk/>
          <pc:sldMk cId="460152390" sldId="256"/>
        </pc:sldMkLst>
        <pc:spChg chg="mod">
          <ac:chgData name="Tamás Ézsiás" userId="e0611f82-8fde-4337-bfcf-f3f762f8e6b6" providerId="ADAL" clId="{25BB781B-871B-4C43-B609-838D36E2759B}" dt="2022-03-07T07:47:17.641" v="3076" actId="1076"/>
          <ac:spMkLst>
            <pc:docMk/>
            <pc:sldMk cId="460152390" sldId="256"/>
            <ac:spMk id="2" creationId="{A10A724C-D0AC-324E-8C98-5953203E01F1}"/>
          </ac:spMkLst>
        </pc:spChg>
        <pc:spChg chg="mod">
          <ac:chgData name="Tamás Ézsiás" userId="e0611f82-8fde-4337-bfcf-f3f762f8e6b6" providerId="ADAL" clId="{25BB781B-871B-4C43-B609-838D36E2759B}" dt="2022-03-07T07:46:55.098" v="3071" actId="1076"/>
          <ac:spMkLst>
            <pc:docMk/>
            <pc:sldMk cId="460152390" sldId="256"/>
            <ac:spMk id="3" creationId="{70C9CADF-200C-3A43-B2EE-663EF77E940B}"/>
          </ac:spMkLst>
        </pc:spChg>
        <pc:spChg chg="add del mod">
          <ac:chgData name="Tamás Ézsiás" userId="e0611f82-8fde-4337-bfcf-f3f762f8e6b6" providerId="ADAL" clId="{25BB781B-871B-4C43-B609-838D36E2759B}" dt="2022-03-07T07:40:58.461" v="3059" actId="478"/>
          <ac:spMkLst>
            <pc:docMk/>
            <pc:sldMk cId="460152390" sldId="256"/>
            <ac:spMk id="5" creationId="{959201EF-770E-1547-9175-9421275A5844}"/>
          </ac:spMkLst>
        </pc:spChg>
        <pc:picChg chg="add mod ord">
          <ac:chgData name="Tamás Ézsiás" userId="e0611f82-8fde-4337-bfcf-f3f762f8e6b6" providerId="ADAL" clId="{25BB781B-871B-4C43-B609-838D36E2759B}" dt="2022-03-07T07:47:38.760" v="3079" actId="14100"/>
          <ac:picMkLst>
            <pc:docMk/>
            <pc:sldMk cId="460152390" sldId="256"/>
            <ac:picMk id="6" creationId="{76F96F27-8265-1E4B-B797-89073B5844FD}"/>
          </ac:picMkLst>
        </pc:picChg>
      </pc:sldChg>
      <pc:sldChg chg="addSp delSp modSp new mod modClrScheme addAnim chgLayout">
        <pc:chgData name="Tamás Ézsiás" userId="e0611f82-8fde-4337-bfcf-f3f762f8e6b6" providerId="ADAL" clId="{25BB781B-871B-4C43-B609-838D36E2759B}" dt="2022-03-07T08:54:12.245" v="3665" actId="1076"/>
        <pc:sldMkLst>
          <pc:docMk/>
          <pc:sldMk cId="198891760" sldId="257"/>
        </pc:sldMkLst>
        <pc:spChg chg="mod ord">
          <ac:chgData name="Tamás Ézsiás" userId="e0611f82-8fde-4337-bfcf-f3f762f8e6b6" providerId="ADAL" clId="{25BB781B-871B-4C43-B609-838D36E2759B}" dt="2022-03-07T08:52:43.527" v="3661" actId="1076"/>
          <ac:spMkLst>
            <pc:docMk/>
            <pc:sldMk cId="198891760" sldId="257"/>
            <ac:spMk id="2" creationId="{D9CF46C4-CF56-7740-A48C-8AF9DFFE26D3}"/>
          </ac:spMkLst>
        </pc:spChg>
        <pc:spChg chg="mod ord">
          <ac:chgData name="Tamás Ézsiás" userId="e0611f82-8fde-4337-bfcf-f3f762f8e6b6" providerId="ADAL" clId="{25BB781B-871B-4C43-B609-838D36E2759B}" dt="2022-03-07T08:53:53.707" v="3664" actId="1076"/>
          <ac:spMkLst>
            <pc:docMk/>
            <pc:sldMk cId="198891760" sldId="257"/>
            <ac:spMk id="3" creationId="{1819944B-8292-3D46-B598-9E947A6F9E0E}"/>
          </ac:spMkLst>
        </pc:spChg>
        <pc:spChg chg="add del mod ord">
          <ac:chgData name="Tamás Ézsiás" userId="e0611f82-8fde-4337-bfcf-f3f762f8e6b6" providerId="ADAL" clId="{25BB781B-871B-4C43-B609-838D36E2759B}" dt="2022-03-07T05:32:51.212" v="998" actId="931"/>
          <ac:spMkLst>
            <pc:docMk/>
            <pc:sldMk cId="198891760" sldId="257"/>
            <ac:spMk id="4" creationId="{B3863EEF-963A-1A47-9E25-3DD1C0F35E71}"/>
          </ac:spMkLst>
        </pc:spChg>
        <pc:spChg chg="add mod">
          <ac:chgData name="Tamás Ézsiás" userId="e0611f82-8fde-4337-bfcf-f3f762f8e6b6" providerId="ADAL" clId="{25BB781B-871B-4C43-B609-838D36E2759B}" dt="2022-03-07T08:54:12.245" v="3665" actId="1076"/>
          <ac:spMkLst>
            <pc:docMk/>
            <pc:sldMk cId="198891760" sldId="257"/>
            <ac:spMk id="4" creationId="{DCDFEA71-706C-F64F-B1F5-8BC849A2CFF4}"/>
          </ac:spMkLst>
        </pc:spChg>
        <pc:spChg chg="add mod">
          <ac:chgData name="Tamás Ézsiás" userId="e0611f82-8fde-4337-bfcf-f3f762f8e6b6" providerId="ADAL" clId="{25BB781B-871B-4C43-B609-838D36E2759B}" dt="2022-03-07T08:52:33.808" v="3660" actId="1076"/>
          <ac:spMkLst>
            <pc:docMk/>
            <pc:sldMk cId="198891760" sldId="257"/>
            <ac:spMk id="6" creationId="{D9BC54E2-3F8A-074B-A345-FBD2ADCC14CB}"/>
          </ac:spMkLst>
        </pc:spChg>
        <pc:spChg chg="add mod">
          <ac:chgData name="Tamás Ézsiás" userId="e0611f82-8fde-4337-bfcf-f3f762f8e6b6" providerId="ADAL" clId="{25BB781B-871B-4C43-B609-838D36E2759B}" dt="2022-03-07T07:48:07.197" v="3084" actId="1076"/>
          <ac:spMkLst>
            <pc:docMk/>
            <pc:sldMk cId="198891760" sldId="257"/>
            <ac:spMk id="7" creationId="{AF1F0031-C2E6-6F4C-BF0C-21573F832A81}"/>
          </ac:spMkLst>
        </pc:spChg>
        <pc:picChg chg="add mod ord">
          <ac:chgData name="Tamás Ézsiás" userId="e0611f82-8fde-4337-bfcf-f3f762f8e6b6" providerId="ADAL" clId="{25BB781B-871B-4C43-B609-838D36E2759B}" dt="2022-03-07T08:52:49.292" v="3662" actId="1076"/>
          <ac:picMkLst>
            <pc:docMk/>
            <pc:sldMk cId="198891760" sldId="257"/>
            <ac:picMk id="5" creationId="{7706DB6E-1D07-7948-8A05-E3D4E3E53C76}"/>
          </ac:picMkLst>
        </pc:picChg>
        <pc:picChg chg="add mod ord">
          <ac:chgData name="Tamás Ézsiás" userId="e0611f82-8fde-4337-bfcf-f3f762f8e6b6" providerId="ADAL" clId="{25BB781B-871B-4C43-B609-838D36E2759B}" dt="2022-03-07T08:47:29.665" v="3629" actId="14100"/>
          <ac:picMkLst>
            <pc:docMk/>
            <pc:sldMk cId="198891760" sldId="257"/>
            <ac:picMk id="8" creationId="{7FDB74A6-CA82-C547-BF7E-26F43A9BC8D0}"/>
          </ac:picMkLst>
        </pc:picChg>
      </pc:sldChg>
      <pc:sldChg chg="new del">
        <pc:chgData name="Tamás Ézsiás" userId="e0611f82-8fde-4337-bfcf-f3f762f8e6b6" providerId="ADAL" clId="{25BB781B-871B-4C43-B609-838D36E2759B}" dt="2022-03-07T05:09:53.270" v="215" actId="15"/>
        <pc:sldMkLst>
          <pc:docMk/>
          <pc:sldMk cId="1998403703" sldId="257"/>
        </pc:sldMkLst>
      </pc:sldChg>
      <pc:sldChg chg="addSp delSp modSp new mod modClrScheme chgLayout">
        <pc:chgData name="Tamás Ézsiás" userId="e0611f82-8fde-4337-bfcf-f3f762f8e6b6" providerId="ADAL" clId="{25BB781B-871B-4C43-B609-838D36E2759B}" dt="2022-03-23T08:31:59.267" v="3790" actId="27636"/>
        <pc:sldMkLst>
          <pc:docMk/>
          <pc:sldMk cId="479982684" sldId="258"/>
        </pc:sldMkLst>
        <pc:spChg chg="mod ord">
          <ac:chgData name="Tamás Ézsiás" userId="e0611f82-8fde-4337-bfcf-f3f762f8e6b6" providerId="ADAL" clId="{25BB781B-871B-4C43-B609-838D36E2759B}" dt="2022-03-23T08:01:58.142" v="3781" actId="1076"/>
          <ac:spMkLst>
            <pc:docMk/>
            <pc:sldMk cId="479982684" sldId="258"/>
            <ac:spMk id="2" creationId="{23B5813A-9491-6147-8A99-76516C09D975}"/>
          </ac:spMkLst>
        </pc:spChg>
        <pc:spChg chg="mod ord">
          <ac:chgData name="Tamás Ézsiás" userId="e0611f82-8fde-4337-bfcf-f3f762f8e6b6" providerId="ADAL" clId="{25BB781B-871B-4C43-B609-838D36E2759B}" dt="2022-03-23T08:31:59.267" v="3790" actId="27636"/>
          <ac:spMkLst>
            <pc:docMk/>
            <pc:sldMk cId="479982684" sldId="258"/>
            <ac:spMk id="3" creationId="{6F99AB08-BB13-3F45-AA44-FE69B393F3AC}"/>
          </ac:spMkLst>
        </pc:spChg>
        <pc:spChg chg="del">
          <ac:chgData name="Tamás Ézsiás" userId="e0611f82-8fde-4337-bfcf-f3f762f8e6b6" providerId="ADAL" clId="{25BB781B-871B-4C43-B609-838D36E2759B}" dt="2022-03-07T05:46:55.806" v="1233" actId="700"/>
          <ac:spMkLst>
            <pc:docMk/>
            <pc:sldMk cId="479982684" sldId="258"/>
            <ac:spMk id="4" creationId="{E7082133-4016-474D-BB6E-52FDD2CF60EF}"/>
          </ac:spMkLst>
        </pc:spChg>
        <pc:picChg chg="add del mod ord">
          <ac:chgData name="Tamás Ézsiás" userId="e0611f82-8fde-4337-bfcf-f3f762f8e6b6" providerId="ADAL" clId="{25BB781B-871B-4C43-B609-838D36E2759B}" dt="2022-03-23T07:57:28.652" v="3769" actId="478"/>
          <ac:picMkLst>
            <pc:docMk/>
            <pc:sldMk cId="479982684" sldId="258"/>
            <ac:picMk id="4" creationId="{C51C3936-0954-BE40-8434-307EB14ABC61}"/>
          </ac:picMkLst>
        </pc:picChg>
        <pc:picChg chg="add mod modCrop">
          <ac:chgData name="Tamás Ézsiás" userId="e0611f82-8fde-4337-bfcf-f3f762f8e6b6" providerId="ADAL" clId="{25BB781B-871B-4C43-B609-838D36E2759B}" dt="2022-03-23T08:04:03.653" v="3783" actId="732"/>
          <ac:picMkLst>
            <pc:docMk/>
            <pc:sldMk cId="479982684" sldId="258"/>
            <ac:picMk id="5" creationId="{E5D82BC9-F15E-AC4E-986D-67CA2D643775}"/>
          </ac:picMkLst>
        </pc:picChg>
      </pc:sldChg>
      <pc:sldChg chg="addSp modSp new addAnim delAnim modAnim">
        <pc:chgData name="Tamás Ézsiás" userId="e0611f82-8fde-4337-bfcf-f3f762f8e6b6" providerId="ADAL" clId="{25BB781B-871B-4C43-B609-838D36E2759B}" dt="2022-03-23T08:32:36.864" v="3798" actId="1076"/>
        <pc:sldMkLst>
          <pc:docMk/>
          <pc:sldMk cId="2105909158" sldId="259"/>
        </pc:sldMkLst>
        <pc:spChg chg="mod">
          <ac:chgData name="Tamás Ézsiás" userId="e0611f82-8fde-4337-bfcf-f3f762f8e6b6" providerId="ADAL" clId="{25BB781B-871B-4C43-B609-838D36E2759B}" dt="2022-03-07T08:08:44.171" v="3207" actId="207"/>
          <ac:spMkLst>
            <pc:docMk/>
            <pc:sldMk cId="2105909158" sldId="259"/>
            <ac:spMk id="2" creationId="{216E6BE1-EEFC-1745-95AC-42D498668D68}"/>
          </ac:spMkLst>
        </pc:spChg>
        <pc:spChg chg="mod">
          <ac:chgData name="Tamás Ézsiás" userId="e0611f82-8fde-4337-bfcf-f3f762f8e6b6" providerId="ADAL" clId="{25BB781B-871B-4C43-B609-838D36E2759B}" dt="2022-03-07T06:47:21.489" v="1963" actId="27636"/>
          <ac:spMkLst>
            <pc:docMk/>
            <pc:sldMk cId="2105909158" sldId="259"/>
            <ac:spMk id="3" creationId="{BB170AEA-2A5F-C94B-A2AF-FD743FDB53E3}"/>
          </ac:spMkLst>
        </pc:spChg>
        <pc:spChg chg="add mod">
          <ac:chgData name="Tamás Ézsiás" userId="e0611f82-8fde-4337-bfcf-f3f762f8e6b6" providerId="ADAL" clId="{25BB781B-871B-4C43-B609-838D36E2759B}" dt="2022-03-07T08:08:49.830" v="3208" actId="207"/>
          <ac:spMkLst>
            <pc:docMk/>
            <pc:sldMk cId="2105909158" sldId="259"/>
            <ac:spMk id="4" creationId="{34384120-39CC-2742-AFD4-599C3A85C6C2}"/>
          </ac:spMkLst>
        </pc:spChg>
        <pc:spChg chg="add mod">
          <ac:chgData name="Tamás Ézsiás" userId="e0611f82-8fde-4337-bfcf-f3f762f8e6b6" providerId="ADAL" clId="{25BB781B-871B-4C43-B609-838D36E2759B}" dt="2022-03-07T08:08:58.597" v="3210" actId="207"/>
          <ac:spMkLst>
            <pc:docMk/>
            <pc:sldMk cId="2105909158" sldId="259"/>
            <ac:spMk id="5" creationId="{E372B2B4-F92A-7A45-8D50-6A8A71604E7E}"/>
          </ac:spMkLst>
        </pc:spChg>
        <pc:spChg chg="add mod">
          <ac:chgData name="Tamás Ézsiás" userId="e0611f82-8fde-4337-bfcf-f3f762f8e6b6" providerId="ADAL" clId="{25BB781B-871B-4C43-B609-838D36E2759B}" dt="2022-03-07T08:08:55.159" v="3209" actId="207"/>
          <ac:spMkLst>
            <pc:docMk/>
            <pc:sldMk cId="2105909158" sldId="259"/>
            <ac:spMk id="6" creationId="{F3FCB82C-703C-3947-86B9-17F9B11E99B9}"/>
          </ac:spMkLst>
        </pc:spChg>
        <pc:spChg chg="add mod">
          <ac:chgData name="Tamás Ézsiás" userId="e0611f82-8fde-4337-bfcf-f3f762f8e6b6" providerId="ADAL" clId="{25BB781B-871B-4C43-B609-838D36E2759B}" dt="2022-03-07T08:09:01.918" v="3211" actId="207"/>
          <ac:spMkLst>
            <pc:docMk/>
            <pc:sldMk cId="2105909158" sldId="259"/>
            <ac:spMk id="7" creationId="{C880AC92-FB03-104C-8328-B8DFC47C7933}"/>
          </ac:spMkLst>
        </pc:spChg>
        <pc:spChg chg="add mod">
          <ac:chgData name="Tamás Ézsiás" userId="e0611f82-8fde-4337-bfcf-f3f762f8e6b6" providerId="ADAL" clId="{25BB781B-871B-4C43-B609-838D36E2759B}" dt="2022-03-07T09:03:18.842" v="3710" actId="1076"/>
          <ac:spMkLst>
            <pc:docMk/>
            <pc:sldMk cId="2105909158" sldId="259"/>
            <ac:spMk id="8" creationId="{C5940C79-5107-3241-A658-66CD8D6A9BF0}"/>
          </ac:spMkLst>
        </pc:spChg>
        <pc:spChg chg="add mod">
          <ac:chgData name="Tamás Ézsiás" userId="e0611f82-8fde-4337-bfcf-f3f762f8e6b6" providerId="ADAL" clId="{25BB781B-871B-4C43-B609-838D36E2759B}" dt="2022-03-23T08:32:36.864" v="3798" actId="1076"/>
          <ac:spMkLst>
            <pc:docMk/>
            <pc:sldMk cId="2105909158" sldId="259"/>
            <ac:spMk id="9" creationId="{3D987E21-5D7B-DA48-BFD9-E73BB5FCEC7B}"/>
          </ac:spMkLst>
        </pc:spChg>
        <pc:spChg chg="add mod">
          <ac:chgData name="Tamás Ézsiás" userId="e0611f82-8fde-4337-bfcf-f3f762f8e6b6" providerId="ADAL" clId="{25BB781B-871B-4C43-B609-838D36E2759B}" dt="2022-03-07T09:03:55.032" v="3714" actId="207"/>
          <ac:spMkLst>
            <pc:docMk/>
            <pc:sldMk cId="2105909158" sldId="259"/>
            <ac:spMk id="10" creationId="{459F4DB1-1016-CE46-B9C3-DB5D50E80AA3}"/>
          </ac:spMkLst>
        </pc:spChg>
        <pc:spChg chg="add mod">
          <ac:chgData name="Tamás Ézsiás" userId="e0611f82-8fde-4337-bfcf-f3f762f8e6b6" providerId="ADAL" clId="{25BB781B-871B-4C43-B609-838D36E2759B}" dt="2022-03-07T08:09:20.661" v="3215" actId="207"/>
          <ac:spMkLst>
            <pc:docMk/>
            <pc:sldMk cId="2105909158" sldId="259"/>
            <ac:spMk id="11" creationId="{F2BD0D4C-B1E7-B746-9E89-69AE35D031E0}"/>
          </ac:spMkLst>
        </pc:spChg>
        <pc:picChg chg="add mod ord">
          <ac:chgData name="Tamás Ézsiás" userId="e0611f82-8fde-4337-bfcf-f3f762f8e6b6" providerId="ADAL" clId="{25BB781B-871B-4C43-B609-838D36E2759B}" dt="2022-03-23T07:56:36.107" v="3765" actId="14100"/>
          <ac:picMkLst>
            <pc:docMk/>
            <pc:sldMk cId="2105909158" sldId="259"/>
            <ac:picMk id="12" creationId="{CD07FCE7-A137-E34C-8712-70A1040C3333}"/>
          </ac:picMkLst>
        </pc:picChg>
        <pc:picChg chg="mod">
          <ac:chgData name="Tamás Ézsiás" userId="e0611f82-8fde-4337-bfcf-f3f762f8e6b6" providerId="ADAL" clId="{25BB781B-871B-4C43-B609-838D36E2759B}" dt="2022-03-23T07:56:30.007" v="3764" actId="14100"/>
          <ac:picMkLst>
            <pc:docMk/>
            <pc:sldMk cId="2105909158" sldId="259"/>
            <ac:picMk id="13" creationId="{EFEA9B94-45C5-CE44-B185-F484623E2646}"/>
          </ac:picMkLst>
        </pc:picChg>
      </pc:sldChg>
      <pc:sldChg chg="addSp delSp modSp new">
        <pc:chgData name="Tamás Ézsiás" userId="e0611f82-8fde-4337-bfcf-f3f762f8e6b6" providerId="ADAL" clId="{25BB781B-871B-4C43-B609-838D36E2759B}" dt="2022-03-23T08:33:30.337" v="3811" actId="14100"/>
        <pc:sldMkLst>
          <pc:docMk/>
          <pc:sldMk cId="769335133" sldId="260"/>
        </pc:sldMkLst>
        <pc:spChg chg="mod">
          <ac:chgData name="Tamás Ézsiás" userId="e0611f82-8fde-4337-bfcf-f3f762f8e6b6" providerId="ADAL" clId="{25BB781B-871B-4C43-B609-838D36E2759B}" dt="2022-03-23T08:31:59.167" v="3789" actId="207"/>
          <ac:spMkLst>
            <pc:docMk/>
            <pc:sldMk cId="769335133" sldId="260"/>
            <ac:spMk id="2" creationId="{F0787E21-D9E4-B049-BC40-94F44C11B123}"/>
          </ac:spMkLst>
        </pc:spChg>
        <pc:spChg chg="del">
          <ac:chgData name="Tamás Ézsiás" userId="e0611f82-8fde-4337-bfcf-f3f762f8e6b6" providerId="ADAL" clId="{25BB781B-871B-4C43-B609-838D36E2759B}" dt="2022-03-07T08:10:38.433" v="3225" actId="931"/>
          <ac:spMkLst>
            <pc:docMk/>
            <pc:sldMk cId="769335133" sldId="260"/>
            <ac:spMk id="3" creationId="{0FF4E5CE-72DB-1746-8564-748114A57D46}"/>
          </ac:spMkLst>
        </pc:spChg>
        <pc:spChg chg="add mod">
          <ac:chgData name="Tamás Ézsiás" userId="e0611f82-8fde-4337-bfcf-f3f762f8e6b6" providerId="ADAL" clId="{25BB781B-871B-4C43-B609-838D36E2759B}" dt="2022-03-23T08:32:01.302" v="3791" actId="207"/>
          <ac:spMkLst>
            <pc:docMk/>
            <pc:sldMk cId="769335133" sldId="260"/>
            <ac:spMk id="5" creationId="{0C8C4590-FD14-E948-A269-5EC5F7F47E3F}"/>
          </ac:spMkLst>
        </pc:spChg>
        <pc:spChg chg="add del mod">
          <ac:chgData name="Tamás Ézsiás" userId="e0611f82-8fde-4337-bfcf-f3f762f8e6b6" providerId="ADAL" clId="{25BB781B-871B-4C43-B609-838D36E2759B}" dt="2022-03-07T08:16:05.043" v="3405" actId="478"/>
          <ac:spMkLst>
            <pc:docMk/>
            <pc:sldMk cId="769335133" sldId="260"/>
            <ac:spMk id="6" creationId="{E8EA31B9-C13A-5B4E-A1D2-3BE3A33D29A6}"/>
          </ac:spMkLst>
        </pc:spChg>
        <pc:spChg chg="add mod">
          <ac:chgData name="Tamás Ézsiás" userId="e0611f82-8fde-4337-bfcf-f3f762f8e6b6" providerId="ADAL" clId="{25BB781B-871B-4C43-B609-838D36E2759B}" dt="2022-03-23T08:33:10.943" v="3808" actId="1076"/>
          <ac:spMkLst>
            <pc:docMk/>
            <pc:sldMk cId="769335133" sldId="260"/>
            <ac:spMk id="7" creationId="{D8F6530C-54B4-6F4D-90A2-642BA6D777A3}"/>
          </ac:spMkLst>
        </pc:spChg>
        <pc:spChg chg="add mod">
          <ac:chgData name="Tamás Ézsiás" userId="e0611f82-8fde-4337-bfcf-f3f762f8e6b6" providerId="ADAL" clId="{25BB781B-871B-4C43-B609-838D36E2759B}" dt="2022-03-23T08:33:23.293" v="3809" actId="1076"/>
          <ac:spMkLst>
            <pc:docMk/>
            <pc:sldMk cId="769335133" sldId="260"/>
            <ac:spMk id="8" creationId="{6045BE33-902A-9643-A0F6-080E0A90C93A}"/>
          </ac:spMkLst>
        </pc:spChg>
        <pc:picChg chg="add mod ord">
          <ac:chgData name="Tamás Ézsiás" userId="e0611f82-8fde-4337-bfcf-f3f762f8e6b6" providerId="ADAL" clId="{25BB781B-871B-4C43-B609-838D36E2759B}" dt="2022-03-23T08:33:05.407" v="3807" actId="14100"/>
          <ac:picMkLst>
            <pc:docMk/>
            <pc:sldMk cId="769335133" sldId="260"/>
            <ac:picMk id="3" creationId="{FF9B0F21-C3B7-8C4E-9F10-B037B57DD6ED}"/>
          </ac:picMkLst>
        </pc:picChg>
        <pc:picChg chg="add mod ord">
          <ac:chgData name="Tamás Ézsiás" userId="e0611f82-8fde-4337-bfcf-f3f762f8e6b6" providerId="ADAL" clId="{25BB781B-871B-4C43-B609-838D36E2759B}" dt="2022-03-23T08:33:30.337" v="3811" actId="14100"/>
          <ac:picMkLst>
            <pc:docMk/>
            <pc:sldMk cId="769335133" sldId="260"/>
            <ac:picMk id="4" creationId="{908B8FC1-135F-464E-A3AA-5B8C476B3EAB}"/>
          </ac:picMkLst>
        </pc:picChg>
      </pc:sldChg>
      <pc:sldChg chg="addSp modSp new">
        <pc:chgData name="Tamás Ézsiás" userId="e0611f82-8fde-4337-bfcf-f3f762f8e6b6" providerId="ADAL" clId="{25BB781B-871B-4C43-B609-838D36E2759B}" dt="2022-03-07T09:01:49.900" v="3696" actId="14100"/>
        <pc:sldMkLst>
          <pc:docMk/>
          <pc:sldMk cId="638133938" sldId="261"/>
        </pc:sldMkLst>
        <pc:spChg chg="mod">
          <ac:chgData name="Tamás Ézsiás" userId="e0611f82-8fde-4337-bfcf-f3f762f8e6b6" providerId="ADAL" clId="{25BB781B-871B-4C43-B609-838D36E2759B}" dt="2022-03-07T08:58:02.670" v="3689" actId="1076"/>
          <ac:spMkLst>
            <pc:docMk/>
            <pc:sldMk cId="638133938" sldId="261"/>
            <ac:spMk id="2" creationId="{6C91ECF0-B972-7740-AEDC-6995B8C84A55}"/>
          </ac:spMkLst>
        </pc:spChg>
        <pc:spChg chg="mod">
          <ac:chgData name="Tamás Ézsiás" userId="e0611f82-8fde-4337-bfcf-f3f762f8e6b6" providerId="ADAL" clId="{25BB781B-871B-4C43-B609-838D36E2759B}" dt="2022-03-07T08:58:17.385" v="3691" actId="14100"/>
          <ac:spMkLst>
            <pc:docMk/>
            <pc:sldMk cId="638133938" sldId="261"/>
            <ac:spMk id="3" creationId="{C9F3A1A4-641E-5D4F-BDBB-D14CC0BE9BCF}"/>
          </ac:spMkLst>
        </pc:spChg>
        <pc:picChg chg="add mod">
          <ac:chgData name="Tamás Ézsiás" userId="e0611f82-8fde-4337-bfcf-f3f762f8e6b6" providerId="ADAL" clId="{25BB781B-871B-4C43-B609-838D36E2759B}" dt="2022-03-07T09:01:49.900" v="3696" actId="14100"/>
          <ac:picMkLst>
            <pc:docMk/>
            <pc:sldMk cId="638133938" sldId="261"/>
            <ac:picMk id="4" creationId="{099992D8-DADB-CC40-B53F-88DEB5E1DF08}"/>
          </ac:picMkLst>
        </pc:picChg>
      </pc:sldChg>
      <pc:sldChg chg="addSp delSp modSp new del">
        <pc:chgData name="Tamás Ézsiás" userId="e0611f82-8fde-4337-bfcf-f3f762f8e6b6" providerId="ADAL" clId="{25BB781B-871B-4C43-B609-838D36E2759B}" dt="2022-03-07T08:56:49.478" v="3683" actId="680"/>
        <pc:sldMkLst>
          <pc:docMk/>
          <pc:sldMk cId="3094290693" sldId="261"/>
        </pc:sldMkLst>
        <pc:spChg chg="add del mod">
          <ac:chgData name="Tamás Ézsiás" userId="e0611f82-8fde-4337-bfcf-f3f762f8e6b6" providerId="ADAL" clId="{25BB781B-871B-4C43-B609-838D36E2759B}" dt="2022-03-07T08:56:47.979" v="3681" actId="1076"/>
          <ac:spMkLst>
            <pc:docMk/>
            <pc:sldMk cId="3094290693" sldId="261"/>
            <ac:spMk id="2" creationId="{9067D60D-CD1E-534B-AE40-2900E28B743E}"/>
          </ac:spMkLst>
        </pc:spChg>
        <pc:spChg chg="mod">
          <ac:chgData name="Tamás Ézsiás" userId="e0611f82-8fde-4337-bfcf-f3f762f8e6b6" providerId="ADAL" clId="{25BB781B-871B-4C43-B609-838D36E2759B}" dt="2022-03-07T08:56:48.686" v="3682" actId="1076"/>
          <ac:spMkLst>
            <pc:docMk/>
            <pc:sldMk cId="3094290693" sldId="261"/>
            <ac:spMk id="3" creationId="{B7F3C5A3-4549-924B-AD48-D307CFD5EF23}"/>
          </ac:spMkLst>
        </pc:spChg>
      </pc:sldChg>
      <pc:sldChg chg="addSp delSp modSp new ord addAnim modAnim">
        <pc:chgData name="Tamás Ézsiás" userId="e0611f82-8fde-4337-bfcf-f3f762f8e6b6" providerId="ADAL" clId="{25BB781B-871B-4C43-B609-838D36E2759B}" dt="2022-03-23T07:52:11.812" v="3761" actId="1076"/>
        <pc:sldMkLst>
          <pc:docMk/>
          <pc:sldMk cId="212966367" sldId="262"/>
        </pc:sldMkLst>
        <pc:spChg chg="mod">
          <ac:chgData name="Tamás Ézsiás" userId="e0611f82-8fde-4337-bfcf-f3f762f8e6b6" providerId="ADAL" clId="{25BB781B-871B-4C43-B609-838D36E2759B}" dt="2022-03-23T07:28:42.314" v="3739" actId="1076"/>
          <ac:spMkLst>
            <pc:docMk/>
            <pc:sldMk cId="212966367" sldId="262"/>
            <ac:spMk id="2" creationId="{89759E3F-6C3B-F348-B36A-112444D213C9}"/>
          </ac:spMkLst>
        </pc:spChg>
        <pc:spChg chg="del">
          <ac:chgData name="Tamás Ézsiás" userId="e0611f82-8fde-4337-bfcf-f3f762f8e6b6" providerId="ADAL" clId="{25BB781B-871B-4C43-B609-838D36E2759B}" dt="2022-03-23T07:27:51.992" v="3729" actId="931"/>
          <ac:spMkLst>
            <pc:docMk/>
            <pc:sldMk cId="212966367" sldId="262"/>
            <ac:spMk id="3" creationId="{9E1B950A-0E3B-B944-A19E-CF0A762ED576}"/>
          </ac:spMkLst>
        </pc:spChg>
        <pc:graphicFrameChg chg="add del mod modGraphic">
          <ac:chgData name="Tamás Ézsiás" userId="e0611f82-8fde-4337-bfcf-f3f762f8e6b6" providerId="ADAL" clId="{25BB781B-871B-4C43-B609-838D36E2759B}" dt="2022-03-23T07:50:16.506" v="3751" actId="478"/>
          <ac:graphicFrameMkLst>
            <pc:docMk/>
            <pc:sldMk cId="212966367" sldId="262"/>
            <ac:graphicFrameMk id="6" creationId="{1F748A0B-8234-4141-BF11-94B11D1F8BD2}"/>
          </ac:graphicFrameMkLst>
        </pc:graphicFrameChg>
        <pc:picChg chg="add mod ord">
          <ac:chgData name="Tamás Ézsiás" userId="e0611f82-8fde-4337-bfcf-f3f762f8e6b6" providerId="ADAL" clId="{25BB781B-871B-4C43-B609-838D36E2759B}" dt="2022-03-23T07:30:23.198" v="3742" actId="14100"/>
          <ac:picMkLst>
            <pc:docMk/>
            <pc:sldMk cId="212966367" sldId="262"/>
            <ac:picMk id="4" creationId="{70991F1F-3A02-7343-9D50-811B3B0F4E3C}"/>
          </ac:picMkLst>
        </pc:picChg>
        <pc:picChg chg="add del mod">
          <ac:chgData name="Tamás Ézsiás" userId="e0611f82-8fde-4337-bfcf-f3f762f8e6b6" providerId="ADAL" clId="{25BB781B-871B-4C43-B609-838D36E2759B}" dt="2022-03-23T07:49:48.613" v="3745" actId="478"/>
          <ac:picMkLst>
            <pc:docMk/>
            <pc:sldMk cId="212966367" sldId="262"/>
            <ac:picMk id="5" creationId="{BB05757C-F3B8-CC4F-9FAE-3DD5130D73AA}"/>
          </ac:picMkLst>
        </pc:picChg>
        <pc:picChg chg="add mod">
          <ac:chgData name="Tamás Ézsiás" userId="e0611f82-8fde-4337-bfcf-f3f762f8e6b6" providerId="ADAL" clId="{25BB781B-871B-4C43-B609-838D36E2759B}" dt="2022-03-23T07:51:44.520" v="3760" actId="1076"/>
          <ac:picMkLst>
            <pc:docMk/>
            <pc:sldMk cId="212966367" sldId="262"/>
            <ac:picMk id="7" creationId="{8AB2DF26-DFDD-9F4A-BFF9-B4806B49003E}"/>
          </ac:picMkLst>
        </pc:picChg>
      </pc:sldChg>
    </pc:docChg>
  </pc:docChgLst>
  <pc:docChgLst>
    <pc:chgData name="Ézsiás Tamás" userId="e0611f82-8fde-4337-bfcf-f3f762f8e6b6" providerId="ADAL" clId="{206D8254-CDD2-C748-9E56-F86776CFD4EB}"/>
    <pc:docChg chg="custSel modSld">
      <pc:chgData name="Ézsiás Tamás" userId="e0611f82-8fde-4337-bfcf-f3f762f8e6b6" providerId="ADAL" clId="{206D8254-CDD2-C748-9E56-F86776CFD4EB}" dt="2022-05-30T18:37:08.704" v="1" actId="478"/>
      <pc:docMkLst>
        <pc:docMk/>
      </pc:docMkLst>
      <pc:sldChg chg="delSp delAnim">
        <pc:chgData name="Ézsiás Tamás" userId="e0611f82-8fde-4337-bfcf-f3f762f8e6b6" providerId="ADAL" clId="{206D8254-CDD2-C748-9E56-F86776CFD4EB}" dt="2022-05-30T18:37:08.704" v="1" actId="478"/>
        <pc:sldMkLst>
          <pc:docMk/>
          <pc:sldMk cId="198891760" sldId="257"/>
        </pc:sldMkLst>
        <pc:spChg chg="del">
          <ac:chgData name="Ézsiás Tamás" userId="e0611f82-8fde-4337-bfcf-f3f762f8e6b6" providerId="ADAL" clId="{206D8254-CDD2-C748-9E56-F86776CFD4EB}" dt="2022-05-30T18:37:08.704" v="1" actId="478"/>
          <ac:spMkLst>
            <pc:docMk/>
            <pc:sldMk cId="198891760" sldId="257"/>
            <ac:spMk id="4" creationId="{DCDFEA71-706C-F64F-B1F5-8BC849A2CF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A8E7EA3-6101-D14D-8E54-4C74494B9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31D17E6-5332-4A45-8FD7-24D9A3672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90BAD34-B062-E14A-A9B6-3FAC9F2E9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CCEB6C7-D7D5-9B44-80C3-DBF3D6E1E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69E0176-1BC0-DA48-A575-1414B65C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921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C2AE5A-6C87-394F-B341-DE964269A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E6EB0D9-CB74-C74F-B576-F4545CF30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D8D8B1E-8CBA-F142-869C-0AAD640C4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FB1C54E-4999-0044-91DE-E2807620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27DFBDF-7DE8-474F-9441-D75897FEC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7638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E42B48-3AE6-3C41-9856-0F84E1A05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70752A7-432C-C542-90A3-3315060DF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E7C5582-75B8-2E4F-83FA-54593EA81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8178EA5-D176-494D-9FEF-78E113591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A541901-9E78-F344-A527-3ABAB560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4510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8C35EC-28CE-8848-8549-4A0E13F66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0B7B34-F294-4B43-9660-46B2B6D6C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525A5FF-5452-6045-9F3C-43E713E3A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DEA9FC0-5E17-7E42-8A4C-1FE212936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379A177-0A05-5243-83F8-64CA32482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F0E5375-BB91-8F4F-BED7-DCAF3078E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2858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A65631-5A56-DE40-B5BC-B137D1F0E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6DE899C-05E0-A343-BA1B-360FB9E84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D817962-5AED-604E-A0D1-181A7AC60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376DB39-0E22-7A44-A736-4A90F4D5E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92251F0-0B1E-CF42-9BB9-1C0E718E4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8646594-2327-E740-BD72-84FAB4DA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F1B5CEA5-7A93-8D40-B70C-660628DAA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E0C21B62-0F03-1E4B-8F9A-F68EA561D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1201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B97B34-B7AA-1D4D-86D7-3962BD7C3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EDBEE08-4D84-5248-81CC-60AC9B5F8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B7CFEA7-CF72-6D42-ACB9-728A1B5D2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078F78A-C3BD-6A42-AA81-02BF42BB2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461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A1144D1-84BA-B443-8AB5-9BFF25E35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C77A0D9D-3612-FA4F-9785-045E1E379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061680B-BAD2-1344-86A2-BC4A55C87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7326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FCE142-5F2B-1A4A-B791-122D8ABF3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A16FC34-05F5-B74B-AF9C-9E80E79A5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E4A95CF-6579-2040-85AF-0A189CE40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0D9429E-153B-DF42-B805-13C104131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2E380C7-D8F9-8A46-9067-E7C6188E6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184DCE3-1A04-CB47-8AB5-0AF20BE49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4493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8F8AC6-2F77-C040-BF2D-2C8B33CFC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079079F-BFAB-ED46-AD28-BD9CF08E5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434C4E6-A155-6941-9363-6D390B65D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D7DBF69-D835-FE45-9177-D2C0B5CA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D380C5D-BC5A-FB4D-8924-33295B5C7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39F25F9-FC54-F742-898D-1C262B2DB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9048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676215-C18C-5C4F-9771-5B41A1174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DEF3122-B1F6-DF45-9572-1B02E60636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C53CADF-44DF-064D-AD0E-D3AD5808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09B4BB1-4A12-BF46-9231-B7EB6C81A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D5D0B8E-75C1-014E-8E58-13399C7AF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905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34A7D2D6-9C84-154F-9C8B-75E6DE059F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17103BC-7058-C24F-9F55-AEA227DC0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1B15464-15DA-8341-9F6D-A6FCEF36A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DA9A780-CE83-A342-ACE2-07D38A744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FEC1A7A-0B16-5247-AAEC-3AE65536E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990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1518F25-E70F-C441-8C7F-2E2F4D451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1361773-26AE-E24B-95BB-EB2255A72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D8F1FFB-3FF5-A341-8572-7BD9043EA9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0A63F-59E2-834B-8579-091A8AD37110}" type="datetimeFigureOut">
              <a:rPr lang="hu-HU" smtClean="0"/>
              <a:t>2022. 10. 20.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B61D248-56F8-CB4F-B4A5-9E5B012314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F95655D-B677-644D-A84E-51A1FC063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8D7B0-9A2E-9042-9665-AC04C982671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7239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6">
            <a:extLst>
              <a:ext uri="{FF2B5EF4-FFF2-40B4-BE49-F238E27FC236}">
                <a16:creationId xmlns:a16="http://schemas.microsoft.com/office/drawing/2014/main" id="{76F96F27-8265-1E4B-B797-89073B584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591"/>
            <a:ext cx="12320649" cy="6993857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10A724C-D0AC-324E-8C98-5953203E0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642753" y="145122"/>
            <a:ext cx="9144000" cy="2387600"/>
          </a:xfrm>
        </p:spPr>
        <p:txBody>
          <a:bodyPr/>
          <a:lstStyle/>
          <a:p>
            <a:r>
              <a:rPr lang="hu-HU"/>
              <a:t>József Attila (Attila József/Joseph)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0C9CADF-200C-3A43-B2EE-663EF77E9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12321" y="3594050"/>
            <a:ext cx="4783282" cy="1462457"/>
          </a:xfrm>
        </p:spPr>
        <p:txBody>
          <a:bodyPr/>
          <a:lstStyle/>
          <a:p>
            <a:r>
              <a:rPr lang="hu-HU"/>
              <a:t>Made by Tamás Ézsiás </a:t>
            </a:r>
          </a:p>
        </p:txBody>
      </p:sp>
    </p:spTree>
    <p:extLst>
      <p:ext uri="{BB962C8B-B14F-4D97-AF65-F5344CB8AC3E}">
        <p14:creationId xmlns:p14="http://schemas.microsoft.com/office/powerpoint/2010/main" val="460152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8">
            <a:extLst>
              <a:ext uri="{FF2B5EF4-FFF2-40B4-BE49-F238E27FC236}">
                <a16:creationId xmlns:a16="http://schemas.microsoft.com/office/drawing/2014/main" id="{7FDB74A6-CA82-C547-BF7E-26F43A9BC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D9CF46C4-CF56-7740-A48C-8AF9DFFE2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9694" y="-79200"/>
            <a:ext cx="10515600" cy="1325563"/>
          </a:xfrm>
        </p:spPr>
        <p:txBody>
          <a:bodyPr/>
          <a:lstStyle/>
          <a:p>
            <a:r>
              <a:rPr lang="hu-HU"/>
              <a:t>Birth and stuff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819944B-8292-3D46-B598-9E947A6F9E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57169" y="1553100"/>
            <a:ext cx="5181600" cy="4351338"/>
          </a:xfrm>
        </p:spPr>
        <p:txBody>
          <a:bodyPr>
            <a:normAutofit fontScale="85000" lnSpcReduction="20000"/>
          </a:bodyPr>
          <a:lstStyle/>
          <a:p>
            <a:r>
              <a:rPr lang="hu-HU" dirty="0"/>
              <a:t>He </a:t>
            </a:r>
            <a:r>
              <a:rPr lang="hu-HU" dirty="0" err="1"/>
              <a:t>was</a:t>
            </a:r>
            <a:r>
              <a:rPr lang="hu-HU" dirty="0"/>
              <a:t> </a:t>
            </a:r>
            <a:r>
              <a:rPr lang="hu-HU" dirty="0" err="1"/>
              <a:t>born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april</a:t>
            </a:r>
            <a:r>
              <a:rPr lang="hu-HU" dirty="0"/>
              <a:t> 11, 1905 in Ferencváros (</a:t>
            </a:r>
            <a:r>
              <a:rPr lang="hu-HU" dirty="0" err="1"/>
              <a:t>District</a:t>
            </a:r>
            <a:r>
              <a:rPr lang="hu-HU" dirty="0"/>
              <a:t> 9 of </a:t>
            </a:r>
            <a:r>
              <a:rPr lang="hu-HU" dirty="0">
                <a:latin typeface="Abadi Extra Light" panose="02000000000000000000" pitchFamily="2" charset="0"/>
                <a:ea typeface="Abadi Extra Light" panose="02000000000000000000" pitchFamily="2" charset="0"/>
              </a:rPr>
              <a:t>Budapest</a:t>
            </a:r>
            <a:r>
              <a:rPr lang="hu-HU" dirty="0"/>
              <a:t>)</a:t>
            </a:r>
          </a:p>
          <a:p>
            <a:r>
              <a:rPr lang="hu-HU" dirty="0"/>
              <a:t>He </a:t>
            </a:r>
            <a:r>
              <a:rPr lang="hu-HU" dirty="0" err="1"/>
              <a:t>was</a:t>
            </a:r>
            <a:r>
              <a:rPr lang="hu-HU" dirty="0"/>
              <a:t> </a:t>
            </a:r>
            <a:r>
              <a:rPr lang="hu-HU" dirty="0" err="1"/>
              <a:t>born</a:t>
            </a:r>
            <a:r>
              <a:rPr lang="hu-HU" dirty="0"/>
              <a:t> </a:t>
            </a:r>
            <a:r>
              <a:rPr lang="hu-HU" dirty="0" err="1"/>
              <a:t>as</a:t>
            </a:r>
            <a:r>
              <a:rPr lang="hu-HU" dirty="0"/>
              <a:t> a 6th </a:t>
            </a:r>
            <a:r>
              <a:rPr lang="hu-HU" dirty="0" err="1"/>
              <a:t>child</a:t>
            </a:r>
            <a:r>
              <a:rPr lang="hu-HU" dirty="0"/>
              <a:t> </a:t>
            </a:r>
            <a:r>
              <a:rPr lang="hu-HU" dirty="0" err="1"/>
              <a:t>but</a:t>
            </a:r>
            <a:r>
              <a:rPr lang="hu-HU" dirty="0"/>
              <a:t> 3 of </a:t>
            </a:r>
            <a:r>
              <a:rPr lang="hu-HU" dirty="0" err="1"/>
              <a:t>his</a:t>
            </a:r>
            <a:r>
              <a:rPr lang="hu-HU" dirty="0"/>
              <a:t> </a:t>
            </a:r>
            <a:r>
              <a:rPr lang="hu-HU" dirty="0" err="1"/>
              <a:t>sibling</a:t>
            </a:r>
            <a:r>
              <a:rPr lang="hu-HU" dirty="0"/>
              <a:t> has </a:t>
            </a:r>
            <a:r>
              <a:rPr lang="hu-HU" dirty="0" err="1"/>
              <a:t>Died</a:t>
            </a:r>
            <a:r>
              <a:rPr lang="hu-HU" dirty="0"/>
              <a:t> </a:t>
            </a:r>
            <a:r>
              <a:rPr lang="hu-HU" dirty="0" err="1"/>
              <a:t>before</a:t>
            </a:r>
            <a:r>
              <a:rPr lang="hu-HU" dirty="0"/>
              <a:t> he </a:t>
            </a:r>
            <a:r>
              <a:rPr lang="hu-HU" dirty="0" err="1"/>
              <a:t>even</a:t>
            </a:r>
            <a:r>
              <a:rPr lang="hu-HU" dirty="0"/>
              <a:t> </a:t>
            </a:r>
            <a:r>
              <a:rPr lang="hu-HU" dirty="0" err="1"/>
              <a:t>born</a:t>
            </a:r>
            <a:endParaRPr lang="hu-HU" dirty="0"/>
          </a:p>
          <a:p>
            <a:pPr marL="0" indent="0">
              <a:buNone/>
            </a:pP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His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dad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left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when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he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was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3 and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went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to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Romania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So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he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was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left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with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his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mother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and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siblings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and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after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sometime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when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their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Mother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could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not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produce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the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need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for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normal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life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she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gave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Attila and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his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sister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Etelka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to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a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Children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10000"/>
                  </a:schemeClr>
                </a:solidFill>
              </a:rPr>
              <a:t>Protection</a:t>
            </a:r>
            <a:r>
              <a:rPr lang="hu-HU" dirty="0">
                <a:solidFill>
                  <a:schemeClr val="bg2">
                    <a:lumMod val="10000"/>
                  </a:schemeClr>
                </a:solidFill>
              </a:rPr>
              <a:t> Service (In 1910) </a:t>
            </a:r>
          </a:p>
          <a:p>
            <a:pPr marL="0" indent="0">
              <a:buNone/>
            </a:pPr>
            <a:r>
              <a:rPr lang="hu-HU" dirty="0" err="1"/>
              <a:t>His</a:t>
            </a:r>
            <a:r>
              <a:rPr lang="hu-HU" dirty="0"/>
              <a:t> </a:t>
            </a:r>
            <a:r>
              <a:rPr lang="hu-HU" dirty="0" err="1"/>
              <a:t>foster</a:t>
            </a:r>
            <a:r>
              <a:rPr lang="hu-HU" dirty="0"/>
              <a:t> </a:t>
            </a:r>
            <a:r>
              <a:rPr lang="hu-HU" dirty="0" err="1"/>
              <a:t>Parents</a:t>
            </a:r>
            <a:r>
              <a:rPr lang="hu-HU" dirty="0"/>
              <a:t> </a:t>
            </a:r>
            <a:r>
              <a:rPr lang="hu-HU" dirty="0" err="1"/>
              <a:t>decided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name</a:t>
            </a:r>
            <a:r>
              <a:rPr lang="hu-HU" dirty="0"/>
              <a:t> Attila </a:t>
            </a:r>
            <a:r>
              <a:rPr lang="hu-HU" dirty="0" err="1"/>
              <a:t>does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exist</a:t>
            </a:r>
            <a:r>
              <a:rPr lang="hu-HU" dirty="0"/>
              <a:t> (</a:t>
            </a:r>
            <a:r>
              <a:rPr lang="hu-HU" dirty="0" err="1"/>
              <a:t>Just</a:t>
            </a:r>
            <a:r>
              <a:rPr lang="hu-HU" dirty="0"/>
              <a:t> </a:t>
            </a:r>
            <a:r>
              <a:rPr lang="hu-HU" dirty="0" err="1"/>
              <a:t>as</a:t>
            </a:r>
            <a:r>
              <a:rPr lang="hu-HU" dirty="0"/>
              <a:t> </a:t>
            </a:r>
            <a:r>
              <a:rPr lang="hu-HU" dirty="0" err="1"/>
              <a:t>Romania</a:t>
            </a:r>
            <a:r>
              <a:rPr lang="hu-HU" dirty="0"/>
              <a:t>) </a:t>
            </a:r>
            <a:r>
              <a:rPr lang="hu-HU" dirty="0" err="1"/>
              <a:t>so</a:t>
            </a:r>
            <a:r>
              <a:rPr lang="hu-HU" dirty="0"/>
              <a:t> </a:t>
            </a:r>
            <a:r>
              <a:rPr lang="hu-HU" dirty="0" err="1"/>
              <a:t>they</a:t>
            </a:r>
            <a:r>
              <a:rPr lang="hu-HU" dirty="0"/>
              <a:t> </a:t>
            </a:r>
            <a:r>
              <a:rPr lang="hu-HU" dirty="0" err="1"/>
              <a:t>called</a:t>
            </a:r>
            <a:r>
              <a:rPr lang="hu-HU" dirty="0"/>
              <a:t> </a:t>
            </a:r>
            <a:r>
              <a:rPr lang="hu-HU" dirty="0" err="1"/>
              <a:t>him</a:t>
            </a:r>
            <a:r>
              <a:rPr lang="hu-HU" dirty="0"/>
              <a:t> Steve/István</a:t>
            </a:r>
          </a:p>
        </p:txBody>
      </p:sp>
      <p:pic>
        <p:nvPicPr>
          <p:cNvPr id="5" name="Kép 5">
            <a:extLst>
              <a:ext uri="{FF2B5EF4-FFF2-40B4-BE49-F238E27FC236}">
                <a16:creationId xmlns:a16="http://schemas.microsoft.com/office/drawing/2014/main" id="{7706DB6E-1D07-7948-8A05-E3D4E3E53C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23" y="1553100"/>
            <a:ext cx="2846337" cy="4351338"/>
          </a:xfr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D9BC54E2-3F8A-074B-A345-FBD2ADCC14CB}"/>
              </a:ext>
            </a:extLst>
          </p:cNvPr>
          <p:cNvSpPr txBox="1"/>
          <p:nvPr/>
        </p:nvSpPr>
        <p:spPr>
          <a:xfrm>
            <a:off x="1807771" y="6196553"/>
            <a:ext cx="216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/>
              <a:t>Etelka and Attila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F1F0031-C2E6-6F4C-BF0C-21573F832A81}"/>
              </a:ext>
            </a:extLst>
          </p:cNvPr>
          <p:cNvSpPr txBox="1"/>
          <p:nvPr/>
        </p:nvSpPr>
        <p:spPr>
          <a:xfrm>
            <a:off x="7998895" y="-4390406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891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B5813A-9491-6147-8A99-76516C09D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86" y="-46931"/>
            <a:ext cx="10515600" cy="1325563"/>
          </a:xfrm>
        </p:spPr>
        <p:txBody>
          <a:bodyPr/>
          <a:lstStyle/>
          <a:p>
            <a:r>
              <a:rPr lang="hu-HU">
                <a:solidFill>
                  <a:schemeClr val="accent6"/>
                </a:solidFill>
              </a:rPr>
              <a:t>Adulthood (kinda)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99AB08-BB13-3F45-AA44-FE69B393F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213" y="1313488"/>
            <a:ext cx="6410696" cy="36779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>
                <a:solidFill>
                  <a:srgbClr val="C00000"/>
                </a:solidFill>
              </a:rPr>
              <a:t>After going around the country he came back to Budapest and oddly enough met Mátyás Rákosi (One of the leaders/faces of the socialist era) then he joined the Socialist Worker Party (wich is nice).</a:t>
            </a:r>
          </a:p>
          <a:p>
            <a:pPr marL="0" indent="0">
              <a:buNone/>
            </a:pPr>
            <a:r>
              <a:rPr lang="hu-HU">
                <a:solidFill>
                  <a:srgbClr val="C00000"/>
                </a:solidFill>
              </a:rPr>
              <a:t>In 1925 he joined the University of Wienna but nothing extra happened</a:t>
            </a:r>
          </a:p>
          <a:p>
            <a:pPr marL="0" indent="0">
              <a:buNone/>
            </a:pPr>
            <a:endParaRPr lang="hu-HU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>
                <a:solidFill>
                  <a:srgbClr val="C00000"/>
                </a:solidFill>
              </a:rPr>
              <a:t>Almost forgot to mention that he wanted to be a teacher someday but after writing about not having a god and stuff like that he was kind of banned from the Teaching career</a:t>
            </a:r>
          </a:p>
        </p:txBody>
      </p:sp>
      <p:pic>
        <p:nvPicPr>
          <p:cNvPr id="5" name="Kép 5">
            <a:extLst>
              <a:ext uri="{FF2B5EF4-FFF2-40B4-BE49-F238E27FC236}">
                <a16:creationId xmlns:a16="http://schemas.microsoft.com/office/drawing/2014/main" id="{E5D82BC9-F15E-AC4E-986D-67CA2D6437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"/>
          <a:stretch/>
        </p:blipFill>
        <p:spPr>
          <a:xfrm>
            <a:off x="6803571" y="2802852"/>
            <a:ext cx="5388429" cy="405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982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4">
            <a:extLst>
              <a:ext uri="{FF2B5EF4-FFF2-40B4-BE49-F238E27FC236}">
                <a16:creationId xmlns:a16="http://schemas.microsoft.com/office/drawing/2014/main" id="{70991F1F-3A02-7343-9D50-811B3B0F4E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443" y="-224106"/>
            <a:ext cx="12778345" cy="8536833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89759E3F-6C3B-F348-B36A-112444D21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8784" y="451716"/>
            <a:ext cx="2427515" cy="1304843"/>
          </a:xfrm>
        </p:spPr>
        <p:txBody>
          <a:bodyPr/>
          <a:lstStyle/>
          <a:p>
            <a:r>
              <a:rPr lang="hu-HU">
                <a:solidFill>
                  <a:schemeClr val="bg1"/>
                </a:solidFill>
              </a:rPr>
              <a:t>Love life</a:t>
            </a:r>
          </a:p>
        </p:txBody>
      </p:sp>
      <p:pic>
        <p:nvPicPr>
          <p:cNvPr id="7" name="Kép 7">
            <a:extLst>
              <a:ext uri="{FF2B5EF4-FFF2-40B4-BE49-F238E27FC236}">
                <a16:creationId xmlns:a16="http://schemas.microsoft.com/office/drawing/2014/main" id="{8AB2DF26-DFDD-9F4A-BFF9-B4806B490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5" y="1756559"/>
            <a:ext cx="4581575" cy="443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3">
            <a:extLst>
              <a:ext uri="{FF2B5EF4-FFF2-40B4-BE49-F238E27FC236}">
                <a16:creationId xmlns:a16="http://schemas.microsoft.com/office/drawing/2014/main" id="{EFEA9B94-45C5-CE44-B185-F484623E2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694" y="-779318"/>
            <a:ext cx="7620000" cy="8782792"/>
          </a:xfrm>
          <a:prstGeom prst="rect">
            <a:avLst/>
          </a:prstGeom>
        </p:spPr>
      </p:pic>
      <p:pic>
        <p:nvPicPr>
          <p:cNvPr id="12" name="Kép 12">
            <a:extLst>
              <a:ext uri="{FF2B5EF4-FFF2-40B4-BE49-F238E27FC236}">
                <a16:creationId xmlns:a16="http://schemas.microsoft.com/office/drawing/2014/main" id="{CD07FCE7-A137-E34C-8712-70A1040C3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305" y="-18970"/>
            <a:ext cx="5094751" cy="7144165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216E6BE1-EEFC-1745-95AC-42D498668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719" y="169882"/>
            <a:ext cx="3121647" cy="830997"/>
          </a:xfrm>
        </p:spPr>
        <p:txBody>
          <a:bodyPr/>
          <a:lstStyle/>
          <a:p>
            <a:r>
              <a:rPr lang="hu-HU">
                <a:solidFill>
                  <a:schemeClr val="bg2"/>
                </a:solidFill>
              </a:rPr>
              <a:t>His poetry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B170AEA-2A5F-C94B-A2AF-FD743FDB5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447" y="9054935"/>
            <a:ext cx="3998521" cy="1488684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hu-HU"/>
              <a:t>tshell</a:t>
            </a:r>
          </a:p>
          <a:p>
            <a:pPr marL="0" indent="0">
              <a:buNone/>
            </a:pPr>
            <a:endParaRPr lang="hu-HU"/>
          </a:p>
          <a:p>
            <a:pPr marL="0" indent="0">
              <a:buNone/>
            </a:pPr>
            <a:r>
              <a:rPr lang="hu-HU"/>
              <a:t>            WorkerDeath                        </a:t>
            </a:r>
          </a:p>
          <a:p>
            <a:pPr marL="0" indent="0">
              <a:buNone/>
            </a:pPr>
            <a:r>
              <a:rPr lang="hu-HU"/>
              <a:t> A worker dies by decapitation</a:t>
            </a:r>
          </a:p>
          <a:p>
            <a:pPr marL="0" indent="0">
              <a:buNone/>
            </a:pPr>
            <a:r>
              <a:rPr lang="hu-HU"/>
              <a:t>and describes the future after that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34384120-39CC-2742-AFD4-599C3A85C6C2}"/>
              </a:ext>
            </a:extLst>
          </p:cNvPr>
          <p:cNvSpPr txBox="1"/>
          <p:nvPr/>
        </p:nvSpPr>
        <p:spPr>
          <a:xfrm>
            <a:off x="-2" y="1408321"/>
            <a:ext cx="6095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2400">
                <a:solidFill>
                  <a:schemeClr val="bg2">
                    <a:lumMod val="90000"/>
                  </a:schemeClr>
                </a:solidFill>
              </a:rPr>
              <a:t>Here are some of the work of his from different years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E372B2B4-F92A-7A45-8D50-6A8A71604E7E}"/>
              </a:ext>
            </a:extLst>
          </p:cNvPr>
          <p:cNvSpPr txBox="1"/>
          <p:nvPr/>
        </p:nvSpPr>
        <p:spPr>
          <a:xfrm rot="10800000" flipV="1">
            <a:off x="54944" y="2486700"/>
            <a:ext cx="3564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>
                <a:solidFill>
                  <a:schemeClr val="tx1">
                    <a:lumMod val="10000"/>
                    <a:lumOff val="90000"/>
                  </a:schemeClr>
                </a:solidFill>
              </a:rPr>
              <a:t>WorkerDeath (1922)</a:t>
            </a:r>
          </a:p>
          <a:p>
            <a:pPr algn="ctr"/>
            <a:r>
              <a:rPr lang="hu-HU">
                <a:solidFill>
                  <a:schemeClr val="tx1">
                    <a:lumMod val="10000"/>
                    <a:lumOff val="90000"/>
                  </a:schemeClr>
                </a:solidFill>
              </a:rPr>
              <a:t>Descirbes a death of a worker</a:t>
            </a:r>
          </a:p>
          <a:p>
            <a:pPr algn="ctr"/>
            <a:r>
              <a:rPr lang="hu-HU">
                <a:solidFill>
                  <a:schemeClr val="tx1">
                    <a:lumMod val="10000"/>
                    <a:lumOff val="90000"/>
                  </a:schemeClr>
                </a:solidFill>
              </a:rPr>
              <a:t>And the future after the incident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880AC92-FB03-104C-8328-B8DFC47C7933}"/>
              </a:ext>
            </a:extLst>
          </p:cNvPr>
          <p:cNvSpPr txBox="1"/>
          <p:nvPr/>
        </p:nvSpPr>
        <p:spPr>
          <a:xfrm rot="10800000" flipV="1">
            <a:off x="3389482" y="2304187"/>
            <a:ext cx="3877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>
                <a:solidFill>
                  <a:schemeClr val="bg1"/>
                </a:solidFill>
              </a:rPr>
              <a:t>Later (1937)</a:t>
            </a:r>
          </a:p>
          <a:p>
            <a:pPr algn="ctr"/>
            <a:r>
              <a:rPr lang="hu-HU">
                <a:solidFill>
                  <a:schemeClr val="bg1"/>
                </a:solidFill>
              </a:rPr>
              <a:t>Talks about a dead person who cared for him and will take him to the afterlife (Most likely its his mom)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C5940C79-5107-3241-A658-66CD8D6A9BF0}"/>
              </a:ext>
            </a:extLst>
          </p:cNvPr>
          <p:cNvSpPr txBox="1"/>
          <p:nvPr/>
        </p:nvSpPr>
        <p:spPr>
          <a:xfrm>
            <a:off x="3820386" y="4157187"/>
            <a:ext cx="3406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>
                <a:solidFill>
                  <a:srgbClr val="C00000"/>
                </a:solidFill>
              </a:rPr>
              <a:t>Lullaby (1935)</a:t>
            </a:r>
          </a:p>
          <a:p>
            <a:pPr algn="ctr"/>
            <a:r>
              <a:rPr lang="hu-HU">
                <a:solidFill>
                  <a:srgbClr val="C00000"/>
                </a:solidFill>
              </a:rPr>
              <a:t>What could it be? Hmm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3D987E21-5D7B-DA48-BFD9-E73BB5FCEC7B}"/>
              </a:ext>
            </a:extLst>
          </p:cNvPr>
          <p:cNvSpPr txBox="1"/>
          <p:nvPr/>
        </p:nvSpPr>
        <p:spPr>
          <a:xfrm rot="10800000" flipV="1">
            <a:off x="683567" y="3855210"/>
            <a:ext cx="36902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>
                <a:solidFill>
                  <a:schemeClr val="bg1"/>
                </a:solidFill>
              </a:rPr>
              <a:t>Corpse on the street (1932)</a:t>
            </a:r>
          </a:p>
          <a:p>
            <a:pPr algn="ctr"/>
            <a:r>
              <a:rPr lang="hu-HU">
                <a:solidFill>
                  <a:schemeClr val="bg1"/>
                </a:solidFill>
              </a:rPr>
              <a:t>Describes an of course fictional tale of someone that jumped from a high place and died plus questions the conditions around the incident 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F2BD0D4C-B1E7-B746-9E89-69AE35D031E0}"/>
              </a:ext>
            </a:extLst>
          </p:cNvPr>
          <p:cNvSpPr txBox="1"/>
          <p:nvPr/>
        </p:nvSpPr>
        <p:spPr>
          <a:xfrm>
            <a:off x="1970742" y="5625935"/>
            <a:ext cx="3406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>
                <a:solidFill>
                  <a:schemeClr val="bg1"/>
                </a:solidFill>
              </a:rPr>
              <a:t>There is a pattern between his poetry, what could it be? Oh yes...</a:t>
            </a:r>
          </a:p>
        </p:txBody>
      </p:sp>
    </p:spTree>
    <p:extLst>
      <p:ext uri="{BB962C8B-B14F-4D97-AF65-F5344CB8AC3E}">
        <p14:creationId xmlns:p14="http://schemas.microsoft.com/office/powerpoint/2010/main" val="210590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5">
            <a:extLst>
              <a:ext uri="{FF2B5EF4-FFF2-40B4-BE49-F238E27FC236}">
                <a16:creationId xmlns:a16="http://schemas.microsoft.com/office/drawing/2014/main" id="{FF9B0F21-C3B7-8C4E-9F10-B037B57DD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924" y="-432954"/>
            <a:ext cx="4894943" cy="7780812"/>
          </a:xfrm>
          <a:prstGeom prst="rect">
            <a:avLst/>
          </a:prstGeom>
        </p:spPr>
      </p:pic>
      <p:pic>
        <p:nvPicPr>
          <p:cNvPr id="4" name="Kép 4">
            <a:extLst>
              <a:ext uri="{FF2B5EF4-FFF2-40B4-BE49-F238E27FC236}">
                <a16:creationId xmlns:a16="http://schemas.microsoft.com/office/drawing/2014/main" id="{908B8FC1-135F-464E-A3AA-5B8C476B3E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018" y="-432954"/>
            <a:ext cx="7595259" cy="7780812"/>
          </a:xfr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F0787E21-D9E4-B049-BC40-94F44C11B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609" y="352755"/>
            <a:ext cx="3021281" cy="1403803"/>
          </a:xfrm>
        </p:spPr>
        <p:txBody>
          <a:bodyPr/>
          <a:lstStyle/>
          <a:p>
            <a:r>
              <a:rPr lang="hu-HU" b="1">
                <a:solidFill>
                  <a:schemeClr val="bg1"/>
                </a:solidFill>
              </a:rPr>
              <a:t>Death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C8C4590-FD14-E948-A269-5EC5F7F47E3F}"/>
              </a:ext>
            </a:extLst>
          </p:cNvPr>
          <p:cNvSpPr txBox="1"/>
          <p:nvPr/>
        </p:nvSpPr>
        <p:spPr>
          <a:xfrm rot="10800000" flipV="1">
            <a:off x="105226" y="1433392"/>
            <a:ext cx="4884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>
                <a:solidFill>
                  <a:schemeClr val="bg1"/>
                </a:solidFill>
              </a:rPr>
              <a:t>He died by suicide in Balatonszárszó (Oddly enough he wrote a poem about the place)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D8F6530C-54B4-6F4D-90A2-642BA6D777A3}"/>
              </a:ext>
            </a:extLst>
          </p:cNvPr>
          <p:cNvSpPr txBox="1"/>
          <p:nvPr/>
        </p:nvSpPr>
        <p:spPr>
          <a:xfrm>
            <a:off x="591416" y="2375530"/>
            <a:ext cx="2876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>
                <a:solidFill>
                  <a:schemeClr val="accent2"/>
                </a:solidFill>
              </a:rPr>
              <a:t>Many people guesses the true cause of death because suicide is just an assumption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6045BE33-902A-9643-A0F6-080E0A90C93A}"/>
              </a:ext>
            </a:extLst>
          </p:cNvPr>
          <p:cNvSpPr txBox="1"/>
          <p:nvPr/>
        </p:nvSpPr>
        <p:spPr>
          <a:xfrm>
            <a:off x="823974" y="3946070"/>
            <a:ext cx="2876550" cy="1236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>
                <a:solidFill>
                  <a:schemeClr val="bg1"/>
                </a:solidFill>
              </a:rPr>
              <a:t>But the fact is that he was hit by a train, as a lonely mentally ill and short lived man at the age of 32</a:t>
            </a:r>
          </a:p>
        </p:txBody>
      </p:sp>
    </p:spTree>
    <p:extLst>
      <p:ext uri="{BB962C8B-B14F-4D97-AF65-F5344CB8AC3E}">
        <p14:creationId xmlns:p14="http://schemas.microsoft.com/office/powerpoint/2010/main" val="769335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91ECF0-B972-7740-AEDC-6995B8C84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801831">
            <a:off x="-324592" y="-4174713"/>
            <a:ext cx="10515600" cy="1325563"/>
          </a:xfrm>
        </p:spPr>
        <p:txBody>
          <a:bodyPr/>
          <a:lstStyle/>
          <a:p>
            <a:r>
              <a:rPr lang="hu-HU"/>
              <a:t>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9F3A1A4-641E-5D4F-BDBB-D14CC0BE9BCF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3875980">
            <a:off x="634896" y="2279463"/>
            <a:ext cx="12003173" cy="3768978"/>
          </a:xfrm>
        </p:spPr>
        <p:txBody>
          <a:bodyPr/>
          <a:lstStyle/>
          <a:p>
            <a:r>
              <a:rPr lang="hu-HU"/>
              <a:t>K</a:t>
            </a:r>
          </a:p>
        </p:txBody>
      </p:sp>
      <p:pic>
        <p:nvPicPr>
          <p:cNvPr id="4" name="Kép 4">
            <a:extLst>
              <a:ext uri="{FF2B5EF4-FFF2-40B4-BE49-F238E27FC236}">
                <a16:creationId xmlns:a16="http://schemas.microsoft.com/office/drawing/2014/main" id="{099992D8-DADB-CC40-B53F-88DEB5E1D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133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Szélesvásznú</PresentationFormat>
  <Slides>7</Slides>
  <Notes>0</Notes>
  <HiddenSlides>0</HiddenSlide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Office-téma</vt:lpstr>
      <vt:lpstr>József Attila (Attila József/Joseph)</vt:lpstr>
      <vt:lpstr>Birth and stuff</vt:lpstr>
      <vt:lpstr>Adulthood (kinda)</vt:lpstr>
      <vt:lpstr>Love life</vt:lpstr>
      <vt:lpstr>His poetry</vt:lpstr>
      <vt:lpstr>Death</vt:lpstr>
      <vt:lpstr>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József Attila (Attila József/Joseph)</dc:title>
  <dc:creator>etomika1@gmail.com</dc:creator>
  <cp:lastModifiedBy>Tamás Ézsiás</cp:lastModifiedBy>
  <cp:revision>13</cp:revision>
  <dcterms:created xsi:type="dcterms:W3CDTF">2022-03-07T05:05:10Z</dcterms:created>
  <dcterms:modified xsi:type="dcterms:W3CDTF">2022-10-20T14:32:58Z</dcterms:modified>
</cp:coreProperties>
</file>