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69" r:id="rId4"/>
    <p:sldId id="271" r:id="rId5"/>
    <p:sldId id="270" r:id="rId6"/>
    <p:sldId id="258" r:id="rId7"/>
    <p:sldId id="259" r:id="rId8"/>
    <p:sldId id="260" r:id="rId9"/>
    <p:sldId id="266" r:id="rId10"/>
    <p:sldId id="261" r:id="rId11"/>
    <p:sldId id="263" r:id="rId12"/>
    <p:sldId id="262" r:id="rId13"/>
    <p:sldId id="264" r:id="rId14"/>
    <p:sldId id="267" r:id="rId15"/>
    <p:sldId id="268" r:id="rId16"/>
    <p:sldId id="265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36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765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80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140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7044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18676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5717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7132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hu-H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7234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4695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060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19D3216C-D02A-4E34-A5DB-00DEA33A84F9}" type="datetimeFigureOut">
              <a:rPr lang="hu-HU" smtClean="0"/>
              <a:t>2023. 10. 26.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0904C79-C770-4999-BA31-AB3F399C926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1685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3D </a:t>
            </a:r>
            <a:r>
              <a:rPr lang="hu-HU" b="1" dirty="0" smtClean="0"/>
              <a:t>printing</a:t>
            </a:r>
            <a:endParaRPr lang="hu-HU" b="1" dirty="0"/>
          </a:p>
        </p:txBody>
      </p:sp>
      <p:pic>
        <p:nvPicPr>
          <p:cNvPr id="1028" name="Picture 4" descr="JGMAKER Magic 3D Printer DIY Kit with Filament Run Out Detection Sensor and  Resume Print Metal Base 3D Printers for Hobbist Education 220x220x250mm  110V US Plug: Amazon.com: Industrial &amp; Scientif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9909">
            <a:off x="491800" y="2810176"/>
            <a:ext cx="3257550" cy="325755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ásárlás: CraftUnique CraftBot PLUS 3D nyomtató árak összehasonlítása,  CraftBotPLUS bolt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9063">
            <a:off x="4684030" y="2976620"/>
            <a:ext cx="3298825" cy="32988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ormlabs Form 2 SLA 3D Printer Starter Kit - Shop3D.c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9030">
            <a:off x="8964971" y="2466575"/>
            <a:ext cx="2743794" cy="39447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76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What</a:t>
            </a:r>
            <a:r>
              <a:rPr lang="hu-HU" b="1" dirty="0" smtClean="0"/>
              <a:t> is 3D </a:t>
            </a:r>
            <a:r>
              <a:rPr lang="hu-HU" b="1" dirty="0" smtClean="0"/>
              <a:t>printing?</a:t>
            </a:r>
            <a:endParaRPr lang="hu-HU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pic>
        <p:nvPicPr>
          <p:cNvPr id="7" name="Picture 6" descr="Vásárlás: CraftUnique CraftBot PLUS 3D nyomtató árak összehasonlítása,  CraftBotPLUS bolt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9063">
            <a:off x="8071683" y="2972813"/>
            <a:ext cx="3298825" cy="32988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JGMAKER Magic 3D Printer DIY Kit with Filament Run Out Detection Sensor and  Resume Print Metal Base 3D Printers for Hobbist Education 220x220x250mm  110V US Plug: Amazon.com: Industrial &amp; Scientif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9909">
            <a:off x="648097" y="2993450"/>
            <a:ext cx="3257550" cy="325755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452846" y="1341120"/>
            <a:ext cx="83245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3D print is…</a:t>
            </a:r>
          </a:p>
          <a:p>
            <a:pPr marL="285750" indent="-285750">
              <a:buFontTx/>
              <a:buChar char="-"/>
            </a:pPr>
            <a:r>
              <a:rPr lang="hu-HU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The </a:t>
            </a:r>
            <a:r>
              <a:rPr lang="hu-HU" sz="40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history</a:t>
            </a:r>
            <a:r>
              <a:rPr lang="hu-HU" sz="40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1812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How</a:t>
            </a:r>
            <a:r>
              <a:rPr lang="hu-HU" b="1" dirty="0" smtClean="0"/>
              <a:t> </a:t>
            </a:r>
            <a:r>
              <a:rPr lang="hu-HU" b="1" dirty="0" err="1" smtClean="0"/>
              <a:t>does</a:t>
            </a:r>
            <a:r>
              <a:rPr lang="hu-HU" b="1" dirty="0" smtClean="0"/>
              <a:t> </a:t>
            </a:r>
            <a:r>
              <a:rPr lang="hu-HU" b="1" dirty="0" err="1" smtClean="0"/>
              <a:t>it</a:t>
            </a:r>
            <a:r>
              <a:rPr lang="hu-HU" b="1" dirty="0" smtClean="0"/>
              <a:t> </a:t>
            </a:r>
            <a:r>
              <a:rPr lang="hu-HU" b="1" dirty="0" err="1" smtClean="0"/>
              <a:t>work</a:t>
            </a:r>
            <a:r>
              <a:rPr lang="hu-HU" b="1" dirty="0" smtClean="0"/>
              <a:t>?</a:t>
            </a:r>
            <a:endParaRPr lang="hu-HU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452846" y="1279564"/>
            <a:ext cx="11037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</a:t>
            </a:r>
            <a:r>
              <a:rPr lang="hu-H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3D</a:t>
            </a:r>
            <a:r>
              <a:rPr lang="hu-H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„</a:t>
            </a:r>
            <a:r>
              <a:rPr lang="hu-HU" sz="3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</a:t>
            </a:r>
            <a:r>
              <a:rPr lang="hu-H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or use </a:t>
            </a:r>
            <a:r>
              <a:rPr lang="hu-HU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3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downloadable models. For example: www.Thingiverse.com</a:t>
            </a:r>
            <a:endParaRPr lang="hu-HU" sz="32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AT-PT (Star Wars Legion scale) by McAnultyMiniatures - Thingiverse in 2020  | Star wars, Legion, Rogue squad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7829">
            <a:off x="6538958" y="2383123"/>
            <a:ext cx="4886688" cy="36727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blossoming flower 1 by gianfranco - Thingivers - vozeli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46" y="2407250"/>
            <a:ext cx="5042263" cy="378169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04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9098" y="413460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Filament</a:t>
            </a:r>
            <a:endParaRPr lang="hu-HU" b="1" dirty="0"/>
          </a:p>
        </p:txBody>
      </p:sp>
      <p:sp>
        <p:nvSpPr>
          <p:cNvPr id="3" name="Cím 1"/>
          <p:cNvSpPr txBox="1">
            <a:spLocks/>
          </p:cNvSpPr>
          <p:nvPr/>
        </p:nvSpPr>
        <p:spPr>
          <a:xfrm>
            <a:off x="165463" y="1221578"/>
            <a:ext cx="12192000" cy="8243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dirty="0" smtClean="0"/>
              <a:t>(PLA) </a:t>
            </a:r>
            <a:r>
              <a:rPr lang="hu-HU" sz="3600" dirty="0" err="1" smtClean="0"/>
              <a:t>Polylactic</a:t>
            </a:r>
            <a:r>
              <a:rPr lang="hu-HU" sz="3600" dirty="0" smtClean="0"/>
              <a:t> </a:t>
            </a:r>
            <a:r>
              <a:rPr lang="hu-HU" sz="3600" dirty="0" err="1" smtClean="0"/>
              <a:t>acid</a:t>
            </a:r>
            <a:r>
              <a:rPr lang="hu-HU" sz="3600" dirty="0" smtClean="0"/>
              <a:t> : </a:t>
            </a:r>
            <a:r>
              <a:rPr lang="hu-HU" sz="3600" b="1" dirty="0" err="1" smtClean="0"/>
              <a:t>biological</a:t>
            </a:r>
            <a:r>
              <a:rPr lang="hu-HU" sz="3600" b="1" dirty="0" smtClean="0"/>
              <a:t> </a:t>
            </a:r>
            <a:r>
              <a:rPr lang="hu-HU" sz="3600" b="1" dirty="0" err="1" smtClean="0"/>
              <a:t>disintegration</a:t>
            </a:r>
            <a:r>
              <a:rPr lang="hu-HU" sz="3600" dirty="0" smtClean="0"/>
              <a:t> of </a:t>
            </a:r>
            <a:r>
              <a:rPr lang="hu-HU" sz="3600" dirty="0" err="1" smtClean="0"/>
              <a:t>thermoplastics</a:t>
            </a:r>
            <a:r>
              <a:rPr lang="hu-HU" sz="3600" dirty="0" smtClean="0"/>
              <a:t> </a:t>
            </a:r>
            <a:endParaRPr lang="hu-HU" sz="36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768">
            <a:off x="527686" y="3199648"/>
            <a:ext cx="4348339" cy="26759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6028">
            <a:off x="7073331" y="2801326"/>
            <a:ext cx="3472543" cy="34725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717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02" y="957160"/>
            <a:ext cx="7298871" cy="57223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ím 1"/>
          <p:cNvSpPr>
            <a:spLocks noGrp="1"/>
          </p:cNvSpPr>
          <p:nvPr>
            <p:ph type="ctrTitle"/>
          </p:nvPr>
        </p:nvSpPr>
        <p:spPr>
          <a:xfrm>
            <a:off x="1746847" y="22187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extruder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43895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Rétegek</a:t>
            </a:r>
            <a:endParaRPr lang="hu-HU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6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3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What</a:t>
            </a:r>
            <a:r>
              <a:rPr lang="hu-HU" b="1" dirty="0" smtClean="0"/>
              <a:t> </a:t>
            </a:r>
            <a:r>
              <a:rPr lang="hu-HU" b="1" dirty="0" err="1" smtClean="0"/>
              <a:t>can</a:t>
            </a:r>
            <a:r>
              <a:rPr lang="hu-HU" b="1" dirty="0" smtClean="0"/>
              <a:t> </a:t>
            </a:r>
            <a:r>
              <a:rPr lang="hu-HU" b="1" dirty="0" err="1" smtClean="0"/>
              <a:t>we</a:t>
            </a:r>
            <a:r>
              <a:rPr lang="hu-HU" b="1" dirty="0" smtClean="0"/>
              <a:t> </a:t>
            </a:r>
            <a:r>
              <a:rPr lang="hu-HU" b="1" dirty="0" err="1" smtClean="0"/>
              <a:t>make</a:t>
            </a:r>
            <a:r>
              <a:rPr lang="hu-HU" b="1" dirty="0" smtClean="0"/>
              <a:t>?</a:t>
            </a:r>
            <a:endParaRPr lang="hu-HU" b="1" dirty="0"/>
          </a:p>
        </p:txBody>
      </p:sp>
      <p:pic>
        <p:nvPicPr>
          <p:cNvPr id="1026" name="Picture 2" descr="3d nyomtatott lámpa | 3dfiz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4520">
            <a:off x="504777" y="1438314"/>
            <a:ext cx="3911601" cy="391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D nyomtatás – Kreatív alkotás - Egyedi funkciók és formá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8451">
            <a:off x="9205577" y="3736923"/>
            <a:ext cx="2719964" cy="271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pi tipp: tárgyak eltávolítása - 3D nyomtatás blo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4212">
            <a:off x="3305172" y="3227154"/>
            <a:ext cx="4532743" cy="340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úsvéti sütiformák - 3D nyomtatás blo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9142">
            <a:off x="6757149" y="1504362"/>
            <a:ext cx="3515815" cy="233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19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Curiosities</a:t>
            </a:r>
            <a:r>
              <a:rPr lang="hu-HU" b="1" dirty="0" smtClean="0"/>
              <a:t>…</a:t>
            </a:r>
            <a:endParaRPr lang="hu-HU" b="1" dirty="0"/>
          </a:p>
        </p:txBody>
      </p:sp>
      <p:pic>
        <p:nvPicPr>
          <p:cNvPr id="7" name="Picture 2" descr="3D Printing: The Future of Construction - 3Dnati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95" y="1229097"/>
            <a:ext cx="8944883" cy="511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17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pic>
        <p:nvPicPr>
          <p:cNvPr id="2054" name="Picture 6" descr="The first 3D printed House with earth | Gaia | 3D Printers | WAS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93" y="522515"/>
            <a:ext cx="10209849" cy="574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81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pic>
        <p:nvPicPr>
          <p:cNvPr id="2050" name="Picture 2" descr="COBOD - Modular 3D Construction Printers - 3D Printed Buil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1753">
            <a:off x="262451" y="1803041"/>
            <a:ext cx="5098769" cy="339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biggest 3d printed building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671" y="213097"/>
            <a:ext cx="6942244" cy="39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87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pic>
        <p:nvPicPr>
          <p:cNvPr id="7170" name="Picture 2" descr="Book of the Week: Fundamentals of 3D Food Printing and Applications «  Fabbal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214">
            <a:off x="455882" y="1154675"/>
            <a:ext cx="4992914" cy="39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smtClean="0"/>
              <a:t>Printed </a:t>
            </a:r>
            <a:r>
              <a:rPr lang="hu-HU" b="1" dirty="0" err="1" smtClean="0"/>
              <a:t>foods</a:t>
            </a:r>
            <a:r>
              <a:rPr lang="hu-HU" b="1" dirty="0" smtClean="0"/>
              <a:t>…</a:t>
            </a:r>
            <a:endParaRPr lang="hu-HU" b="1" dirty="0"/>
          </a:p>
        </p:txBody>
      </p:sp>
      <p:pic>
        <p:nvPicPr>
          <p:cNvPr id="7172" name="Picture 4" descr="3D Printed Food: All You Need to Know in 2020 | All3D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7374">
            <a:off x="6229103" y="1241442"/>
            <a:ext cx="5640752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sináld magad” otthoni csokinyomtató - FREEDEE BLO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4950">
            <a:off x="4272414" y="4116045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4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sp>
        <p:nvSpPr>
          <p:cNvPr id="6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Medical</a:t>
            </a:r>
            <a:r>
              <a:rPr lang="hu-HU" b="1" dirty="0" smtClean="0"/>
              <a:t> </a:t>
            </a:r>
            <a:r>
              <a:rPr lang="hu-HU" b="1" dirty="0" err="1" smtClean="0"/>
              <a:t>science</a:t>
            </a:r>
            <a:endParaRPr lang="hu-HU" b="1" dirty="0"/>
          </a:p>
        </p:txBody>
      </p:sp>
      <p:pic>
        <p:nvPicPr>
          <p:cNvPr id="10242" name="Picture 2" descr="3D printing implants and organs is the new reality | Healthcare IT Austra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1108">
            <a:off x="449941" y="1887910"/>
            <a:ext cx="6738711" cy="373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3D printed silicone heart valves • tectales • tagging medical techn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791" y="1465942"/>
            <a:ext cx="360045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5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sp>
        <p:nvSpPr>
          <p:cNvPr id="6" name="Cím 1"/>
          <p:cNvSpPr>
            <a:spLocks noGrp="1"/>
          </p:cNvSpPr>
          <p:nvPr>
            <p:ph type="ctrTitle"/>
          </p:nvPr>
        </p:nvSpPr>
        <p:spPr>
          <a:xfrm>
            <a:off x="1807807" y="404751"/>
            <a:ext cx="8529061" cy="82434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 smtClean="0"/>
              <a:t>Space</a:t>
            </a:r>
            <a:r>
              <a:rPr lang="hu-HU" b="1" dirty="0" smtClean="0"/>
              <a:t> </a:t>
            </a:r>
            <a:r>
              <a:rPr lang="hu-HU" b="1" dirty="0" err="1" smtClean="0"/>
              <a:t>travel</a:t>
            </a:r>
            <a:endParaRPr lang="hu-HU" b="1" dirty="0"/>
          </a:p>
        </p:txBody>
      </p:sp>
      <p:pic>
        <p:nvPicPr>
          <p:cNvPr id="3074" name="Picture 2" descr="How to 3D-print a habitat on Mars - Room: The Spac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1491">
            <a:off x="177517" y="1749171"/>
            <a:ext cx="74295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ating 3D printed pizza that's made into any shape you like – Vote3D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5159">
            <a:off x="8023708" y="1811909"/>
            <a:ext cx="3889413" cy="296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00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07999" y="1465942"/>
            <a:ext cx="7257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	</a:t>
            </a:r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-72571" y="2257168"/>
            <a:ext cx="119307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pl-PL" sz="60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impossible today can be realized tomorrow </a:t>
            </a:r>
            <a:r>
              <a:rPr lang="pl-PL" sz="6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 </a:t>
            </a:r>
          </a:p>
          <a:p>
            <a:pPr algn="r"/>
            <a:r>
              <a:rPr lang="pl-PL" sz="60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József Öveges</a:t>
            </a:r>
          </a:p>
          <a:p>
            <a:pPr algn="r"/>
            <a:r>
              <a:rPr lang="pl-PL" sz="60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physicist</a:t>
            </a:r>
            <a:endParaRPr lang="hu-HU" sz="60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ím 1"/>
          <p:cNvSpPr>
            <a:spLocks noGrp="1"/>
          </p:cNvSpPr>
          <p:nvPr>
            <p:ph type="ctrTitle"/>
          </p:nvPr>
        </p:nvSpPr>
        <p:spPr>
          <a:xfrm>
            <a:off x="116114" y="253132"/>
            <a:ext cx="11553372" cy="1212810"/>
          </a:xfrm>
        </p:spPr>
        <p:txBody>
          <a:bodyPr>
            <a:normAutofit/>
          </a:bodyPr>
          <a:lstStyle/>
          <a:p>
            <a:pPr algn="ctr"/>
            <a:r>
              <a:rPr lang="hu-HU" dirty="0" err="1" smtClean="0"/>
              <a:t>Thank</a:t>
            </a:r>
            <a:r>
              <a:rPr lang="hu-HU" dirty="0" smtClean="0"/>
              <a:t> </a:t>
            </a:r>
            <a:r>
              <a:rPr lang="hu-HU" dirty="0" err="1" smtClean="0"/>
              <a:t>you</a:t>
            </a:r>
            <a:r>
              <a:rPr lang="hu-HU" dirty="0" smtClean="0"/>
              <a:t> </a:t>
            </a:r>
            <a:r>
              <a:rPr lang="hu-HU" dirty="0" err="1" smtClean="0"/>
              <a:t>for</a:t>
            </a:r>
            <a:r>
              <a:rPr lang="hu-HU" dirty="0" smtClean="0"/>
              <a:t> </a:t>
            </a:r>
            <a:r>
              <a:rPr lang="hu-HU" dirty="0" err="1" smtClean="0"/>
              <a:t>attention</a:t>
            </a:r>
            <a:r>
              <a:rPr lang="hu-HU" dirty="0" smtClean="0"/>
              <a:t>.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3089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Nagyvárosi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TM03457491[[fn=Nagyvárosi]]</Template>
  <TotalTime>460</TotalTime>
  <Words>83</Words>
  <Application>Microsoft Office PowerPoint</Application>
  <PresentationFormat>Szélesvásznú</PresentationFormat>
  <Paragraphs>27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Nagyvárosi</vt:lpstr>
      <vt:lpstr>3D printing</vt:lpstr>
      <vt:lpstr>What is 3D printing?</vt:lpstr>
      <vt:lpstr>How does it work?</vt:lpstr>
      <vt:lpstr>Filament</vt:lpstr>
      <vt:lpstr>extruder</vt:lpstr>
      <vt:lpstr>Rétegek</vt:lpstr>
      <vt:lpstr>PowerPoint-bemutató</vt:lpstr>
      <vt:lpstr>PowerPoint-bemutató</vt:lpstr>
      <vt:lpstr>What can we make?</vt:lpstr>
      <vt:lpstr>Curiosities…</vt:lpstr>
      <vt:lpstr>PowerPoint-bemutató</vt:lpstr>
      <vt:lpstr>PowerPoint-bemutató</vt:lpstr>
      <vt:lpstr>Printed foods…</vt:lpstr>
      <vt:lpstr>Medical science</vt:lpstr>
      <vt:lpstr>Space travel</vt:lpstr>
      <vt:lpstr>Thank you for attention.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nyomtatás</dc:title>
  <dc:creator>Laskói Ádám</dc:creator>
  <cp:lastModifiedBy>Polonkai Zoltán</cp:lastModifiedBy>
  <cp:revision>30</cp:revision>
  <dcterms:created xsi:type="dcterms:W3CDTF">2020-09-28T07:41:24Z</dcterms:created>
  <dcterms:modified xsi:type="dcterms:W3CDTF">2023-10-26T19:06:51Z</dcterms:modified>
</cp:coreProperties>
</file>