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1581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41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249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3355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402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08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3714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334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0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9868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1593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8534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6329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051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8269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77395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9787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68DCFA-1012-40DB-97FA-30F3F6428239}" type="datetimeFigureOut">
              <a:rPr lang="hu-HU" smtClean="0"/>
              <a:t>2023. 10. 25.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85B6C-2C49-47F8-8ED4-3726665CB74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3228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IT </a:t>
            </a:r>
            <a:r>
              <a:rPr lang="hu-HU" dirty="0" err="1" smtClean="0"/>
              <a:t>professions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made </a:t>
            </a:r>
            <a:r>
              <a:rPr lang="hu-HU" dirty="0" err="1" smtClean="0"/>
              <a:t>by</a:t>
            </a:r>
            <a:r>
              <a:rPr lang="hu-HU" dirty="0" smtClean="0"/>
              <a:t> </a:t>
            </a:r>
            <a:r>
              <a:rPr lang="hu-HU" dirty="0" err="1" smtClean="0"/>
              <a:t>Hungarian</a:t>
            </a:r>
            <a:r>
              <a:rPr lang="hu-HU" dirty="0" smtClean="0"/>
              <a:t> STEAM Group in </a:t>
            </a:r>
            <a:r>
              <a:rPr lang="hu-HU" smtClean="0"/>
              <a:t>budapest</a:t>
            </a:r>
            <a:endParaRPr lang="hu-HU" dirty="0" smtClean="0"/>
          </a:p>
          <a:p>
            <a:r>
              <a:rPr lang="hu-HU" dirty="0" smtClean="0"/>
              <a:t>May 2023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5339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174" y="180206"/>
            <a:ext cx="5241600" cy="65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06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IT </a:t>
            </a:r>
            <a:r>
              <a:rPr lang="hu-HU" dirty="0" err="1"/>
              <a:t>Coordinator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task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information</a:t>
            </a:r>
            <a:r>
              <a:rPr lang="hu-HU" dirty="0"/>
              <a:t> </a:t>
            </a:r>
            <a:r>
              <a:rPr lang="hu-HU" dirty="0" err="1"/>
              <a:t>organizer</a:t>
            </a:r>
            <a:r>
              <a:rPr lang="hu-HU" dirty="0"/>
              <a:t> is computer-</a:t>
            </a:r>
            <a:r>
              <a:rPr lang="hu-HU" dirty="0" err="1"/>
              <a:t>supported</a:t>
            </a:r>
            <a:r>
              <a:rPr lang="hu-HU" dirty="0"/>
              <a:t> </a:t>
            </a:r>
            <a:r>
              <a:rPr lang="hu-HU" dirty="0" err="1"/>
              <a:t>information</a:t>
            </a:r>
            <a:r>
              <a:rPr lang="hu-HU" dirty="0"/>
              <a:t> </a:t>
            </a:r>
            <a:r>
              <a:rPr lang="hu-HU" dirty="0" err="1"/>
              <a:t>planning</a:t>
            </a:r>
            <a:r>
              <a:rPr lang="hu-HU" dirty="0"/>
              <a:t>, </a:t>
            </a:r>
            <a:r>
              <a:rPr lang="hu-HU" dirty="0" err="1"/>
              <a:t>as</a:t>
            </a:r>
            <a:r>
              <a:rPr lang="hu-HU" dirty="0"/>
              <a:t> </a:t>
            </a:r>
            <a:r>
              <a:rPr lang="hu-HU" dirty="0" err="1"/>
              <a:t>well</a:t>
            </a:r>
            <a:r>
              <a:rPr lang="hu-HU" dirty="0"/>
              <a:t> </a:t>
            </a:r>
            <a:r>
              <a:rPr lang="hu-HU" dirty="0" err="1"/>
              <a:t>as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modernization</a:t>
            </a:r>
            <a:r>
              <a:rPr lang="hu-HU" dirty="0"/>
              <a:t> and </a:t>
            </a:r>
            <a:r>
              <a:rPr lang="hu-HU" dirty="0" err="1"/>
              <a:t>improvement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system</a:t>
            </a:r>
            <a:r>
              <a:rPr lang="hu-HU" dirty="0"/>
              <a:t>.</a:t>
            </a:r>
          </a:p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33" y="2895600"/>
            <a:ext cx="4590000" cy="3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0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Data </a:t>
            </a:r>
            <a:r>
              <a:rPr lang="hu-HU" dirty="0" err="1"/>
              <a:t>Analyst</a:t>
            </a:r>
            <a:r>
              <a:rPr lang="hu-HU" dirty="0"/>
              <a:t> / Data </a:t>
            </a:r>
            <a:r>
              <a:rPr lang="hu-HU" dirty="0" err="1"/>
              <a:t>Visualisation</a:t>
            </a:r>
            <a:r>
              <a:rPr lang="hu-HU" dirty="0"/>
              <a:t> </a:t>
            </a:r>
            <a:r>
              <a:rPr lang="hu-HU" dirty="0" err="1"/>
              <a:t>Expert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Although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positions</a:t>
            </a:r>
            <a:r>
              <a:rPr lang="hu-HU" dirty="0"/>
              <a:t> of Data </a:t>
            </a:r>
            <a:r>
              <a:rPr lang="hu-HU" dirty="0" err="1"/>
              <a:t>Scientist</a:t>
            </a:r>
            <a:r>
              <a:rPr lang="hu-HU" dirty="0"/>
              <a:t> and Data </a:t>
            </a:r>
            <a:r>
              <a:rPr lang="hu-HU" dirty="0" err="1"/>
              <a:t>Analyst</a:t>
            </a:r>
            <a:r>
              <a:rPr lang="hu-HU" dirty="0"/>
              <a:t> overlap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some</a:t>
            </a:r>
            <a:r>
              <a:rPr lang="hu-HU" dirty="0"/>
              <a:t> </a:t>
            </a:r>
            <a:r>
              <a:rPr lang="hu-HU" dirty="0" err="1"/>
              <a:t>extent</a:t>
            </a:r>
            <a:r>
              <a:rPr lang="hu-HU" dirty="0"/>
              <a:t> and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often</a:t>
            </a:r>
            <a:r>
              <a:rPr lang="hu-HU" dirty="0"/>
              <a:t> </a:t>
            </a:r>
            <a:r>
              <a:rPr lang="hu-HU" dirty="0" err="1"/>
              <a:t>referred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as</a:t>
            </a:r>
            <a:r>
              <a:rPr lang="hu-HU" dirty="0"/>
              <a:t> </a:t>
            </a:r>
            <a:r>
              <a:rPr lang="hu-HU" dirty="0" err="1"/>
              <a:t>synonyms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each</a:t>
            </a:r>
            <a:r>
              <a:rPr lang="hu-HU" dirty="0"/>
              <a:t> </a:t>
            </a:r>
            <a:r>
              <a:rPr lang="hu-HU" dirty="0" err="1"/>
              <a:t>other</a:t>
            </a:r>
            <a:r>
              <a:rPr lang="hu-HU" dirty="0"/>
              <a:t>, a </a:t>
            </a:r>
            <a:r>
              <a:rPr lang="hu-HU" dirty="0" err="1"/>
              <a:t>somewhat</a:t>
            </a:r>
            <a:r>
              <a:rPr lang="hu-HU" dirty="0"/>
              <a:t> </a:t>
            </a:r>
            <a:r>
              <a:rPr lang="hu-HU" dirty="0" err="1"/>
              <a:t>sharp</a:t>
            </a:r>
            <a:r>
              <a:rPr lang="hu-HU" dirty="0"/>
              <a:t> </a:t>
            </a:r>
            <a:r>
              <a:rPr lang="hu-HU" dirty="0" err="1"/>
              <a:t>dividing</a:t>
            </a:r>
            <a:r>
              <a:rPr lang="hu-HU" dirty="0"/>
              <a:t> line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drawn</a:t>
            </a:r>
            <a:r>
              <a:rPr lang="hu-HU" dirty="0"/>
              <a:t> </a:t>
            </a:r>
            <a:r>
              <a:rPr lang="hu-HU" dirty="0" err="1"/>
              <a:t>between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two</a:t>
            </a:r>
            <a:r>
              <a:rPr lang="hu-HU" dirty="0"/>
              <a:t>: </a:t>
            </a:r>
            <a:r>
              <a:rPr lang="hu-HU" dirty="0" err="1"/>
              <a:t>while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miner</a:t>
            </a:r>
            <a:r>
              <a:rPr lang="hu-HU" dirty="0"/>
              <a:t> "</a:t>
            </a:r>
            <a:r>
              <a:rPr lang="hu-HU" dirty="0" err="1"/>
              <a:t>kneads</a:t>
            </a:r>
            <a:r>
              <a:rPr lang="hu-HU" dirty="0"/>
              <a:t>"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, </a:t>
            </a:r>
            <a:r>
              <a:rPr lang="hu-HU" dirty="0" err="1"/>
              <a:t>looks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correlations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analyst</a:t>
            </a:r>
            <a:r>
              <a:rPr lang="hu-HU" dirty="0"/>
              <a:t> </a:t>
            </a:r>
            <a:r>
              <a:rPr lang="hu-HU" dirty="0" err="1"/>
              <a:t>processes</a:t>
            </a:r>
            <a:r>
              <a:rPr lang="hu-HU" dirty="0"/>
              <a:t> and </a:t>
            </a:r>
            <a:r>
              <a:rPr lang="hu-HU" dirty="0" err="1"/>
              <a:t>interprets</a:t>
            </a:r>
            <a:r>
              <a:rPr lang="hu-HU" dirty="0"/>
              <a:t> </a:t>
            </a:r>
            <a:r>
              <a:rPr lang="hu-HU" dirty="0" err="1"/>
              <a:t>them</a:t>
            </a:r>
            <a:r>
              <a:rPr lang="hu-HU" dirty="0"/>
              <a:t>, </a:t>
            </a:r>
            <a:r>
              <a:rPr lang="hu-HU" dirty="0" err="1"/>
              <a:t>sets</a:t>
            </a:r>
            <a:r>
              <a:rPr lang="hu-HU" dirty="0"/>
              <a:t> </a:t>
            </a:r>
            <a:r>
              <a:rPr lang="hu-HU" dirty="0" err="1"/>
              <a:t>up</a:t>
            </a:r>
            <a:r>
              <a:rPr lang="hu-HU" dirty="0"/>
              <a:t> </a:t>
            </a:r>
            <a:r>
              <a:rPr lang="hu-HU" dirty="0" err="1"/>
              <a:t>models</a:t>
            </a:r>
            <a:r>
              <a:rPr lang="hu-HU" dirty="0"/>
              <a:t> </a:t>
            </a:r>
            <a:r>
              <a:rPr lang="hu-HU" dirty="0" err="1"/>
              <a:t>up</a:t>
            </a:r>
            <a:r>
              <a:rPr lang="hu-HU" dirty="0"/>
              <a:t>.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99161" y="7013348"/>
            <a:ext cx="3932237" cy="3420000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2051" name="Picture 3" descr="A legkeresettebb informatikai szakmák | TanfolyamOKJ.hu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24" y="2727959"/>
            <a:ext cx="4695695" cy="31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949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Data </a:t>
            </a:r>
            <a:r>
              <a:rPr lang="hu-HU" dirty="0" err="1"/>
              <a:t>Scientist</a:t>
            </a:r>
            <a:r>
              <a:rPr lang="hu-HU" dirty="0"/>
              <a:t>/</a:t>
            </a:r>
            <a:r>
              <a:rPr lang="hu-HU" dirty="0" err="1"/>
              <a:t>Analyst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699016" y="609600"/>
            <a:ext cx="5195997" cy="4572000"/>
          </a:xfrm>
        </p:spPr>
        <p:txBody>
          <a:bodyPr/>
          <a:lstStyle/>
          <a:p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help</a:t>
            </a:r>
            <a:r>
              <a:rPr lang="hu-HU" dirty="0"/>
              <a:t> of </a:t>
            </a:r>
            <a:r>
              <a:rPr lang="hu-HU" dirty="0" err="1"/>
              <a:t>various</a:t>
            </a:r>
            <a:r>
              <a:rPr lang="hu-HU" dirty="0"/>
              <a:t> </a:t>
            </a:r>
            <a:r>
              <a:rPr lang="hu-HU" dirty="0" err="1"/>
              <a:t>statistical</a:t>
            </a:r>
            <a:r>
              <a:rPr lang="hu-HU" dirty="0"/>
              <a:t> and </a:t>
            </a:r>
            <a:r>
              <a:rPr lang="hu-HU" dirty="0" err="1"/>
              <a:t>mathematical</a:t>
            </a:r>
            <a:r>
              <a:rPr lang="hu-HU" dirty="0"/>
              <a:t> </a:t>
            </a:r>
            <a:r>
              <a:rPr lang="hu-HU" dirty="0" err="1"/>
              <a:t>relationships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scientist</a:t>
            </a:r>
            <a:r>
              <a:rPr lang="hu-HU" dirty="0"/>
              <a:t> </a:t>
            </a:r>
            <a:r>
              <a:rPr lang="hu-HU" dirty="0" err="1"/>
              <a:t>looks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(</a:t>
            </a:r>
            <a:r>
              <a:rPr lang="hu-HU" dirty="0" err="1"/>
              <a:t>miner</a:t>
            </a:r>
            <a:r>
              <a:rPr lang="hu-HU" dirty="0"/>
              <a:t>) </a:t>
            </a:r>
            <a:r>
              <a:rPr lang="hu-HU" dirty="0" err="1"/>
              <a:t>hidden</a:t>
            </a:r>
            <a:r>
              <a:rPr lang="hu-HU" dirty="0"/>
              <a:t> </a:t>
            </a:r>
            <a:r>
              <a:rPr lang="hu-HU" dirty="0" err="1"/>
              <a:t>relationships</a:t>
            </a:r>
            <a:r>
              <a:rPr lang="hu-HU" dirty="0"/>
              <a:t> in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large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set</a:t>
            </a:r>
            <a:r>
              <a:rPr lang="hu-HU" dirty="0"/>
              <a:t>, </a:t>
            </a:r>
            <a:r>
              <a:rPr lang="hu-HU" dirty="0" err="1"/>
              <a:t>which</a:t>
            </a:r>
            <a:r>
              <a:rPr lang="hu-HU" dirty="0"/>
              <a:t>,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best</a:t>
            </a:r>
            <a:r>
              <a:rPr lang="hu-HU" dirty="0"/>
              <a:t> </a:t>
            </a:r>
            <a:r>
              <a:rPr lang="hu-HU" dirty="0" err="1"/>
              <a:t>case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organization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turn</a:t>
            </a:r>
            <a:r>
              <a:rPr lang="hu-HU" dirty="0"/>
              <a:t> </a:t>
            </a:r>
            <a:r>
              <a:rPr lang="hu-HU" dirty="0" err="1"/>
              <a:t>into</a:t>
            </a:r>
            <a:r>
              <a:rPr lang="hu-HU" dirty="0"/>
              <a:t> a </a:t>
            </a:r>
            <a:r>
              <a:rPr lang="hu-HU" dirty="0" err="1"/>
              <a:t>profitable</a:t>
            </a:r>
            <a:r>
              <a:rPr lang="hu-HU" dirty="0"/>
              <a:t> </a:t>
            </a:r>
            <a:r>
              <a:rPr lang="hu-HU" dirty="0" err="1"/>
              <a:t>conclusion</a:t>
            </a:r>
            <a:r>
              <a:rPr lang="hu-HU" dirty="0"/>
              <a:t>.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 smtClean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6" name="Picture 2" descr="Want to be a Data Scientist or Data Analyst, know what exactly it is? |  Power Through Knowled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22" y="2895600"/>
            <a:ext cx="547446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24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Product</a:t>
            </a:r>
            <a:r>
              <a:rPr lang="hu-HU" dirty="0"/>
              <a:t> </a:t>
            </a:r>
            <a:r>
              <a:rPr lang="hu-HU" dirty="0" err="1"/>
              <a:t>Owner</a:t>
            </a:r>
            <a:r>
              <a:rPr lang="hu-HU" dirty="0"/>
              <a:t> / </a:t>
            </a:r>
            <a:r>
              <a:rPr lang="hu-HU" dirty="0" err="1"/>
              <a:t>Product</a:t>
            </a:r>
            <a:r>
              <a:rPr lang="hu-HU" dirty="0"/>
              <a:t> Manager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The </a:t>
            </a:r>
            <a:r>
              <a:rPr lang="hu-HU" dirty="0" err="1"/>
              <a:t>product</a:t>
            </a:r>
            <a:r>
              <a:rPr lang="hu-HU" dirty="0"/>
              <a:t> </a:t>
            </a:r>
            <a:r>
              <a:rPr lang="hu-HU" dirty="0" err="1"/>
              <a:t>owner</a:t>
            </a:r>
            <a:r>
              <a:rPr lang="hu-HU" dirty="0"/>
              <a:t> is </a:t>
            </a:r>
            <a:r>
              <a:rPr lang="hu-HU" dirty="0" err="1"/>
              <a:t>responsible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market performance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product</a:t>
            </a:r>
            <a:r>
              <a:rPr lang="hu-HU" dirty="0"/>
              <a:t> and </a:t>
            </a:r>
            <a:r>
              <a:rPr lang="hu-HU" dirty="0" err="1"/>
              <a:t>its</a:t>
            </a:r>
            <a:r>
              <a:rPr lang="hu-HU" dirty="0"/>
              <a:t> </a:t>
            </a:r>
            <a:r>
              <a:rPr lang="hu-HU" dirty="0" err="1"/>
              <a:t>development</a:t>
            </a:r>
            <a:r>
              <a:rPr lang="hu-HU" dirty="0"/>
              <a:t> in </a:t>
            </a:r>
            <a:r>
              <a:rPr lang="hu-HU" dirty="0" err="1"/>
              <a:t>one</a:t>
            </a:r>
            <a:r>
              <a:rPr lang="hu-HU" dirty="0"/>
              <a:t> </a:t>
            </a:r>
            <a:r>
              <a:rPr lang="hu-HU" dirty="0" err="1"/>
              <a:t>person</a:t>
            </a:r>
            <a:r>
              <a:rPr lang="hu-HU" dirty="0"/>
              <a:t>.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 smtClean="0"/>
          </a:p>
          <a:p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14" y="2723605"/>
            <a:ext cx="4463791" cy="64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399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Scrum</a:t>
            </a:r>
            <a:r>
              <a:rPr lang="hu-HU" dirty="0"/>
              <a:t> </a:t>
            </a:r>
            <a:r>
              <a:rPr lang="hu-HU" dirty="0" err="1"/>
              <a:t>master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The </a:t>
            </a:r>
            <a:r>
              <a:rPr lang="hu-HU" dirty="0" err="1"/>
              <a:t>task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Scrum</a:t>
            </a:r>
            <a:r>
              <a:rPr lang="hu-HU" dirty="0"/>
              <a:t> Master is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ensure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implementation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agile</a:t>
            </a:r>
            <a:r>
              <a:rPr lang="hu-HU" dirty="0"/>
              <a:t> </a:t>
            </a:r>
            <a:r>
              <a:rPr lang="hu-HU" dirty="0" err="1"/>
              <a:t>organizational</a:t>
            </a:r>
            <a:r>
              <a:rPr lang="hu-HU" dirty="0"/>
              <a:t> </a:t>
            </a:r>
            <a:r>
              <a:rPr lang="hu-HU" dirty="0" err="1"/>
              <a:t>culture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team and in </a:t>
            </a:r>
            <a:r>
              <a:rPr lang="hu-HU" dirty="0" err="1"/>
              <a:t>as</a:t>
            </a:r>
            <a:r>
              <a:rPr lang="hu-HU" dirty="0"/>
              <a:t> </a:t>
            </a:r>
            <a:r>
              <a:rPr lang="hu-HU" dirty="0" err="1"/>
              <a:t>many</a:t>
            </a:r>
            <a:r>
              <a:rPr lang="hu-HU" dirty="0"/>
              <a:t> </a:t>
            </a:r>
            <a:r>
              <a:rPr lang="hu-HU" dirty="0" err="1"/>
              <a:t>areas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organization</a:t>
            </a:r>
            <a:r>
              <a:rPr lang="hu-HU" dirty="0"/>
              <a:t> </a:t>
            </a:r>
            <a:r>
              <a:rPr lang="hu-HU" dirty="0" err="1"/>
              <a:t>as</a:t>
            </a:r>
            <a:r>
              <a:rPr lang="hu-HU" dirty="0"/>
              <a:t> </a:t>
            </a:r>
            <a:r>
              <a:rPr lang="hu-HU" dirty="0" err="1"/>
              <a:t>possible</a:t>
            </a:r>
            <a:r>
              <a:rPr lang="hu-HU" dirty="0" smtClean="0"/>
              <a:t>.</a:t>
            </a:r>
          </a:p>
          <a:p>
            <a:r>
              <a:rPr lang="hu-HU" dirty="0" err="1"/>
              <a:t>Agile</a:t>
            </a:r>
            <a:r>
              <a:rPr lang="hu-HU" dirty="0"/>
              <a:t> </a:t>
            </a:r>
            <a:r>
              <a:rPr lang="hu-HU" dirty="0" err="1"/>
              <a:t>organizations</a:t>
            </a:r>
            <a:r>
              <a:rPr lang="hu-HU" dirty="0"/>
              <a:t> </a:t>
            </a:r>
            <a:r>
              <a:rPr lang="hu-HU" dirty="0" err="1"/>
              <a:t>should</a:t>
            </a:r>
            <a:r>
              <a:rPr lang="hu-HU" dirty="0"/>
              <a:t> be </a:t>
            </a:r>
            <a:r>
              <a:rPr lang="hu-HU" dirty="0" err="1"/>
              <a:t>created</a:t>
            </a:r>
            <a:r>
              <a:rPr lang="hu-HU" dirty="0"/>
              <a:t> </a:t>
            </a:r>
            <a:r>
              <a:rPr lang="hu-HU" dirty="0" err="1"/>
              <a:t>where</a:t>
            </a:r>
            <a:r>
              <a:rPr lang="hu-HU" dirty="0"/>
              <a:t> </a:t>
            </a:r>
            <a:r>
              <a:rPr lang="hu-HU" dirty="0" err="1"/>
              <a:t>teams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working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some</a:t>
            </a:r>
            <a:r>
              <a:rPr lang="hu-HU" dirty="0"/>
              <a:t> </a:t>
            </a:r>
            <a:r>
              <a:rPr lang="hu-HU" dirty="0" err="1"/>
              <a:t>complex</a:t>
            </a:r>
            <a:r>
              <a:rPr lang="hu-HU" dirty="0"/>
              <a:t>, </a:t>
            </a:r>
            <a:r>
              <a:rPr lang="hu-HU" dirty="0" err="1"/>
              <a:t>creative</a:t>
            </a:r>
            <a:r>
              <a:rPr lang="hu-HU" dirty="0"/>
              <a:t> </a:t>
            </a:r>
            <a:r>
              <a:rPr lang="hu-HU" dirty="0" err="1"/>
              <a:t>result</a:t>
            </a:r>
            <a:r>
              <a:rPr lang="hu-HU" dirty="0"/>
              <a:t>. An </a:t>
            </a:r>
            <a:r>
              <a:rPr lang="hu-HU" dirty="0" err="1"/>
              <a:t>agile</a:t>
            </a:r>
            <a:r>
              <a:rPr lang="hu-HU" dirty="0"/>
              <a:t> team is </a:t>
            </a:r>
            <a:r>
              <a:rPr lang="hu-HU" dirty="0" err="1"/>
              <a:t>therefore</a:t>
            </a:r>
            <a:r>
              <a:rPr lang="hu-HU" dirty="0"/>
              <a:t> a </a:t>
            </a:r>
            <a:r>
              <a:rPr lang="hu-HU" dirty="0" err="1"/>
              <a:t>highly</a:t>
            </a:r>
            <a:r>
              <a:rPr lang="hu-HU" dirty="0"/>
              <a:t> </a:t>
            </a:r>
            <a:r>
              <a:rPr lang="hu-HU" dirty="0" err="1"/>
              <a:t>motivated</a:t>
            </a:r>
            <a:r>
              <a:rPr lang="hu-HU" dirty="0"/>
              <a:t> team </a:t>
            </a:r>
            <a:r>
              <a:rPr lang="hu-HU" dirty="0" err="1"/>
              <a:t>that</a:t>
            </a:r>
            <a:r>
              <a:rPr lang="hu-HU" dirty="0"/>
              <a:t> is </a:t>
            </a:r>
            <a:r>
              <a:rPr lang="hu-HU" dirty="0" err="1"/>
              <a:t>given</a:t>
            </a:r>
            <a:r>
              <a:rPr lang="hu-HU" dirty="0"/>
              <a:t> </a:t>
            </a:r>
            <a:r>
              <a:rPr lang="hu-HU" dirty="0" err="1"/>
              <a:t>autonomy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carry</a:t>
            </a:r>
            <a:r>
              <a:rPr lang="hu-HU" dirty="0"/>
              <a:t> out and </a:t>
            </a:r>
            <a:r>
              <a:rPr lang="hu-HU" dirty="0" err="1"/>
              <a:t>organize</a:t>
            </a:r>
            <a:r>
              <a:rPr lang="hu-HU" dirty="0"/>
              <a:t> </a:t>
            </a:r>
            <a:r>
              <a:rPr lang="hu-HU" dirty="0" err="1"/>
              <a:t>their</a:t>
            </a:r>
            <a:r>
              <a:rPr lang="hu-HU" dirty="0"/>
              <a:t> </a:t>
            </a:r>
            <a:r>
              <a:rPr lang="hu-HU" dirty="0" err="1"/>
              <a:t>work</a:t>
            </a:r>
            <a:r>
              <a:rPr lang="hu-HU" dirty="0"/>
              <a:t>.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Scrum</a:t>
            </a:r>
            <a:r>
              <a:rPr lang="hu-HU" dirty="0"/>
              <a:t> </a:t>
            </a:r>
            <a:r>
              <a:rPr lang="hu-HU" dirty="0" err="1"/>
              <a:t>model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work</a:t>
            </a:r>
            <a:r>
              <a:rPr lang="hu-HU" dirty="0"/>
              <a:t> of </a:t>
            </a:r>
            <a:r>
              <a:rPr lang="hu-HU" dirty="0" err="1"/>
              <a:t>such</a:t>
            </a:r>
            <a:r>
              <a:rPr lang="hu-HU" dirty="0"/>
              <a:t> </a:t>
            </a:r>
            <a:r>
              <a:rPr lang="hu-HU" dirty="0" err="1"/>
              <a:t>teams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organized</a:t>
            </a:r>
            <a:r>
              <a:rPr lang="hu-HU" dirty="0"/>
              <a:t> </a:t>
            </a:r>
            <a:r>
              <a:rPr lang="hu-HU" dirty="0" err="1"/>
              <a:t>efficiently</a:t>
            </a:r>
            <a:r>
              <a:rPr lang="hu-HU" dirty="0"/>
              <a:t> and </a:t>
            </a:r>
            <a:r>
              <a:rPr lang="hu-HU" dirty="0" err="1"/>
              <a:t>relatively</a:t>
            </a:r>
            <a:r>
              <a:rPr lang="hu-HU" dirty="0"/>
              <a:t> </a:t>
            </a:r>
            <a:r>
              <a:rPr lang="hu-HU" dirty="0" err="1"/>
              <a:t>predictably</a:t>
            </a:r>
            <a:r>
              <a:rPr lang="hu-HU" dirty="0"/>
              <a:t>.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 smtClean="0"/>
          </a:p>
          <a:p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16" y="2784565"/>
            <a:ext cx="4428000" cy="29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2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Test </a:t>
            </a:r>
            <a:r>
              <a:rPr lang="hu-HU" dirty="0" err="1"/>
              <a:t>Automation</a:t>
            </a:r>
            <a:r>
              <a:rPr lang="hu-HU" dirty="0"/>
              <a:t> </a:t>
            </a:r>
            <a:r>
              <a:rPr lang="hu-HU" dirty="0" err="1"/>
              <a:t>Engineer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Test </a:t>
            </a:r>
            <a:r>
              <a:rPr lang="hu-HU" dirty="0" err="1"/>
              <a:t>automation</a:t>
            </a:r>
            <a:r>
              <a:rPr lang="hu-HU" dirty="0"/>
              <a:t> </a:t>
            </a:r>
            <a:r>
              <a:rPr lang="hu-HU" dirty="0" err="1"/>
              <a:t>engineers</a:t>
            </a:r>
            <a:r>
              <a:rPr lang="hu-HU" dirty="0"/>
              <a:t> </a:t>
            </a:r>
            <a:r>
              <a:rPr lang="hu-HU" dirty="0" err="1"/>
              <a:t>write</a:t>
            </a:r>
            <a:r>
              <a:rPr lang="hu-HU" dirty="0"/>
              <a:t> </a:t>
            </a:r>
            <a:r>
              <a:rPr lang="hu-HU" dirty="0" err="1"/>
              <a:t>automated</a:t>
            </a:r>
            <a:r>
              <a:rPr lang="hu-HU" dirty="0"/>
              <a:t> </a:t>
            </a:r>
            <a:r>
              <a:rPr lang="hu-HU" dirty="0" err="1"/>
              <a:t>tests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run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background</a:t>
            </a:r>
            <a:r>
              <a:rPr lang="hu-HU" dirty="0"/>
              <a:t> </a:t>
            </a:r>
            <a:r>
              <a:rPr lang="hu-HU" dirty="0" err="1"/>
              <a:t>every</a:t>
            </a:r>
            <a:r>
              <a:rPr lang="hu-HU" dirty="0"/>
              <a:t> </a:t>
            </a:r>
            <a:r>
              <a:rPr lang="hu-HU" dirty="0" err="1"/>
              <a:t>time</a:t>
            </a:r>
            <a:r>
              <a:rPr lang="hu-HU" dirty="0"/>
              <a:t> a </a:t>
            </a:r>
            <a:r>
              <a:rPr lang="hu-HU" dirty="0" err="1"/>
              <a:t>new</a:t>
            </a:r>
            <a:r>
              <a:rPr lang="hu-HU" dirty="0"/>
              <a:t> </a:t>
            </a:r>
            <a:r>
              <a:rPr lang="hu-HU" dirty="0" err="1"/>
              <a:t>feature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piece</a:t>
            </a:r>
            <a:r>
              <a:rPr lang="hu-HU" dirty="0"/>
              <a:t> of </a:t>
            </a:r>
            <a:r>
              <a:rPr lang="hu-HU" dirty="0" err="1"/>
              <a:t>code</a:t>
            </a:r>
            <a:r>
              <a:rPr lang="hu-HU" dirty="0"/>
              <a:t> is </a:t>
            </a:r>
            <a:r>
              <a:rPr lang="hu-HU" dirty="0" err="1"/>
              <a:t>added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a </a:t>
            </a:r>
            <a:r>
              <a:rPr lang="hu-HU" dirty="0" err="1"/>
              <a:t>piece</a:t>
            </a:r>
            <a:r>
              <a:rPr lang="hu-HU" dirty="0"/>
              <a:t> of software.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way</a:t>
            </a:r>
            <a:r>
              <a:rPr lang="hu-HU" dirty="0"/>
              <a:t>, </a:t>
            </a:r>
            <a:r>
              <a:rPr lang="hu-HU" dirty="0" err="1"/>
              <a:t>manual</a:t>
            </a:r>
            <a:r>
              <a:rPr lang="hu-HU" dirty="0"/>
              <a:t> </a:t>
            </a:r>
            <a:r>
              <a:rPr lang="hu-HU" dirty="0" err="1"/>
              <a:t>rounds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minimized</a:t>
            </a:r>
            <a:r>
              <a:rPr lang="hu-HU" dirty="0"/>
              <a:t> and </a:t>
            </a:r>
            <a:r>
              <a:rPr lang="hu-HU" dirty="0" err="1"/>
              <a:t>new</a:t>
            </a:r>
            <a:r>
              <a:rPr lang="hu-HU" dirty="0"/>
              <a:t> </a:t>
            </a:r>
            <a:r>
              <a:rPr lang="hu-HU" dirty="0" err="1"/>
              <a:t>code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avoided</a:t>
            </a:r>
            <a:r>
              <a:rPr lang="hu-HU" dirty="0"/>
              <a:t> </a:t>
            </a:r>
            <a:r>
              <a:rPr lang="hu-HU" dirty="0" err="1"/>
              <a:t>causing</a:t>
            </a:r>
            <a:r>
              <a:rPr lang="hu-HU" dirty="0"/>
              <a:t> </a:t>
            </a:r>
            <a:r>
              <a:rPr lang="hu-HU" dirty="0" err="1"/>
              <a:t>errors</a:t>
            </a:r>
            <a:r>
              <a:rPr lang="hu-HU" dirty="0"/>
              <a:t> </a:t>
            </a:r>
            <a:r>
              <a:rPr lang="hu-HU" dirty="0" err="1"/>
              <a:t>elsewhere</a:t>
            </a:r>
            <a:r>
              <a:rPr lang="hu-HU" dirty="0"/>
              <a:t> and </a:t>
            </a:r>
            <a:r>
              <a:rPr lang="hu-HU" dirty="0" err="1"/>
              <a:t>having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retest</a:t>
            </a:r>
            <a:r>
              <a:rPr lang="hu-HU" dirty="0"/>
              <a:t> </a:t>
            </a:r>
            <a:r>
              <a:rPr lang="hu-HU" dirty="0" err="1"/>
              <a:t>everything</a:t>
            </a:r>
            <a:r>
              <a:rPr lang="hu-HU" dirty="0"/>
              <a:t> </a:t>
            </a:r>
            <a:r>
              <a:rPr lang="hu-HU" dirty="0" err="1"/>
              <a:t>manually</a:t>
            </a:r>
            <a:r>
              <a:rPr lang="hu-HU" dirty="0"/>
              <a:t>.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78" y="2903079"/>
            <a:ext cx="4641729" cy="3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90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QA / </a:t>
            </a:r>
            <a:r>
              <a:rPr lang="hu-HU" dirty="0" err="1"/>
              <a:t>Manual</a:t>
            </a:r>
            <a:r>
              <a:rPr lang="hu-HU" dirty="0"/>
              <a:t> </a:t>
            </a:r>
            <a:r>
              <a:rPr lang="hu-HU" dirty="0" err="1"/>
              <a:t>Tester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The </a:t>
            </a:r>
            <a:r>
              <a:rPr lang="hu-HU" dirty="0" err="1"/>
              <a:t>task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software </a:t>
            </a:r>
            <a:r>
              <a:rPr lang="hu-HU" dirty="0" err="1"/>
              <a:t>tester</a:t>
            </a:r>
            <a:r>
              <a:rPr lang="hu-HU" dirty="0"/>
              <a:t> is </a:t>
            </a:r>
            <a:r>
              <a:rPr lang="hu-HU" dirty="0" err="1"/>
              <a:t>to</a:t>
            </a:r>
            <a:r>
              <a:rPr lang="hu-HU" dirty="0"/>
              <a:t> test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written</a:t>
            </a:r>
            <a:r>
              <a:rPr lang="hu-HU" dirty="0"/>
              <a:t> program. </a:t>
            </a:r>
            <a:r>
              <a:rPr lang="hu-HU" dirty="0" err="1"/>
              <a:t>Depending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mode</a:t>
            </a:r>
            <a:r>
              <a:rPr lang="hu-HU" dirty="0"/>
              <a:t>,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</a:t>
            </a:r>
            <a:r>
              <a:rPr lang="hu-HU" dirty="0" err="1"/>
              <a:t>run</a:t>
            </a:r>
            <a:r>
              <a:rPr lang="hu-HU" dirty="0"/>
              <a:t> </a:t>
            </a:r>
            <a:r>
              <a:rPr lang="hu-HU" dirty="0" err="1"/>
              <a:t>manual</a:t>
            </a:r>
            <a:r>
              <a:rPr lang="hu-HU" dirty="0"/>
              <a:t> and </a:t>
            </a:r>
            <a:r>
              <a:rPr lang="hu-HU" dirty="0" err="1"/>
              <a:t>automated</a:t>
            </a:r>
            <a:r>
              <a:rPr lang="hu-HU" dirty="0"/>
              <a:t> tests. During </a:t>
            </a:r>
            <a:r>
              <a:rPr lang="hu-HU" dirty="0" err="1"/>
              <a:t>manual</a:t>
            </a:r>
            <a:r>
              <a:rPr lang="hu-HU" dirty="0"/>
              <a:t>, i.e. </a:t>
            </a:r>
            <a:r>
              <a:rPr lang="hu-HU" dirty="0" err="1"/>
              <a:t>manual</a:t>
            </a:r>
            <a:r>
              <a:rPr lang="hu-HU" dirty="0"/>
              <a:t> testing, </a:t>
            </a:r>
            <a:r>
              <a:rPr lang="hu-HU" dirty="0" err="1"/>
              <a:t>the</a:t>
            </a:r>
            <a:r>
              <a:rPr lang="hu-HU" dirty="0"/>
              <a:t> testing </a:t>
            </a:r>
            <a:r>
              <a:rPr lang="hu-HU" dirty="0" err="1"/>
              <a:t>colleague</a:t>
            </a:r>
            <a:r>
              <a:rPr lang="hu-HU" dirty="0"/>
              <a:t> </a:t>
            </a:r>
            <a:r>
              <a:rPr lang="hu-HU" dirty="0" err="1"/>
              <a:t>goes</a:t>
            </a:r>
            <a:r>
              <a:rPr lang="hu-HU" dirty="0"/>
              <a:t> </a:t>
            </a:r>
            <a:r>
              <a:rPr lang="hu-HU" dirty="0" err="1"/>
              <a:t>through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parts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be tested in </a:t>
            </a:r>
            <a:r>
              <a:rPr lang="hu-HU" dirty="0" err="1"/>
              <a:t>great</a:t>
            </a:r>
            <a:r>
              <a:rPr lang="hu-HU" dirty="0"/>
              <a:t> </a:t>
            </a:r>
            <a:r>
              <a:rPr lang="hu-HU" dirty="0" err="1"/>
              <a:t>detail</a:t>
            </a:r>
            <a:r>
              <a:rPr lang="hu-HU" dirty="0"/>
              <a:t> and </a:t>
            </a:r>
            <a:r>
              <a:rPr lang="hu-HU" dirty="0" err="1"/>
              <a:t>systematically</a:t>
            </a:r>
            <a:r>
              <a:rPr lang="hu-HU" dirty="0"/>
              <a:t>, and in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way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spot </a:t>
            </a:r>
            <a:r>
              <a:rPr lang="hu-HU" dirty="0" err="1"/>
              <a:t>errors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an </a:t>
            </a:r>
            <a:r>
              <a:rPr lang="hu-HU" dirty="0" err="1"/>
              <a:t>automated</a:t>
            </a:r>
            <a:r>
              <a:rPr lang="hu-HU" dirty="0"/>
              <a:t> test </a:t>
            </a:r>
            <a:r>
              <a:rPr lang="hu-HU" dirty="0" err="1"/>
              <a:t>run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an </a:t>
            </a:r>
            <a:r>
              <a:rPr lang="hu-HU" dirty="0" err="1"/>
              <a:t>algorithm</a:t>
            </a:r>
            <a:r>
              <a:rPr lang="hu-HU" dirty="0"/>
              <a:t> </a:t>
            </a:r>
            <a:r>
              <a:rPr lang="hu-HU" dirty="0" err="1"/>
              <a:t>would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necessarily</a:t>
            </a:r>
            <a:r>
              <a:rPr lang="hu-HU" dirty="0"/>
              <a:t> </a:t>
            </a:r>
            <a:r>
              <a:rPr lang="hu-HU" dirty="0" err="1"/>
              <a:t>detect</a:t>
            </a:r>
            <a:r>
              <a:rPr lang="hu-HU" dirty="0"/>
              <a:t>.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8" y="2310606"/>
            <a:ext cx="352425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11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Support engineer (Level 2, Level 3)</a:t>
            </a:r>
            <a:br>
              <a:rPr lang="en-US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84616" y="522514"/>
            <a:ext cx="5195997" cy="2606766"/>
          </a:xfrm>
        </p:spPr>
        <p:txBody>
          <a:bodyPr/>
          <a:lstStyle/>
          <a:p>
            <a:r>
              <a:rPr lang="hu-HU" dirty="0" err="1"/>
              <a:t>Support</a:t>
            </a:r>
            <a:r>
              <a:rPr lang="hu-HU" dirty="0"/>
              <a:t> </a:t>
            </a:r>
            <a:r>
              <a:rPr lang="hu-HU" dirty="0" err="1"/>
              <a:t>engineers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vanguard</a:t>
            </a:r>
            <a:r>
              <a:rPr lang="hu-HU" dirty="0"/>
              <a:t> of </a:t>
            </a:r>
            <a:r>
              <a:rPr lang="hu-HU" dirty="0" err="1"/>
              <a:t>customer</a:t>
            </a:r>
            <a:r>
              <a:rPr lang="hu-HU" dirty="0"/>
              <a:t> </a:t>
            </a:r>
            <a:r>
              <a:rPr lang="hu-HU" dirty="0" err="1"/>
              <a:t>support</a:t>
            </a:r>
            <a:r>
              <a:rPr lang="hu-HU" dirty="0"/>
              <a:t>. </a:t>
            </a:r>
            <a:r>
              <a:rPr lang="hu-HU" dirty="0" err="1"/>
              <a:t>They</a:t>
            </a:r>
            <a:r>
              <a:rPr lang="hu-HU" dirty="0"/>
              <a:t> </a:t>
            </a:r>
            <a:r>
              <a:rPr lang="hu-HU" dirty="0" err="1"/>
              <a:t>help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customer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solve</a:t>
            </a:r>
            <a:r>
              <a:rPr lang="hu-HU" dirty="0"/>
              <a:t> </a:t>
            </a:r>
            <a:r>
              <a:rPr lang="hu-HU" dirty="0" err="1"/>
              <a:t>all</a:t>
            </a:r>
            <a:r>
              <a:rPr lang="hu-HU" dirty="0"/>
              <a:t> </a:t>
            </a:r>
            <a:r>
              <a:rPr lang="hu-HU" dirty="0" err="1"/>
              <a:t>technical</a:t>
            </a:r>
            <a:r>
              <a:rPr lang="hu-HU" dirty="0"/>
              <a:t> </a:t>
            </a:r>
            <a:r>
              <a:rPr lang="hu-HU" dirty="0" err="1"/>
              <a:t>problems</a:t>
            </a:r>
            <a:r>
              <a:rPr lang="hu-HU" dirty="0"/>
              <a:t> ranging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simple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very</a:t>
            </a:r>
            <a:r>
              <a:rPr lang="hu-HU" dirty="0"/>
              <a:t> </a:t>
            </a:r>
            <a:r>
              <a:rPr lang="hu-HU" dirty="0" err="1"/>
              <a:t>complex</a:t>
            </a:r>
            <a:r>
              <a:rPr lang="hu-HU" dirty="0"/>
              <a:t>.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94" y="3129280"/>
            <a:ext cx="576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69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Full-stack</a:t>
            </a:r>
            <a:r>
              <a:rPr lang="hu-HU" dirty="0" smtClean="0"/>
              <a:t> </a:t>
            </a:r>
            <a:r>
              <a:rPr lang="hu-HU" dirty="0" err="1" smtClean="0"/>
              <a:t>Developer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84616" y="522514"/>
            <a:ext cx="5195997" cy="3540035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full-stack</a:t>
            </a:r>
            <a:r>
              <a:rPr lang="hu-HU" dirty="0"/>
              <a:t> </a:t>
            </a:r>
            <a:r>
              <a:rPr lang="hu-HU" dirty="0" err="1"/>
              <a:t>developer</a:t>
            </a:r>
            <a:r>
              <a:rPr lang="hu-HU" dirty="0"/>
              <a:t> is a </a:t>
            </a:r>
            <a:r>
              <a:rPr lang="hu-HU" dirty="0" err="1"/>
              <a:t>technological</a:t>
            </a:r>
            <a:r>
              <a:rPr lang="hu-HU" dirty="0"/>
              <a:t> </a:t>
            </a:r>
            <a:r>
              <a:rPr lang="hu-HU" dirty="0" err="1"/>
              <a:t>expert</a:t>
            </a:r>
            <a:r>
              <a:rPr lang="hu-HU" dirty="0"/>
              <a:t> </a:t>
            </a:r>
            <a:r>
              <a:rPr lang="hu-HU" dirty="0" err="1"/>
              <a:t>who</a:t>
            </a:r>
            <a:r>
              <a:rPr lang="hu-HU" dirty="0"/>
              <a:t> must </a:t>
            </a:r>
            <a:r>
              <a:rPr lang="hu-HU" dirty="0" err="1"/>
              <a:t>know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technological</a:t>
            </a:r>
            <a:r>
              <a:rPr lang="hu-HU" dirty="0"/>
              <a:t> </a:t>
            </a:r>
            <a:r>
              <a:rPr lang="hu-HU" dirty="0" err="1"/>
              <a:t>background</a:t>
            </a:r>
            <a:r>
              <a:rPr lang="hu-HU" dirty="0"/>
              <a:t> of </a:t>
            </a:r>
            <a:r>
              <a:rPr lang="hu-HU" dirty="0" err="1"/>
              <a:t>user</a:t>
            </a:r>
            <a:r>
              <a:rPr lang="hu-HU" dirty="0"/>
              <a:t> </a:t>
            </a:r>
            <a:r>
              <a:rPr lang="hu-HU" dirty="0" err="1"/>
              <a:t>interfaces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business </a:t>
            </a:r>
            <a:r>
              <a:rPr lang="hu-HU" dirty="0" err="1"/>
              <a:t>logic</a:t>
            </a:r>
            <a:r>
              <a:rPr lang="hu-HU" dirty="0"/>
              <a:t> </a:t>
            </a:r>
            <a:r>
              <a:rPr lang="hu-HU" dirty="0" err="1"/>
              <a:t>system</a:t>
            </a:r>
            <a:r>
              <a:rPr lang="hu-HU" dirty="0"/>
              <a:t> (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system</a:t>
            </a:r>
            <a:r>
              <a:rPr lang="hu-HU" dirty="0"/>
              <a:t> </a:t>
            </a:r>
            <a:r>
              <a:rPr lang="hu-HU" dirty="0" err="1"/>
              <a:t>running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background</a:t>
            </a:r>
            <a:r>
              <a:rPr lang="hu-HU" dirty="0"/>
              <a:t>) and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database</a:t>
            </a:r>
            <a:r>
              <a:rPr lang="hu-HU" dirty="0"/>
              <a:t> </a:t>
            </a:r>
            <a:r>
              <a:rPr lang="hu-HU" dirty="0" err="1"/>
              <a:t>layer</a:t>
            </a:r>
            <a:r>
              <a:rPr lang="hu-HU" dirty="0"/>
              <a:t>.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3932237" cy="221138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88" y="4186646"/>
            <a:ext cx="3810000" cy="233362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11" y="2895600"/>
            <a:ext cx="486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384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Backend </a:t>
            </a:r>
            <a:r>
              <a:rPr lang="hu-HU" dirty="0" err="1"/>
              <a:t>Developer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84616" y="483326"/>
            <a:ext cx="5195997" cy="3579223"/>
          </a:xfrm>
        </p:spPr>
        <p:txBody>
          <a:bodyPr/>
          <a:lstStyle/>
          <a:p>
            <a:r>
              <a:rPr lang="hu-HU" dirty="0"/>
              <a:t>The backend </a:t>
            </a:r>
            <a:r>
              <a:rPr lang="hu-HU" dirty="0" err="1"/>
              <a:t>developer</a:t>
            </a:r>
            <a:r>
              <a:rPr lang="hu-HU" dirty="0"/>
              <a:t> </a:t>
            </a:r>
            <a:r>
              <a:rPr lang="hu-HU" dirty="0" err="1"/>
              <a:t>deals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interior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program,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real</a:t>
            </a:r>
            <a:r>
              <a:rPr lang="hu-HU" dirty="0"/>
              <a:t> </a:t>
            </a:r>
            <a:r>
              <a:rPr lang="hu-HU" dirty="0" err="1"/>
              <a:t>internal</a:t>
            </a:r>
            <a:r>
              <a:rPr lang="hu-HU" dirty="0"/>
              <a:t> </a:t>
            </a:r>
            <a:r>
              <a:rPr lang="hu-HU" dirty="0" err="1"/>
              <a:t>structure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functions</a:t>
            </a:r>
            <a:r>
              <a:rPr lang="hu-HU" dirty="0"/>
              <a:t>.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90" y="2804160"/>
            <a:ext cx="5334000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336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Frontend </a:t>
            </a:r>
            <a:r>
              <a:rPr lang="hu-HU" dirty="0" err="1" smtClean="0"/>
              <a:t>Developer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267942" y="246017"/>
            <a:ext cx="5195997" cy="4572000"/>
          </a:xfrm>
        </p:spPr>
        <p:txBody>
          <a:bodyPr/>
          <a:lstStyle/>
          <a:p>
            <a:r>
              <a:rPr lang="hu-HU" dirty="0"/>
              <a:t>The frontend </a:t>
            </a:r>
            <a:r>
              <a:rPr lang="hu-HU" dirty="0" err="1"/>
              <a:t>programmer</a:t>
            </a:r>
            <a:r>
              <a:rPr lang="hu-HU" dirty="0"/>
              <a:t> </a:t>
            </a:r>
            <a:r>
              <a:rPr lang="hu-HU" dirty="0" err="1"/>
              <a:t>deals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appearance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program: it </a:t>
            </a:r>
            <a:r>
              <a:rPr lang="hu-HU" dirty="0" err="1"/>
              <a:t>visually</a:t>
            </a:r>
            <a:r>
              <a:rPr lang="hu-HU" dirty="0"/>
              <a:t> shows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information</a:t>
            </a:r>
            <a:r>
              <a:rPr lang="hu-HU" dirty="0"/>
              <a:t> / </a:t>
            </a:r>
            <a:r>
              <a:rPr lang="hu-HU" dirty="0" err="1"/>
              <a:t>functions</a:t>
            </a:r>
            <a:r>
              <a:rPr lang="hu-HU" dirty="0"/>
              <a:t> </a:t>
            </a:r>
            <a:r>
              <a:rPr lang="hu-HU" dirty="0" err="1"/>
              <a:t>produced</a:t>
            </a:r>
            <a:r>
              <a:rPr lang="hu-HU" dirty="0"/>
              <a:t> </a:t>
            </a:r>
            <a:r>
              <a:rPr lang="hu-HU" dirty="0" err="1"/>
              <a:t>by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smtClean="0"/>
              <a:t>backend.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82" y="3180017"/>
            <a:ext cx="6401961" cy="32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50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39788" y="844040"/>
            <a:ext cx="2777555" cy="82651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hu-HU" altLang="hu-HU" sz="2100" dirty="0" err="1" smtClean="0">
                <a:solidFill>
                  <a:srgbClr val="202124"/>
                </a:solidFill>
                <a:latin typeface="inherit"/>
              </a:rPr>
              <a:t>M</a:t>
            </a:r>
            <a:r>
              <a:rPr kumimoji="0" lang="hu-HU" altLang="hu-HU" sz="21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ultimedia</a:t>
            </a:r>
            <a:r>
              <a:rPr kumimoji="0" lang="hu-HU" altLang="hu-HU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- </a:t>
            </a:r>
            <a:r>
              <a:rPr kumimoji="0" lang="hu-HU" altLang="hu-HU" sz="21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developer</a:t>
            </a:r>
            <a:r>
              <a:rPr kumimoji="0" lang="hu-HU" altLang="hu-HU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, </a:t>
            </a:r>
            <a:br>
              <a:rPr kumimoji="0" lang="hu-HU" altLang="hu-HU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</a:br>
            <a:r>
              <a:rPr lang="hu-HU" dirty="0" err="1" smtClean="0">
                <a:solidFill>
                  <a:schemeClr val="bg1"/>
                </a:solidFill>
              </a:rPr>
              <a:t>Webdesigner</a:t>
            </a:r>
            <a:r>
              <a:rPr lang="hu-HU" dirty="0"/>
              <a:t/>
            </a:r>
            <a:br>
              <a:rPr lang="hu-HU" dirty="0"/>
            </a:br>
            <a:r>
              <a:rPr kumimoji="0" lang="hu-HU" altLang="hu-H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hu-HU" altLang="hu-H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5816582" y="664028"/>
            <a:ext cx="5195997" cy="4572000"/>
          </a:xfrm>
        </p:spPr>
        <p:txBody>
          <a:bodyPr/>
          <a:lstStyle/>
          <a:p>
            <a:r>
              <a:rPr lang="hu-HU" dirty="0" err="1"/>
              <a:t>Among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computer </a:t>
            </a:r>
            <a:r>
              <a:rPr lang="hu-HU" dirty="0" err="1"/>
              <a:t>tasks</a:t>
            </a:r>
            <a:r>
              <a:rPr lang="hu-HU" dirty="0"/>
              <a:t>, it is </a:t>
            </a:r>
            <a:r>
              <a:rPr lang="hu-HU" dirty="0" err="1"/>
              <a:t>the</a:t>
            </a:r>
            <a:r>
              <a:rPr lang="hu-HU" dirty="0"/>
              <a:t> more </a:t>
            </a:r>
            <a:r>
              <a:rPr lang="hu-HU" dirty="0" err="1"/>
              <a:t>creative</a:t>
            </a:r>
            <a:r>
              <a:rPr lang="hu-HU" dirty="0"/>
              <a:t>, </a:t>
            </a:r>
            <a:r>
              <a:rPr lang="hu-HU" dirty="0" err="1"/>
              <a:t>expressive</a:t>
            </a:r>
            <a:r>
              <a:rPr lang="hu-HU" dirty="0"/>
              <a:t>, and </a:t>
            </a:r>
            <a:r>
              <a:rPr lang="hu-HU" dirty="0" err="1"/>
              <a:t>spectacular</a:t>
            </a:r>
            <a:r>
              <a:rPr lang="hu-HU" dirty="0"/>
              <a:t> part: </a:t>
            </a:r>
            <a:r>
              <a:rPr lang="hu-HU" dirty="0" err="1"/>
              <a:t>such</a:t>
            </a:r>
            <a:r>
              <a:rPr lang="hu-HU" dirty="0"/>
              <a:t> </a:t>
            </a:r>
            <a:r>
              <a:rPr lang="hu-HU" dirty="0" err="1"/>
              <a:t>as</a:t>
            </a:r>
            <a:r>
              <a:rPr lang="hu-HU" dirty="0"/>
              <a:t> image </a:t>
            </a:r>
            <a:r>
              <a:rPr lang="hu-HU" dirty="0" err="1"/>
              <a:t>editing</a:t>
            </a:r>
            <a:r>
              <a:rPr lang="hu-HU" dirty="0"/>
              <a:t>, video </a:t>
            </a:r>
            <a:r>
              <a:rPr lang="hu-HU" dirty="0" err="1"/>
              <a:t>recording</a:t>
            </a:r>
            <a:r>
              <a:rPr lang="hu-HU" dirty="0"/>
              <a:t>, design, </a:t>
            </a:r>
            <a:r>
              <a:rPr lang="hu-HU" dirty="0" err="1"/>
              <a:t>photography</a:t>
            </a:r>
            <a:r>
              <a:rPr lang="hu-HU" dirty="0"/>
              <a:t>, website </a:t>
            </a:r>
            <a:r>
              <a:rPr lang="hu-HU" dirty="0" err="1"/>
              <a:t>making</a:t>
            </a:r>
            <a:r>
              <a:rPr lang="hu-HU" dirty="0"/>
              <a:t>, </a:t>
            </a:r>
            <a:r>
              <a:rPr lang="hu-HU" dirty="0" err="1" smtClean="0"/>
              <a:t>development</a:t>
            </a:r>
            <a:r>
              <a:rPr lang="hu-HU" dirty="0" smtClean="0"/>
              <a:t>.</a:t>
            </a:r>
            <a:endParaRPr lang="hu-HU" dirty="0"/>
          </a:p>
        </p:txBody>
      </p:sp>
      <p:sp>
        <p:nvSpPr>
          <p:cNvPr id="7" name="Szöveg helye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28" y="2168931"/>
            <a:ext cx="521111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82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06759" y="609600"/>
            <a:ext cx="3401064" cy="1328057"/>
          </a:xfrm>
        </p:spPr>
        <p:txBody>
          <a:bodyPr/>
          <a:lstStyle/>
          <a:p>
            <a:r>
              <a:rPr lang="hu-HU" dirty="0" err="1" smtClean="0"/>
              <a:t>Medical</a:t>
            </a:r>
            <a:r>
              <a:rPr lang="hu-HU" dirty="0" smtClean="0"/>
              <a:t> operator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090902" y="609600"/>
            <a:ext cx="5195997" cy="4572000"/>
          </a:xfrm>
        </p:spPr>
        <p:txBody>
          <a:bodyPr/>
          <a:lstStyle/>
          <a:p>
            <a:r>
              <a:rPr lang="hu-HU" dirty="0" err="1"/>
              <a:t>Administrative</a:t>
            </a:r>
            <a:r>
              <a:rPr lang="hu-HU" dirty="0"/>
              <a:t>, computer operator and software operator </a:t>
            </a:r>
            <a:r>
              <a:rPr lang="hu-HU" dirty="0" err="1"/>
              <a:t>activities</a:t>
            </a:r>
            <a:r>
              <a:rPr lang="hu-HU" dirty="0"/>
              <a:t> in </a:t>
            </a:r>
            <a:r>
              <a:rPr lang="hu-HU" dirty="0" err="1"/>
              <a:t>healthcare</a:t>
            </a:r>
            <a:r>
              <a:rPr lang="hu-HU" dirty="0"/>
              <a:t> </a:t>
            </a:r>
            <a:r>
              <a:rPr lang="hu-HU" dirty="0" err="1"/>
              <a:t>institutions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84" y="2111828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341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63962" y="1293222"/>
            <a:ext cx="8825657" cy="1498603"/>
          </a:xfrm>
        </p:spPr>
        <p:txBody>
          <a:bodyPr/>
          <a:lstStyle/>
          <a:p>
            <a:pPr algn="ctr"/>
            <a:r>
              <a:rPr lang="hu-HU" dirty="0"/>
              <a:t>And IT </a:t>
            </a:r>
            <a:r>
              <a:rPr lang="hu-HU" dirty="0" err="1"/>
              <a:t>specialists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still</a:t>
            </a:r>
            <a:r>
              <a:rPr lang="hu-HU" dirty="0"/>
              <a:t> </a:t>
            </a:r>
            <a:r>
              <a:rPr lang="hu-HU" dirty="0" err="1"/>
              <a:t>needed</a:t>
            </a:r>
            <a:r>
              <a:rPr lang="hu-HU" dirty="0"/>
              <a:t> in </a:t>
            </a:r>
            <a:r>
              <a:rPr lang="hu-HU" dirty="0" err="1"/>
              <a:t>many</a:t>
            </a:r>
            <a:r>
              <a:rPr lang="hu-HU" dirty="0"/>
              <a:t> </a:t>
            </a:r>
            <a:r>
              <a:rPr lang="hu-HU" dirty="0" err="1" smtClean="0"/>
              <a:t>areas</a:t>
            </a:r>
            <a:r>
              <a:rPr lang="hu-HU" dirty="0" smtClean="0"/>
              <a:t>…</a:t>
            </a:r>
            <a:endParaRPr lang="hu-H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63962" y="4169544"/>
            <a:ext cx="9129807" cy="64185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44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Thank</a:t>
            </a:r>
            <a:r>
              <a:rPr kumimoji="0" lang="hu-HU" altLang="hu-HU" sz="44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hu-HU" altLang="hu-HU" sz="44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you</a:t>
            </a:r>
            <a:r>
              <a:rPr kumimoji="0" lang="hu-HU" altLang="hu-HU" sz="44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hu-HU" altLang="hu-HU" sz="44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for</a:t>
            </a:r>
            <a:r>
              <a:rPr kumimoji="0" lang="hu-HU" altLang="hu-HU" sz="44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hu-HU" altLang="hu-HU" sz="44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your</a:t>
            </a:r>
            <a:r>
              <a:rPr kumimoji="0" lang="hu-HU" altLang="hu-HU" sz="44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hu-HU" altLang="hu-HU" sz="4400" b="0" i="0" u="none" strike="noStrike" cap="none" normalizeH="0" baseline="0" dirty="0" err="1" smtClean="0">
                <a:ln>
                  <a:noFill/>
                </a:ln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attention</a:t>
            </a:r>
            <a:r>
              <a:rPr kumimoji="0" lang="hu-HU" altLang="hu-HU" sz="44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Arial Black" panose="020B0A04020102020204" pitchFamily="34" charset="0"/>
              </a:rPr>
              <a:t>!</a:t>
            </a:r>
            <a:r>
              <a:rPr kumimoji="0" lang="hu-HU" altLang="hu-H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9846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95</TotalTime>
  <Words>570</Words>
  <Application>Microsoft Office PowerPoint</Application>
  <PresentationFormat>Szélesvásznú</PresentationFormat>
  <Paragraphs>33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Century Gothic</vt:lpstr>
      <vt:lpstr>inherit</vt:lpstr>
      <vt:lpstr>Wingdings 3</vt:lpstr>
      <vt:lpstr>Ion</vt:lpstr>
      <vt:lpstr>IT professions</vt:lpstr>
      <vt:lpstr>PowerPoint-bemutató</vt:lpstr>
      <vt:lpstr>IT Coordinator </vt:lpstr>
      <vt:lpstr>Data Analyst / Data Visualisation Expert </vt:lpstr>
      <vt:lpstr>Data Scientist/Analyst </vt:lpstr>
      <vt:lpstr>Product Owner / Product Manager </vt:lpstr>
      <vt:lpstr>Scrum master </vt:lpstr>
      <vt:lpstr>Test Automation Engineer </vt:lpstr>
      <vt:lpstr>QA / Manual Tester </vt:lpstr>
      <vt:lpstr>Support engineer (Level 2, Level 3) </vt:lpstr>
      <vt:lpstr>Full-stack Developer </vt:lpstr>
      <vt:lpstr>Backend Developer </vt:lpstr>
      <vt:lpstr>Frontend Developer </vt:lpstr>
      <vt:lpstr>Multimedia- developer,  Webdesigner  </vt:lpstr>
      <vt:lpstr>Medical operator</vt:lpstr>
      <vt:lpstr>And IT specialists are still needed in many areas…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SZAKMÁK</dc:title>
  <dc:creator>Felhasznalo</dc:creator>
  <cp:lastModifiedBy>Polonkai Zoltán</cp:lastModifiedBy>
  <cp:revision>13</cp:revision>
  <dcterms:created xsi:type="dcterms:W3CDTF">2023-05-13T17:48:08Z</dcterms:created>
  <dcterms:modified xsi:type="dcterms:W3CDTF">2023-10-25T20:58:01Z</dcterms:modified>
</cp:coreProperties>
</file>