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12192000"/>
  <p:notesSz cx="6858000" cy="9144000"/>
  <p:embeddedFontLst>
    <p:embeddedFont>
      <p:font typeface="Libre Franklin"/>
      <p:regular r:id="rId13"/>
      <p:bold r:id="rId14"/>
      <p:italic r:id="rId15"/>
      <p:boldItalic r:id="rId16"/>
    </p:embeddedFont>
    <p:embeddedFont>
      <p:font typeface="Libre Franklin Thin"/>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http://customooxmlschemas.google.com/">
      <go:slidesCustomData xmlns:go="http://customooxmlschemas.google.com/" r:id="rId21" roundtripDataSignature="AMtx7mjvATxm3oG0LQ6z0/RFAyLIyxTZ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ibreFranklinThin-boldItalic.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font" Target="fonts/LibreFranklin-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LibreFranklin-italic.fntdata"/><Relationship Id="rId14" Type="http://schemas.openxmlformats.org/officeDocument/2006/relationships/font" Target="fonts/LibreFranklin-bold.fntdata"/><Relationship Id="rId17" Type="http://schemas.openxmlformats.org/officeDocument/2006/relationships/font" Target="fonts/LibreFranklinThin-regular.fntdata"/><Relationship Id="rId16" Type="http://schemas.openxmlformats.org/officeDocument/2006/relationships/font" Target="fonts/LibreFranklin-boldItalic.fntdata"/><Relationship Id="rId5" Type="http://schemas.openxmlformats.org/officeDocument/2006/relationships/notesMaster" Target="notesMasters/notesMaster1.xml"/><Relationship Id="rId19" Type="http://schemas.openxmlformats.org/officeDocument/2006/relationships/font" Target="fonts/LibreFranklinThin-italic.fntdata"/><Relationship Id="rId6" Type="http://schemas.openxmlformats.org/officeDocument/2006/relationships/slide" Target="slides/slide1.xml"/><Relationship Id="rId18" Type="http://schemas.openxmlformats.org/officeDocument/2006/relationships/font" Target="fonts/LibreFranklinThin-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dia" showMasterSp="0" type="title">
  <p:cSld name="TITLE">
    <p:spTree>
      <p:nvGrpSpPr>
        <p:cNvPr id="13" name="Shape 13"/>
        <p:cNvGrpSpPr/>
        <p:nvPr/>
      </p:nvGrpSpPr>
      <p:grpSpPr>
        <a:xfrm>
          <a:off x="0" y="0"/>
          <a:ext cx="0" cy="0"/>
          <a:chOff x="0" y="0"/>
          <a:chExt cx="0" cy="0"/>
        </a:xfrm>
      </p:grpSpPr>
      <p:sp>
        <p:nvSpPr>
          <p:cNvPr id="14" name="Google Shape;14;p9"/>
          <p:cNvSpPr/>
          <p:nvPr/>
        </p:nvSpPr>
        <p:spPr>
          <a:xfrm>
            <a:off x="1" y="2647950"/>
            <a:ext cx="4762500"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5" name="Google Shape;15;p9"/>
          <p:cNvSpPr/>
          <p:nvPr/>
        </p:nvSpPr>
        <p:spPr>
          <a:xfrm>
            <a:off x="-3173" y="-925"/>
            <a:ext cx="12195173"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6" name="Google Shape;16;p9"/>
          <p:cNvSpPr txBox="1"/>
          <p:nvPr>
            <p:ph type="ctrTitle"/>
          </p:nvPr>
        </p:nvSpPr>
        <p:spPr>
          <a:xfrm rot="-2460000">
            <a:off x="1089484" y="1730403"/>
            <a:ext cx="7531497" cy="1204306"/>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Thi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9"/>
          <p:cNvSpPr txBox="1"/>
          <p:nvPr>
            <p:ph idx="1" type="subTitle"/>
          </p:nvPr>
        </p:nvSpPr>
        <p:spPr>
          <a:xfrm rot="-2460000">
            <a:off x="1616370" y="2470926"/>
            <a:ext cx="8681508" cy="329259"/>
          </a:xfrm>
          <a:prstGeom prst="rect">
            <a:avLst/>
          </a:prstGeom>
          <a:noFill/>
          <a:ln>
            <a:noFill/>
          </a:ln>
        </p:spPr>
        <p:txBody>
          <a:bodyPr anchorCtr="0" anchor="t" bIns="45700" lIns="91425" spcFirstLastPara="1" rIns="91425" wrap="square" tIns="9125">
            <a:normAutofit/>
          </a:bodyPr>
          <a:lstStyle>
            <a:lvl1pPr lvl="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p:txBody>
      </p:sp>
      <p:sp>
        <p:nvSpPr>
          <p:cNvPr id="18" name="Google Shape;18;p9"/>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9"/>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9"/>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Üres" type="blank">
  <p:cSld name="BLANK">
    <p:spTree>
      <p:nvGrpSpPr>
        <p:cNvPr id="21" name="Shape 21"/>
        <p:cNvGrpSpPr/>
        <p:nvPr/>
      </p:nvGrpSpPr>
      <p:grpSpPr>
        <a:xfrm>
          <a:off x="0" y="0"/>
          <a:ext cx="0" cy="0"/>
          <a:chOff x="0" y="0"/>
          <a:chExt cx="0" cy="0"/>
        </a:xfrm>
      </p:grpSpPr>
      <p:sp>
        <p:nvSpPr>
          <p:cNvPr id="22" name="Google Shape;22;p10"/>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0"/>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0"/>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 és tartalom" type="obj">
  <p:cSld name="OBJECT">
    <p:spTree>
      <p:nvGrpSpPr>
        <p:cNvPr id="25" name="Shape 25"/>
        <p:cNvGrpSpPr/>
        <p:nvPr/>
      </p:nvGrpSpPr>
      <p:grpSpPr>
        <a:xfrm>
          <a:off x="0" y="0"/>
          <a:ext cx="0" cy="0"/>
          <a:chOff x="0" y="0"/>
          <a:chExt cx="0" cy="0"/>
        </a:xfrm>
      </p:grpSpPr>
      <p:sp>
        <p:nvSpPr>
          <p:cNvPr id="26" name="Google Shape;26;p11"/>
          <p:cNvSpPr txBox="1"/>
          <p:nvPr>
            <p:ph type="title"/>
          </p:nvPr>
        </p:nvSpPr>
        <p:spPr>
          <a:xfrm>
            <a:off x="1097280" y="365760"/>
            <a:ext cx="1002792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1"/>
          <p:cNvSpPr txBox="1"/>
          <p:nvPr>
            <p:ph idx="1" type="body"/>
          </p:nvPr>
        </p:nvSpPr>
        <p:spPr>
          <a:xfrm>
            <a:off x="1097280" y="1100629"/>
            <a:ext cx="10027920" cy="3579849"/>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28" name="Google Shape;28;p11"/>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1"/>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1"/>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zakaszfejléc" showMasterSp="0" type="secHead">
  <p:cSld name="SECTION_HEADER">
    <p:spTree>
      <p:nvGrpSpPr>
        <p:cNvPr id="31" name="Shape 31"/>
        <p:cNvGrpSpPr/>
        <p:nvPr/>
      </p:nvGrpSpPr>
      <p:grpSpPr>
        <a:xfrm>
          <a:off x="0" y="0"/>
          <a:ext cx="0" cy="0"/>
          <a:chOff x="0" y="0"/>
          <a:chExt cx="0" cy="0"/>
        </a:xfrm>
      </p:grpSpPr>
      <p:sp>
        <p:nvSpPr>
          <p:cNvPr id="32" name="Google Shape;32;p12"/>
          <p:cNvSpPr/>
          <p:nvPr/>
        </p:nvSpPr>
        <p:spPr>
          <a:xfrm>
            <a:off x="-3173" y="-925"/>
            <a:ext cx="12195173"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3" name="Google Shape;33;p12"/>
          <p:cNvSpPr/>
          <p:nvPr/>
        </p:nvSpPr>
        <p:spPr>
          <a:xfrm>
            <a:off x="1" y="2647950"/>
            <a:ext cx="4762500" cy="4210050"/>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4" name="Google Shape;34;p12"/>
          <p:cNvSpPr txBox="1"/>
          <p:nvPr>
            <p:ph type="title"/>
          </p:nvPr>
        </p:nvSpPr>
        <p:spPr>
          <a:xfrm rot="-2460000">
            <a:off x="1092532" y="1726738"/>
            <a:ext cx="7534656" cy="1207509"/>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Thin"/>
              <a:buNone/>
              <a:defRPr b="0" i="0" sz="3200" u="none" cap="none" strike="noStrike">
                <a:solidFill>
                  <a:schemeClr val="dk1"/>
                </a:solidFill>
                <a:latin typeface="Libre Franklin Thin"/>
                <a:ea typeface="Libre Franklin Thin"/>
                <a:cs typeface="Libre Franklin Thin"/>
                <a:sym typeface="Libre Franklin Th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2"/>
          <p:cNvSpPr txBox="1"/>
          <p:nvPr>
            <p:ph idx="1" type="body"/>
          </p:nvPr>
        </p:nvSpPr>
        <p:spPr>
          <a:xfrm rot="-2460000">
            <a:off x="1621536" y="2468304"/>
            <a:ext cx="8680704" cy="32918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228600" lvl="5" marL="2743200" algn="l">
              <a:spcBef>
                <a:spcPts val="300"/>
              </a:spcBef>
              <a:spcAft>
                <a:spcPts val="0"/>
              </a:spcAft>
              <a:buSzPts val="1400"/>
              <a:buNone/>
              <a:defRPr sz="1400">
                <a:solidFill>
                  <a:srgbClr val="888888"/>
                </a:solidFill>
              </a:defRPr>
            </a:lvl6pPr>
            <a:lvl7pPr indent="-228600" lvl="6" marL="3200400" algn="l">
              <a:spcBef>
                <a:spcPts val="300"/>
              </a:spcBef>
              <a:spcAft>
                <a:spcPts val="0"/>
              </a:spcAft>
              <a:buSzPts val="1400"/>
              <a:buNone/>
              <a:defRPr sz="1400">
                <a:solidFill>
                  <a:srgbClr val="888888"/>
                </a:solidFill>
              </a:defRPr>
            </a:lvl7pPr>
            <a:lvl8pPr indent="-228600" lvl="7" marL="3657600" algn="l">
              <a:spcBef>
                <a:spcPts val="300"/>
              </a:spcBef>
              <a:spcAft>
                <a:spcPts val="0"/>
              </a:spcAft>
              <a:buSzPts val="1400"/>
              <a:buNone/>
              <a:defRPr sz="1400">
                <a:solidFill>
                  <a:srgbClr val="888888"/>
                </a:solidFill>
              </a:defRPr>
            </a:lvl8pPr>
            <a:lvl9pPr indent="-228600" lvl="8" marL="4114800" algn="l">
              <a:spcBef>
                <a:spcPts val="300"/>
              </a:spcBef>
              <a:spcAft>
                <a:spcPts val="0"/>
              </a:spcAft>
              <a:buSzPts val="1400"/>
              <a:buNone/>
              <a:defRPr sz="1400">
                <a:solidFill>
                  <a:srgbClr val="888888"/>
                </a:solidFill>
              </a:defRPr>
            </a:lvl9pPr>
          </a:lstStyle>
          <a:p/>
        </p:txBody>
      </p:sp>
      <p:sp>
        <p:nvSpPr>
          <p:cNvPr id="36" name="Google Shape;36;p12"/>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2"/>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2"/>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artalomrész" type="twoObj">
  <p:cSld name="TWO_OBJECTS">
    <p:spTree>
      <p:nvGrpSpPr>
        <p:cNvPr id="39" name="Shape 39"/>
        <p:cNvGrpSpPr/>
        <p:nvPr/>
      </p:nvGrpSpPr>
      <p:grpSpPr>
        <a:xfrm>
          <a:off x="0" y="0"/>
          <a:ext cx="0" cy="0"/>
          <a:chOff x="0" y="0"/>
          <a:chExt cx="0" cy="0"/>
        </a:xfrm>
      </p:grpSpPr>
      <p:sp>
        <p:nvSpPr>
          <p:cNvPr id="40" name="Google Shape;40;p13"/>
          <p:cNvSpPr txBox="1"/>
          <p:nvPr>
            <p:ph idx="1" type="body"/>
          </p:nvPr>
        </p:nvSpPr>
        <p:spPr>
          <a:xfrm>
            <a:off x="1097280" y="1097280"/>
            <a:ext cx="42672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41" name="Google Shape;41;p13"/>
          <p:cNvSpPr txBox="1"/>
          <p:nvPr>
            <p:ph idx="2" type="body"/>
          </p:nvPr>
        </p:nvSpPr>
        <p:spPr>
          <a:xfrm>
            <a:off x="6266688" y="1097280"/>
            <a:ext cx="42672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42" name="Google Shape;42;p13"/>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3"/>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3"/>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
        <p:nvSpPr>
          <p:cNvPr id="45" name="Google Shape;45;p13"/>
          <p:cNvSpPr txBox="1"/>
          <p:nvPr>
            <p:ph type="title"/>
          </p:nvPr>
        </p:nvSpPr>
        <p:spPr>
          <a:xfrm>
            <a:off x="1097280" y="365760"/>
            <a:ext cx="1002792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Összehasonlítás" type="twoTxTwoObj">
  <p:cSld name="TWO_OBJECTS_WITH_TEXT">
    <p:spTree>
      <p:nvGrpSpPr>
        <p:cNvPr id="46" name="Shape 46"/>
        <p:cNvGrpSpPr/>
        <p:nvPr/>
      </p:nvGrpSpPr>
      <p:grpSpPr>
        <a:xfrm>
          <a:off x="0" y="0"/>
          <a:ext cx="0" cy="0"/>
          <a:chOff x="0" y="0"/>
          <a:chExt cx="0" cy="0"/>
        </a:xfrm>
      </p:grpSpPr>
      <p:sp>
        <p:nvSpPr>
          <p:cNvPr id="47" name="Google Shape;47;p14"/>
          <p:cNvSpPr txBox="1"/>
          <p:nvPr>
            <p:ph type="title"/>
          </p:nvPr>
        </p:nvSpPr>
        <p:spPr>
          <a:xfrm>
            <a:off x="1097280" y="365760"/>
            <a:ext cx="1002792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800"/>
              <a:buFont typeface="Libre Franklin Th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4"/>
          <p:cNvSpPr txBox="1"/>
          <p:nvPr>
            <p:ph idx="1" type="body"/>
          </p:nvPr>
        </p:nvSpPr>
        <p:spPr>
          <a:xfrm>
            <a:off x="1097280" y="1097280"/>
            <a:ext cx="42672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49" name="Google Shape;49;p14"/>
          <p:cNvSpPr txBox="1"/>
          <p:nvPr>
            <p:ph idx="2" type="body"/>
          </p:nvPr>
        </p:nvSpPr>
        <p:spPr>
          <a:xfrm>
            <a:off x="1092200" y="1701848"/>
            <a:ext cx="42672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50" name="Google Shape;50;p14"/>
          <p:cNvSpPr txBox="1"/>
          <p:nvPr>
            <p:ph idx="3" type="body"/>
          </p:nvPr>
        </p:nvSpPr>
        <p:spPr>
          <a:xfrm>
            <a:off x="6266688" y="1097280"/>
            <a:ext cx="42672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51" name="Google Shape;51;p14"/>
          <p:cNvSpPr txBox="1"/>
          <p:nvPr>
            <p:ph idx="4" type="body"/>
          </p:nvPr>
        </p:nvSpPr>
        <p:spPr>
          <a:xfrm>
            <a:off x="6266688" y="1701848"/>
            <a:ext cx="42672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52" name="Google Shape;52;p14"/>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4"/>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sak cím" type="titleOnly">
  <p:cSld name="TITLE_ONLY">
    <p:spTree>
      <p:nvGrpSpPr>
        <p:cNvPr id="55" name="Shape 55"/>
        <p:cNvGrpSpPr/>
        <p:nvPr/>
      </p:nvGrpSpPr>
      <p:grpSpPr>
        <a:xfrm>
          <a:off x="0" y="0"/>
          <a:ext cx="0" cy="0"/>
          <a:chOff x="0" y="0"/>
          <a:chExt cx="0" cy="0"/>
        </a:xfrm>
      </p:grpSpPr>
      <p:sp>
        <p:nvSpPr>
          <p:cNvPr id="56" name="Google Shape;56;p15"/>
          <p:cNvSpPr txBox="1"/>
          <p:nvPr>
            <p:ph type="title"/>
          </p:nvPr>
        </p:nvSpPr>
        <p:spPr>
          <a:xfrm>
            <a:off x="1097280" y="365760"/>
            <a:ext cx="1002792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5"/>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5"/>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5"/>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rtalomrész képaláírással" showMasterSp="0" type="objTx">
  <p:cSld name="OBJECT_WITH_CAPTION_TEXT">
    <p:spTree>
      <p:nvGrpSpPr>
        <p:cNvPr id="60" name="Shape 60"/>
        <p:cNvGrpSpPr/>
        <p:nvPr/>
      </p:nvGrpSpPr>
      <p:grpSpPr>
        <a:xfrm>
          <a:off x="0" y="0"/>
          <a:ext cx="0" cy="0"/>
          <a:chOff x="0" y="0"/>
          <a:chExt cx="0" cy="0"/>
        </a:xfrm>
      </p:grpSpPr>
      <p:sp>
        <p:nvSpPr>
          <p:cNvPr id="61" name="Google Shape;61;p16"/>
          <p:cNvSpPr/>
          <p:nvPr/>
        </p:nvSpPr>
        <p:spPr>
          <a:xfrm>
            <a:off x="1" y="2647950"/>
            <a:ext cx="4762500"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2" name="Google Shape;62;p16"/>
          <p:cNvSpPr/>
          <p:nvPr/>
        </p:nvSpPr>
        <p:spPr>
          <a:xfrm rot="5400000">
            <a:off x="1720852" y="-1720850"/>
            <a:ext cx="6858000" cy="10299704"/>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3" name="Google Shape;63;p16"/>
          <p:cNvSpPr txBox="1"/>
          <p:nvPr>
            <p:ph type="title"/>
          </p:nvPr>
        </p:nvSpPr>
        <p:spPr>
          <a:xfrm rot="-2460000">
            <a:off x="1046573" y="1576104"/>
            <a:ext cx="6949440" cy="1089427"/>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Clr>
                <a:srgbClr val="FFFFFF"/>
              </a:buClr>
              <a:buSzPts val="2800"/>
              <a:buFont typeface="Libre Franklin Thin"/>
              <a:buNone/>
              <a:defRPr b="0" i="0" sz="2800" u="none" cap="none" strike="noStrike">
                <a:solidFill>
                  <a:srgbClr val="FFFFFF"/>
                </a:solidFill>
                <a:latin typeface="Libre Franklin Thin"/>
                <a:ea typeface="Libre Franklin Thin"/>
                <a:cs typeface="Libre Franklin Thin"/>
                <a:sym typeface="Libre Franklin Th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6"/>
          <p:cNvSpPr txBox="1"/>
          <p:nvPr>
            <p:ph idx="1" type="body"/>
          </p:nvPr>
        </p:nvSpPr>
        <p:spPr>
          <a:xfrm>
            <a:off x="6332737" y="2618913"/>
            <a:ext cx="5077039" cy="3324687"/>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3200"/>
              <a:buNone/>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55600" lvl="5" marL="2743200" algn="l">
              <a:spcBef>
                <a:spcPts val="300"/>
              </a:spcBef>
              <a:spcAft>
                <a:spcPts val="0"/>
              </a:spcAft>
              <a:buSzPts val="2000"/>
              <a:buChar char="▪"/>
              <a:defRPr sz="2000"/>
            </a:lvl6pPr>
            <a:lvl7pPr indent="-355600" lvl="6" marL="3200400" algn="l">
              <a:spcBef>
                <a:spcPts val="300"/>
              </a:spcBef>
              <a:spcAft>
                <a:spcPts val="0"/>
              </a:spcAft>
              <a:buSzPts val="2000"/>
              <a:buChar char="▪"/>
              <a:defRPr sz="2000"/>
            </a:lvl7pPr>
            <a:lvl8pPr indent="-355600" lvl="7" marL="3657600" algn="l">
              <a:spcBef>
                <a:spcPts val="300"/>
              </a:spcBef>
              <a:spcAft>
                <a:spcPts val="0"/>
              </a:spcAft>
              <a:buSzPts val="2000"/>
              <a:buChar char="▪"/>
              <a:defRPr sz="2000"/>
            </a:lvl8pPr>
            <a:lvl9pPr indent="-355600" lvl="8" marL="4114800" algn="l">
              <a:spcBef>
                <a:spcPts val="300"/>
              </a:spcBef>
              <a:spcAft>
                <a:spcPts val="0"/>
              </a:spcAft>
              <a:buSzPts val="2000"/>
              <a:buChar char="▪"/>
              <a:defRPr sz="2000"/>
            </a:lvl9pPr>
          </a:lstStyle>
          <a:p/>
        </p:txBody>
      </p:sp>
      <p:sp>
        <p:nvSpPr>
          <p:cNvPr id="65" name="Google Shape;65;p16"/>
          <p:cNvSpPr txBox="1"/>
          <p:nvPr>
            <p:ph idx="2" type="body"/>
          </p:nvPr>
        </p:nvSpPr>
        <p:spPr>
          <a:xfrm rot="-2460000">
            <a:off x="1730605" y="2253385"/>
            <a:ext cx="7726347" cy="62331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rgbClr val="FFFFFF"/>
              </a:buClr>
              <a:buSzPts val="1400"/>
              <a:buNone/>
              <a:defRPr b="1" sz="1400">
                <a:solidFill>
                  <a:srgbClr val="FFFFFF"/>
                </a:solidFill>
                <a:latin typeface="Libre Franklin"/>
                <a:ea typeface="Libre Franklin"/>
                <a:cs typeface="Libre Franklin"/>
                <a:sym typeface="Libre Franklin"/>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66" name="Google Shape;66;p16"/>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6"/>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6"/>
          <p:cNvSpPr/>
          <p:nvPr>
            <p:ph idx="12" type="sldNum"/>
          </p:nvPr>
        </p:nvSpPr>
        <p:spPr>
          <a:xfrm>
            <a:off x="11201384" y="6170822"/>
            <a:ext cx="670560" cy="502920"/>
          </a:xfrm>
          <a:prstGeom prst="ellipse">
            <a:avLst/>
          </a:prstGeom>
          <a:noFill/>
          <a:ln cap="flat" cmpd="sng" w="9525">
            <a:solidFill>
              <a:schemeClr val="dk2"/>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sz="1650">
                <a:solidFill>
                  <a:schemeClr val="dk2"/>
                </a:solidFill>
                <a:latin typeface="Libre Franklin"/>
                <a:ea typeface="Libre Franklin"/>
                <a:cs typeface="Libre Franklin"/>
                <a:sym typeface="Libre Franklin"/>
              </a:defRPr>
            </a:lvl1pPr>
            <a:lvl2pPr indent="0" lvl="1" marL="0" algn="ctr">
              <a:spcBef>
                <a:spcPts val="0"/>
              </a:spcBef>
              <a:buNone/>
              <a:defRPr sz="1650">
                <a:solidFill>
                  <a:schemeClr val="dk2"/>
                </a:solidFill>
                <a:latin typeface="Libre Franklin"/>
                <a:ea typeface="Libre Franklin"/>
                <a:cs typeface="Libre Franklin"/>
                <a:sym typeface="Libre Franklin"/>
              </a:defRPr>
            </a:lvl2pPr>
            <a:lvl3pPr indent="0" lvl="2" marL="0" algn="ctr">
              <a:spcBef>
                <a:spcPts val="0"/>
              </a:spcBef>
              <a:buNone/>
              <a:defRPr sz="1650">
                <a:solidFill>
                  <a:schemeClr val="dk2"/>
                </a:solidFill>
                <a:latin typeface="Libre Franklin"/>
                <a:ea typeface="Libre Franklin"/>
                <a:cs typeface="Libre Franklin"/>
                <a:sym typeface="Libre Franklin"/>
              </a:defRPr>
            </a:lvl3pPr>
            <a:lvl4pPr indent="0" lvl="3" marL="0" algn="ctr">
              <a:spcBef>
                <a:spcPts val="0"/>
              </a:spcBef>
              <a:buNone/>
              <a:defRPr sz="1650">
                <a:solidFill>
                  <a:schemeClr val="dk2"/>
                </a:solidFill>
                <a:latin typeface="Libre Franklin"/>
                <a:ea typeface="Libre Franklin"/>
                <a:cs typeface="Libre Franklin"/>
                <a:sym typeface="Libre Franklin"/>
              </a:defRPr>
            </a:lvl4pPr>
            <a:lvl5pPr indent="0" lvl="4" marL="0" algn="ctr">
              <a:spcBef>
                <a:spcPts val="0"/>
              </a:spcBef>
              <a:buNone/>
              <a:defRPr sz="1650">
                <a:solidFill>
                  <a:schemeClr val="dk2"/>
                </a:solidFill>
                <a:latin typeface="Libre Franklin"/>
                <a:ea typeface="Libre Franklin"/>
                <a:cs typeface="Libre Franklin"/>
                <a:sym typeface="Libre Franklin"/>
              </a:defRPr>
            </a:lvl5pPr>
            <a:lvl6pPr indent="0" lvl="5" marL="0" algn="ctr">
              <a:spcBef>
                <a:spcPts val="0"/>
              </a:spcBef>
              <a:buNone/>
              <a:defRPr sz="1650">
                <a:solidFill>
                  <a:schemeClr val="dk2"/>
                </a:solidFill>
                <a:latin typeface="Libre Franklin"/>
                <a:ea typeface="Libre Franklin"/>
                <a:cs typeface="Libre Franklin"/>
                <a:sym typeface="Libre Franklin"/>
              </a:defRPr>
            </a:lvl6pPr>
            <a:lvl7pPr indent="0" lvl="6" marL="0" algn="ctr">
              <a:spcBef>
                <a:spcPts val="0"/>
              </a:spcBef>
              <a:buNone/>
              <a:defRPr sz="1650">
                <a:solidFill>
                  <a:schemeClr val="dk2"/>
                </a:solidFill>
                <a:latin typeface="Libre Franklin"/>
                <a:ea typeface="Libre Franklin"/>
                <a:cs typeface="Libre Franklin"/>
                <a:sym typeface="Libre Franklin"/>
              </a:defRPr>
            </a:lvl7pPr>
            <a:lvl8pPr indent="0" lvl="7" marL="0" algn="ctr">
              <a:spcBef>
                <a:spcPts val="0"/>
              </a:spcBef>
              <a:buNone/>
              <a:defRPr sz="1650">
                <a:solidFill>
                  <a:schemeClr val="dk2"/>
                </a:solidFill>
                <a:latin typeface="Libre Franklin"/>
                <a:ea typeface="Libre Franklin"/>
                <a:cs typeface="Libre Franklin"/>
                <a:sym typeface="Libre Franklin"/>
              </a:defRPr>
            </a:lvl8pPr>
            <a:lvl9pPr indent="0" lvl="8" marL="0" algn="ctr">
              <a:spcBef>
                <a:spcPts val="0"/>
              </a:spcBef>
              <a:buNone/>
              <a:defRPr sz="1650">
                <a:solidFill>
                  <a:schemeClr val="dk2"/>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ép képaláírással" showMasterSp="0" type="picTx">
  <p:cSld name="PICTURE_WITH_CAPTION_TEXT">
    <p:spTree>
      <p:nvGrpSpPr>
        <p:cNvPr id="69" name="Shape 69"/>
        <p:cNvGrpSpPr/>
        <p:nvPr/>
      </p:nvGrpSpPr>
      <p:grpSpPr>
        <a:xfrm>
          <a:off x="0" y="0"/>
          <a:ext cx="0" cy="0"/>
          <a:chOff x="0" y="0"/>
          <a:chExt cx="0" cy="0"/>
        </a:xfrm>
      </p:grpSpPr>
      <p:sp>
        <p:nvSpPr>
          <p:cNvPr id="70" name="Google Shape;70;p17"/>
          <p:cNvSpPr/>
          <p:nvPr>
            <p:ph idx="2" type="pic"/>
          </p:nvPr>
        </p:nvSpPr>
        <p:spPr>
          <a:xfrm>
            <a:off x="2705101" y="0"/>
            <a:ext cx="9486900" cy="6858000"/>
          </a:xfrm>
          <a:prstGeom prst="rect">
            <a:avLst/>
          </a:prstGeom>
          <a:solidFill>
            <a:schemeClr val="accent3">
              <a:alpha val="80000"/>
            </a:schemeClr>
          </a:solidFill>
          <a:ln>
            <a:noFill/>
          </a:ln>
        </p:spPr>
        <p:txBody>
          <a:bodyPr anchorCtr="0" anchor="ctr" bIns="45700" lIns="91425" spcFirstLastPara="1" rIns="182875" wrap="square" tIns="45700">
            <a:normAutofit/>
          </a:bodyPr>
          <a:lstStyle>
            <a:lvl1pPr lvl="0" marR="0" rtl="0" algn="r">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lvl="1"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lvl="2"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lvl="3"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lvl="4"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lvl="5"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lvl="6"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lvl="7"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lvl="8"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71" name="Google Shape;71;p17"/>
          <p:cNvSpPr/>
          <p:nvPr/>
        </p:nvSpPr>
        <p:spPr>
          <a:xfrm>
            <a:off x="1" y="2647950"/>
            <a:ext cx="4762500"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2" name="Google Shape;72;p17"/>
          <p:cNvSpPr/>
          <p:nvPr/>
        </p:nvSpPr>
        <p:spPr>
          <a:xfrm>
            <a:off x="1" y="5048250"/>
            <a:ext cx="4762500" cy="1809750"/>
          </a:xfrm>
          <a:custGeom>
            <a:rect b="b" l="l" r="r" t="t"/>
            <a:pathLst>
              <a:path extrusionOk="0" h="1809750" w="3571875">
                <a:moveTo>
                  <a:pt x="0" y="1809750"/>
                </a:moveTo>
                <a:lnTo>
                  <a:pt x="2038350" y="0"/>
                </a:lnTo>
                <a:lnTo>
                  <a:pt x="3571875" y="1809750"/>
                </a:lnTo>
                <a:lnTo>
                  <a:pt x="0" y="1809750"/>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3" name="Google Shape;73;p17"/>
          <p:cNvSpPr txBox="1"/>
          <p:nvPr>
            <p:ph type="title"/>
          </p:nvPr>
        </p:nvSpPr>
        <p:spPr>
          <a:xfrm rot="-2460000">
            <a:off x="894929" y="1717501"/>
            <a:ext cx="7315200" cy="86744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800"/>
              <a:buFont typeface="Libre Franklin Thin"/>
              <a:buNone/>
              <a:defRPr b="0" sz="2800">
                <a:latin typeface="Libre Franklin Thin"/>
                <a:ea typeface="Libre Franklin Thin"/>
                <a:cs typeface="Libre Franklin Thin"/>
                <a:sym typeface="Libre Franklin Th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7"/>
          <p:cNvSpPr txBox="1"/>
          <p:nvPr>
            <p:ph idx="1" type="body"/>
          </p:nvPr>
        </p:nvSpPr>
        <p:spPr>
          <a:xfrm rot="-2460000">
            <a:off x="1524639" y="2180529"/>
            <a:ext cx="8128727" cy="7406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2"/>
              </a:buClr>
              <a:buSzPts val="1400"/>
              <a:buNone/>
              <a:defRPr sz="1400">
                <a:solidFill>
                  <a:schemeClr val="dk2"/>
                </a:solidFill>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75" name="Google Shape;75;p17"/>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ím és függőleges szöveg" type="vertTx">
  <p:cSld name="VERTICAL_TEXT">
    <p:spTree>
      <p:nvGrpSpPr>
        <p:cNvPr id="78" name="Shape 78"/>
        <p:cNvGrpSpPr/>
        <p:nvPr/>
      </p:nvGrpSpPr>
      <p:grpSpPr>
        <a:xfrm>
          <a:off x="0" y="0"/>
          <a:ext cx="0" cy="0"/>
          <a:chOff x="0" y="0"/>
          <a:chExt cx="0" cy="0"/>
        </a:xfrm>
      </p:grpSpPr>
      <p:sp>
        <p:nvSpPr>
          <p:cNvPr id="79" name="Google Shape;79;p18"/>
          <p:cNvSpPr txBox="1"/>
          <p:nvPr>
            <p:ph type="title"/>
          </p:nvPr>
        </p:nvSpPr>
        <p:spPr>
          <a:xfrm>
            <a:off x="1097280" y="365760"/>
            <a:ext cx="1002792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8"/>
          <p:cNvSpPr txBox="1"/>
          <p:nvPr>
            <p:ph idx="1" type="body"/>
          </p:nvPr>
        </p:nvSpPr>
        <p:spPr>
          <a:xfrm rot="5400000">
            <a:off x="4321316" y="-2123406"/>
            <a:ext cx="3579849" cy="1002792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1" name="Google Shape;81;p18"/>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8"/>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8"/>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üggőleges cím és szöveg" type="vertTitleAndTx">
  <p:cSld name="VERTICAL_TITLE_AND_VERTICAL_TEXT">
    <p:spTree>
      <p:nvGrpSpPr>
        <p:cNvPr id="84" name="Shape 84"/>
        <p:cNvGrpSpPr/>
        <p:nvPr/>
      </p:nvGrpSpPr>
      <p:grpSpPr>
        <a:xfrm>
          <a:off x="0" y="0"/>
          <a:ext cx="0" cy="0"/>
          <a:chOff x="0" y="0"/>
          <a:chExt cx="0" cy="0"/>
        </a:xfrm>
      </p:grpSpPr>
      <p:sp>
        <p:nvSpPr>
          <p:cNvPr id="85" name="Google Shape;85;p19"/>
          <p:cNvSpPr txBox="1"/>
          <p:nvPr>
            <p:ph type="title"/>
          </p:nvPr>
        </p:nvSpPr>
        <p:spPr>
          <a:xfrm rot="5400000">
            <a:off x="7871619" y="1242220"/>
            <a:ext cx="4678362" cy="2743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9"/>
          <p:cNvSpPr txBox="1"/>
          <p:nvPr>
            <p:ph idx="1" type="body"/>
          </p:nvPr>
        </p:nvSpPr>
        <p:spPr>
          <a:xfrm rot="5400000">
            <a:off x="2283619" y="-1399380"/>
            <a:ext cx="4678362" cy="802640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7" name="Google Shape;87;p19"/>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9"/>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9"/>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hu-H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p:nvPr/>
        </p:nvSpPr>
        <p:spPr>
          <a:xfrm>
            <a:off x="-3175" y="5050633"/>
            <a:ext cx="4765676" cy="1807368"/>
          </a:xfrm>
          <a:custGeom>
            <a:rect b="b" l="l" r="r" t="t"/>
            <a:pathLst>
              <a:path extrusionOk="0" h="1807368" w="3574257">
                <a:moveTo>
                  <a:pt x="2382" y="1807368"/>
                </a:moveTo>
                <a:lnTo>
                  <a:pt x="0" y="0"/>
                </a:lnTo>
                <a:lnTo>
                  <a:pt x="2045494" y="1"/>
                </a:lnTo>
                <a:lnTo>
                  <a:pt x="3574257" y="1807368"/>
                </a:lnTo>
                <a:lnTo>
                  <a:pt x="2382" y="18073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 name="Google Shape;7;p8"/>
          <p:cNvSpPr/>
          <p:nvPr/>
        </p:nvSpPr>
        <p:spPr>
          <a:xfrm>
            <a:off x="-3173" y="5051293"/>
            <a:ext cx="12195173" cy="1806709"/>
          </a:xfrm>
          <a:custGeom>
            <a:rect b="b" l="l" r="r" t="t"/>
            <a:pathLst>
              <a:path extrusionOk="0" h="527584" w="3352800">
                <a:moveTo>
                  <a:pt x="0" y="527584"/>
                </a:moveTo>
                <a:lnTo>
                  <a:pt x="748227" y="0"/>
                </a:lnTo>
                <a:lnTo>
                  <a:pt x="3352800" y="271"/>
                </a:lnTo>
                <a:lnTo>
                  <a:pt x="3352800" y="527584"/>
                </a:lnTo>
                <a:lnTo>
                  <a:pt x="0" y="527584"/>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 name="Google Shape;8;p8"/>
          <p:cNvSpPr txBox="1"/>
          <p:nvPr>
            <p:ph type="title"/>
          </p:nvPr>
        </p:nvSpPr>
        <p:spPr>
          <a:xfrm>
            <a:off x="1097280" y="365760"/>
            <a:ext cx="10027920" cy="5486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1"/>
              </a:buClr>
              <a:buSzPts val="2800"/>
              <a:buFont typeface="Libre Franklin Thin"/>
              <a:buNone/>
              <a:defRPr b="0" i="0" sz="2800" u="none" cap="none" strike="noStrike">
                <a:solidFill>
                  <a:schemeClr val="dk1"/>
                </a:solidFill>
                <a:latin typeface="Libre Franklin Thin"/>
                <a:ea typeface="Libre Franklin Thin"/>
                <a:cs typeface="Libre Franklin Thin"/>
                <a:sym typeface="Libre Franklin Th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8"/>
          <p:cNvSpPr txBox="1"/>
          <p:nvPr>
            <p:ph idx="1" type="body"/>
          </p:nvPr>
        </p:nvSpPr>
        <p:spPr>
          <a:xfrm>
            <a:off x="1097280" y="1100629"/>
            <a:ext cx="10027920" cy="3579849"/>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0" name="Google Shape;10;p8"/>
          <p:cNvSpPr txBox="1"/>
          <p:nvPr>
            <p:ph idx="10" type="dt"/>
          </p:nvPr>
        </p:nvSpPr>
        <p:spPr>
          <a:xfrm rot="-2460000">
            <a:off x="268224" y="5870448"/>
            <a:ext cx="2901696" cy="20116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1" name="Google Shape;11;p8"/>
          <p:cNvSpPr txBox="1"/>
          <p:nvPr>
            <p:ph idx="11" type="ftr"/>
          </p:nvPr>
        </p:nvSpPr>
        <p:spPr>
          <a:xfrm>
            <a:off x="4690019" y="6285122"/>
            <a:ext cx="6299200"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2" name="Google Shape;12;p8"/>
          <p:cNvSpPr/>
          <p:nvPr>
            <p:ph idx="12" type="sldNum"/>
          </p:nvPr>
        </p:nvSpPr>
        <p:spPr>
          <a:xfrm>
            <a:off x="11201384" y="6170822"/>
            <a:ext cx="67056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marR="0" rtl="0" algn="ctr">
              <a:spcBef>
                <a:spcPts val="0"/>
              </a:spcBef>
              <a:buNone/>
              <a:defRPr b="0" i="0" sz="1650" u="none" cap="none" strike="noStrike">
                <a:solidFill>
                  <a:srgbClr val="FFFFFF"/>
                </a:solidFill>
                <a:latin typeface="Libre Franklin"/>
                <a:ea typeface="Libre Franklin"/>
                <a:cs typeface="Libre Franklin"/>
                <a:sym typeface="Libre Franklin"/>
              </a:defRPr>
            </a:lvl1pPr>
            <a:lvl2pPr indent="0" lvl="1" marL="0" marR="0" rtl="0" algn="ctr">
              <a:spcBef>
                <a:spcPts val="0"/>
              </a:spcBef>
              <a:buNone/>
              <a:defRPr b="0" i="0" sz="1650" u="none" cap="none" strike="noStrike">
                <a:solidFill>
                  <a:srgbClr val="FFFFFF"/>
                </a:solidFill>
                <a:latin typeface="Libre Franklin"/>
                <a:ea typeface="Libre Franklin"/>
                <a:cs typeface="Libre Franklin"/>
                <a:sym typeface="Libre Franklin"/>
              </a:defRPr>
            </a:lvl2pPr>
            <a:lvl3pPr indent="0" lvl="2" marL="0" marR="0" rtl="0" algn="ctr">
              <a:spcBef>
                <a:spcPts val="0"/>
              </a:spcBef>
              <a:buNone/>
              <a:defRPr b="0" i="0" sz="1650" u="none" cap="none" strike="noStrike">
                <a:solidFill>
                  <a:srgbClr val="FFFFFF"/>
                </a:solidFill>
                <a:latin typeface="Libre Franklin"/>
                <a:ea typeface="Libre Franklin"/>
                <a:cs typeface="Libre Franklin"/>
                <a:sym typeface="Libre Franklin"/>
              </a:defRPr>
            </a:lvl3pPr>
            <a:lvl4pPr indent="0" lvl="3" marL="0" marR="0" rtl="0" algn="ctr">
              <a:spcBef>
                <a:spcPts val="0"/>
              </a:spcBef>
              <a:buNone/>
              <a:defRPr b="0" i="0" sz="1650" u="none" cap="none" strike="noStrike">
                <a:solidFill>
                  <a:srgbClr val="FFFFFF"/>
                </a:solidFill>
                <a:latin typeface="Libre Franklin"/>
                <a:ea typeface="Libre Franklin"/>
                <a:cs typeface="Libre Franklin"/>
                <a:sym typeface="Libre Franklin"/>
              </a:defRPr>
            </a:lvl4pPr>
            <a:lvl5pPr indent="0" lvl="4" marL="0" marR="0" rtl="0" algn="ctr">
              <a:spcBef>
                <a:spcPts val="0"/>
              </a:spcBef>
              <a:buNone/>
              <a:defRPr b="0" i="0" sz="1650" u="none" cap="none" strike="noStrike">
                <a:solidFill>
                  <a:srgbClr val="FFFFFF"/>
                </a:solidFill>
                <a:latin typeface="Libre Franklin"/>
                <a:ea typeface="Libre Franklin"/>
                <a:cs typeface="Libre Franklin"/>
                <a:sym typeface="Libre Franklin"/>
              </a:defRPr>
            </a:lvl5pPr>
            <a:lvl6pPr indent="0" lvl="5" marL="0" marR="0" rtl="0" algn="ctr">
              <a:spcBef>
                <a:spcPts val="0"/>
              </a:spcBef>
              <a:buNone/>
              <a:defRPr b="0" i="0" sz="1650" u="none" cap="none" strike="noStrike">
                <a:solidFill>
                  <a:srgbClr val="FFFFFF"/>
                </a:solidFill>
                <a:latin typeface="Libre Franklin"/>
                <a:ea typeface="Libre Franklin"/>
                <a:cs typeface="Libre Franklin"/>
                <a:sym typeface="Libre Franklin"/>
              </a:defRPr>
            </a:lvl6pPr>
            <a:lvl7pPr indent="0" lvl="6" marL="0" marR="0" rtl="0" algn="ctr">
              <a:spcBef>
                <a:spcPts val="0"/>
              </a:spcBef>
              <a:buNone/>
              <a:defRPr b="0" i="0" sz="1650" u="none" cap="none" strike="noStrike">
                <a:solidFill>
                  <a:srgbClr val="FFFFFF"/>
                </a:solidFill>
                <a:latin typeface="Libre Franklin"/>
                <a:ea typeface="Libre Franklin"/>
                <a:cs typeface="Libre Franklin"/>
                <a:sym typeface="Libre Franklin"/>
              </a:defRPr>
            </a:lvl7pPr>
            <a:lvl8pPr indent="0" lvl="7" marL="0" marR="0" rtl="0" algn="ctr">
              <a:spcBef>
                <a:spcPts val="0"/>
              </a:spcBef>
              <a:buNone/>
              <a:defRPr b="0" i="0" sz="1650" u="none" cap="none" strike="noStrike">
                <a:solidFill>
                  <a:srgbClr val="FFFFFF"/>
                </a:solidFill>
                <a:latin typeface="Libre Franklin"/>
                <a:ea typeface="Libre Franklin"/>
                <a:cs typeface="Libre Franklin"/>
                <a:sym typeface="Libre Franklin"/>
              </a:defRPr>
            </a:lvl8pPr>
            <a:lvl9pPr indent="0" lvl="8" marL="0" marR="0" rtl="0" algn="ctr">
              <a:spcBef>
                <a:spcPts val="0"/>
              </a:spcBef>
              <a:buNone/>
              <a:defRPr b="0" i="0" sz="165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hu-H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9.png"/><Relationship Id="rId6"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5.png"/><Relationship Id="rId9" Type="http://schemas.openxmlformats.org/officeDocument/2006/relationships/image" Target="../media/image21.png"/><Relationship Id="rId5" Type="http://schemas.openxmlformats.org/officeDocument/2006/relationships/image" Target="../media/image5.png"/><Relationship Id="rId6" Type="http://schemas.openxmlformats.org/officeDocument/2006/relationships/image" Target="../media/image25.png"/><Relationship Id="rId7" Type="http://schemas.openxmlformats.org/officeDocument/2006/relationships/image" Target="../media/image31.png"/><Relationship Id="rId8"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30.png"/><Relationship Id="rId9"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7.jpg"/><Relationship Id="rId7" Type="http://schemas.openxmlformats.org/officeDocument/2006/relationships/image" Target="../media/image26.png"/><Relationship Id="rId8"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ctrTitle"/>
          </p:nvPr>
        </p:nvSpPr>
        <p:spPr>
          <a:xfrm rot="-2460000">
            <a:off x="1500500" y="2121452"/>
            <a:ext cx="7531497" cy="1204306"/>
          </a:xfrm>
          <a:prstGeom prst="rect">
            <a:avLst/>
          </a:prstGeom>
          <a:noFill/>
          <a:ln>
            <a:noFill/>
          </a:ln>
        </p:spPr>
        <p:txBody>
          <a:bodyPr anchorCtr="0" anchor="b" bIns="9125" lIns="91425" spcFirstLastPara="1" rIns="91425" wrap="square" tIns="45700">
            <a:normAutofit fontScale="90000"/>
          </a:bodyPr>
          <a:lstStyle/>
          <a:p>
            <a:pPr indent="0" lvl="0" marL="0" rtl="0" algn="l">
              <a:spcBef>
                <a:spcPts val="0"/>
              </a:spcBef>
              <a:spcAft>
                <a:spcPts val="0"/>
              </a:spcAft>
              <a:buClr>
                <a:schemeClr val="dk1"/>
              </a:buClr>
              <a:buSzPct val="118518"/>
              <a:buFont typeface="Libre Franklin Thin"/>
              <a:buNone/>
            </a:pPr>
            <a:r>
              <a:rPr lang="hu-HU"/>
              <a:t>JÓZSEF ÖVEGES</a:t>
            </a:r>
            <a:br>
              <a:rPr lang="hu-HU"/>
            </a:br>
            <a:r>
              <a:rPr lang="hu-HU" sz="2700"/>
              <a:t>1895-1979</a:t>
            </a:r>
            <a:br>
              <a:rPr lang="hu-HU" sz="2700"/>
            </a:br>
            <a:endParaRPr sz="2700"/>
          </a:p>
        </p:txBody>
      </p:sp>
      <p:sp>
        <p:nvSpPr>
          <p:cNvPr id="95" name="Google Shape;95;p1"/>
          <p:cNvSpPr txBox="1"/>
          <p:nvPr>
            <p:ph idx="1" type="subTitle"/>
          </p:nvPr>
        </p:nvSpPr>
        <p:spPr>
          <a:xfrm rot="-2460000">
            <a:off x="1093855" y="3544922"/>
            <a:ext cx="8681508" cy="329259"/>
          </a:xfrm>
          <a:prstGeom prst="rect">
            <a:avLst/>
          </a:prstGeom>
          <a:noFill/>
          <a:ln>
            <a:noFill/>
          </a:ln>
        </p:spPr>
        <p:txBody>
          <a:bodyPr anchorCtr="0" anchor="t" bIns="45700" lIns="91425" spcFirstLastPara="1" rIns="91425" wrap="square" tIns="9125">
            <a:normAutofit/>
          </a:bodyPr>
          <a:lstStyle/>
          <a:p>
            <a:pPr indent="0" lvl="0" marL="0" rtl="0" algn="l">
              <a:spcBef>
                <a:spcPts val="0"/>
              </a:spcBef>
              <a:spcAft>
                <a:spcPts val="0"/>
              </a:spcAft>
              <a:buClr>
                <a:schemeClr val="dk1"/>
              </a:buClr>
              <a:buSzPts val="1400"/>
              <a:buNone/>
            </a:pPr>
            <a:r>
              <a:rPr lang="hu-HU"/>
              <a:t>PROFESSOR, PHYSICIST, PIARIST PRIEST</a:t>
            </a:r>
            <a:endParaRPr/>
          </a:p>
          <a:p>
            <a:pPr indent="0" lvl="0" marL="0" rtl="0" algn="l">
              <a:spcBef>
                <a:spcPts val="800"/>
              </a:spcBef>
              <a:spcAft>
                <a:spcPts val="0"/>
              </a:spcAft>
              <a:buClr>
                <a:schemeClr val="dk1"/>
              </a:buClr>
              <a:buSzPts val="1400"/>
              <a:buNone/>
            </a:pPr>
            <a:r>
              <a:t/>
            </a:r>
            <a:endParaRPr/>
          </a:p>
        </p:txBody>
      </p:sp>
      <p:pic>
        <p:nvPicPr>
          <p:cNvPr id="96" name="Google Shape;96;p1"/>
          <p:cNvPicPr preferRelativeResize="0"/>
          <p:nvPr/>
        </p:nvPicPr>
        <p:blipFill rotWithShape="1">
          <a:blip r:embed="rId3">
            <a:alphaModFix/>
          </a:blip>
          <a:srcRect b="0" l="0" r="0" t="0"/>
          <a:stretch/>
        </p:blipFill>
        <p:spPr>
          <a:xfrm>
            <a:off x="217718" y="127913"/>
            <a:ext cx="2529045" cy="3240000"/>
          </a:xfrm>
          <a:prstGeom prst="rect">
            <a:avLst/>
          </a:prstGeom>
          <a:noFill/>
          <a:ln>
            <a:noFill/>
          </a:ln>
        </p:spPr>
      </p:pic>
      <p:pic>
        <p:nvPicPr>
          <p:cNvPr id="97" name="Google Shape;97;p1"/>
          <p:cNvPicPr preferRelativeResize="0"/>
          <p:nvPr/>
        </p:nvPicPr>
        <p:blipFill rotWithShape="1">
          <a:blip r:embed="rId4">
            <a:alphaModFix/>
          </a:blip>
          <a:srcRect b="0" l="0" r="0" t="0"/>
          <a:stretch/>
        </p:blipFill>
        <p:spPr>
          <a:xfrm>
            <a:off x="8503342" y="544096"/>
            <a:ext cx="3310415" cy="43590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idx="4294967295" type="title"/>
          </p:nvPr>
        </p:nvSpPr>
        <p:spPr>
          <a:xfrm>
            <a:off x="0" y="457200"/>
            <a:ext cx="3771900" cy="5302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Libre Franklin Thin"/>
              <a:buNone/>
            </a:pPr>
            <a:r>
              <a:rPr lang="hu-HU"/>
              <a:t>THE MONK    </a:t>
            </a:r>
            <a:endParaRPr sz="4000"/>
          </a:p>
        </p:txBody>
      </p:sp>
      <p:pic>
        <p:nvPicPr>
          <p:cNvPr id="103" name="Google Shape;103;p2"/>
          <p:cNvPicPr preferRelativeResize="0"/>
          <p:nvPr>
            <p:ph idx="4294967295" type="body"/>
          </p:nvPr>
        </p:nvPicPr>
        <p:blipFill rotWithShape="1">
          <a:blip r:embed="rId3">
            <a:alphaModFix/>
          </a:blip>
          <a:srcRect b="0" l="0" r="0" t="0"/>
          <a:stretch/>
        </p:blipFill>
        <p:spPr>
          <a:xfrm>
            <a:off x="8285163" y="493713"/>
            <a:ext cx="3906837" cy="5292725"/>
          </a:xfrm>
          <a:prstGeom prst="rect">
            <a:avLst/>
          </a:prstGeom>
          <a:noFill/>
          <a:ln>
            <a:noFill/>
          </a:ln>
        </p:spPr>
      </p:pic>
      <p:pic>
        <p:nvPicPr>
          <p:cNvPr id="104" name="Google Shape;104;p2"/>
          <p:cNvPicPr preferRelativeResize="0"/>
          <p:nvPr/>
        </p:nvPicPr>
        <p:blipFill rotWithShape="1">
          <a:blip r:embed="rId4">
            <a:alphaModFix/>
          </a:blip>
          <a:srcRect b="0" l="0" r="0" t="0"/>
          <a:stretch/>
        </p:blipFill>
        <p:spPr>
          <a:xfrm>
            <a:off x="903226" y="2867479"/>
            <a:ext cx="2190750" cy="2571750"/>
          </a:xfrm>
          <a:prstGeom prst="rect">
            <a:avLst/>
          </a:prstGeom>
          <a:noFill/>
          <a:ln>
            <a:noFill/>
          </a:ln>
        </p:spPr>
      </p:pic>
      <p:sp>
        <p:nvSpPr>
          <p:cNvPr id="105" name="Google Shape;105;p2"/>
          <p:cNvSpPr txBox="1"/>
          <p:nvPr/>
        </p:nvSpPr>
        <p:spPr>
          <a:xfrm>
            <a:off x="223488" y="1175657"/>
            <a:ext cx="3550226"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In addition to religious life, he undertook, as a Piarist, to take special care of children’s education.</a:t>
            </a:r>
            <a:endParaRPr sz="1800">
              <a:solidFill>
                <a:schemeClr val="dk1"/>
              </a:solidFill>
              <a:latin typeface="Libre Franklin"/>
              <a:ea typeface="Libre Franklin"/>
              <a:cs typeface="Libre Franklin"/>
              <a:sym typeface="Libre Franklin"/>
            </a:endParaRPr>
          </a:p>
        </p:txBody>
      </p:sp>
      <p:pic>
        <p:nvPicPr>
          <p:cNvPr descr="Világhíres Tudósaink" id="106" name="Google Shape;106;p2"/>
          <p:cNvPicPr preferRelativeResize="0"/>
          <p:nvPr/>
        </p:nvPicPr>
        <p:blipFill rotWithShape="1">
          <a:blip r:embed="rId5">
            <a:alphaModFix/>
          </a:blip>
          <a:srcRect b="0" l="0" r="0" t="0"/>
          <a:stretch/>
        </p:blipFill>
        <p:spPr>
          <a:xfrm>
            <a:off x="4350204" y="493486"/>
            <a:ext cx="3483000" cy="5400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3"/>
          <p:cNvSpPr txBox="1"/>
          <p:nvPr>
            <p:ph idx="4294967295" type="title"/>
          </p:nvPr>
        </p:nvSpPr>
        <p:spPr>
          <a:xfrm>
            <a:off x="0" y="457200"/>
            <a:ext cx="5080000" cy="312738"/>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1"/>
              </a:buClr>
              <a:buSzPct val="70000"/>
              <a:buFont typeface="Libre Franklin Thin"/>
              <a:buNone/>
            </a:pPr>
            <a:br>
              <a:rPr lang="hu-HU"/>
            </a:br>
            <a:r>
              <a:rPr lang="hu-HU" sz="4000"/>
              <a:t>THE PROFESSOR, THE TEACHER</a:t>
            </a:r>
            <a:endParaRPr sz="4000"/>
          </a:p>
        </p:txBody>
      </p:sp>
      <p:pic>
        <p:nvPicPr>
          <p:cNvPr id="112" name="Google Shape;112;p3"/>
          <p:cNvPicPr preferRelativeResize="0"/>
          <p:nvPr/>
        </p:nvPicPr>
        <p:blipFill rotWithShape="1">
          <a:blip r:embed="rId3">
            <a:alphaModFix/>
          </a:blip>
          <a:srcRect b="0" l="0" r="0" t="0"/>
          <a:stretch/>
        </p:blipFill>
        <p:spPr>
          <a:xfrm>
            <a:off x="5642499" y="59781"/>
            <a:ext cx="3731953" cy="2412000"/>
          </a:xfrm>
          <a:prstGeom prst="rect">
            <a:avLst/>
          </a:prstGeom>
          <a:noFill/>
          <a:ln>
            <a:noFill/>
          </a:ln>
        </p:spPr>
      </p:pic>
      <p:pic>
        <p:nvPicPr>
          <p:cNvPr id="113" name="Google Shape;113;p3"/>
          <p:cNvPicPr preferRelativeResize="0"/>
          <p:nvPr/>
        </p:nvPicPr>
        <p:blipFill rotWithShape="1">
          <a:blip r:embed="rId4">
            <a:alphaModFix/>
          </a:blip>
          <a:srcRect b="0" l="0" r="0" t="0"/>
          <a:stretch/>
        </p:blipFill>
        <p:spPr>
          <a:xfrm>
            <a:off x="9562977" y="443771"/>
            <a:ext cx="2244375" cy="2880000"/>
          </a:xfrm>
          <a:prstGeom prst="rect">
            <a:avLst/>
          </a:prstGeom>
          <a:noFill/>
          <a:ln>
            <a:noFill/>
          </a:ln>
        </p:spPr>
      </p:pic>
      <p:sp>
        <p:nvSpPr>
          <p:cNvPr id="114" name="Google Shape;114;p3"/>
          <p:cNvSpPr txBox="1"/>
          <p:nvPr/>
        </p:nvSpPr>
        <p:spPr>
          <a:xfrm>
            <a:off x="8534400" y="3323771"/>
            <a:ext cx="3367314"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He began his career in Szeged as a Piarist high school teacher. After coming to Budapest to the Technical University, he taught physics and future physics teachers on the Pedagogical College.</a:t>
            </a:r>
            <a:endParaRPr/>
          </a:p>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He practiced all his experiments at home too.</a:t>
            </a:r>
            <a:endParaRPr/>
          </a:p>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 </a:t>
            </a:r>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115" name="Google Shape;115;p3"/>
          <p:cNvPicPr preferRelativeResize="0"/>
          <p:nvPr/>
        </p:nvPicPr>
        <p:blipFill rotWithShape="1">
          <a:blip r:embed="rId5">
            <a:alphaModFix/>
          </a:blip>
          <a:srcRect b="0" l="0" r="0" t="0"/>
          <a:stretch/>
        </p:blipFill>
        <p:spPr>
          <a:xfrm>
            <a:off x="2961388" y="2662500"/>
            <a:ext cx="5362221" cy="3600000"/>
          </a:xfrm>
          <a:prstGeom prst="rect">
            <a:avLst/>
          </a:prstGeom>
          <a:noFill/>
          <a:ln>
            <a:noFill/>
          </a:ln>
        </p:spPr>
      </p:pic>
      <p:pic>
        <p:nvPicPr>
          <p:cNvPr id="116" name="Google Shape;116;p3"/>
          <p:cNvPicPr preferRelativeResize="0"/>
          <p:nvPr/>
        </p:nvPicPr>
        <p:blipFill rotWithShape="1">
          <a:blip r:embed="rId6">
            <a:alphaModFix/>
          </a:blip>
          <a:srcRect b="0" l="0" r="0" t="0"/>
          <a:stretch/>
        </p:blipFill>
        <p:spPr>
          <a:xfrm>
            <a:off x="199464" y="1714009"/>
            <a:ext cx="2536315" cy="3600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4"/>
          <p:cNvPicPr preferRelativeResize="0"/>
          <p:nvPr/>
        </p:nvPicPr>
        <p:blipFill rotWithShape="1">
          <a:blip r:embed="rId3">
            <a:alphaModFix/>
          </a:blip>
          <a:srcRect b="0" l="0" r="0" t="0"/>
          <a:stretch/>
        </p:blipFill>
        <p:spPr>
          <a:xfrm>
            <a:off x="2755153" y="3380194"/>
            <a:ext cx="4029696" cy="3168000"/>
          </a:xfrm>
          <a:prstGeom prst="rect">
            <a:avLst/>
          </a:prstGeom>
          <a:noFill/>
          <a:ln>
            <a:noFill/>
          </a:ln>
        </p:spPr>
      </p:pic>
      <p:pic>
        <p:nvPicPr>
          <p:cNvPr id="122" name="Google Shape;122;p4"/>
          <p:cNvPicPr preferRelativeResize="0"/>
          <p:nvPr/>
        </p:nvPicPr>
        <p:blipFill rotWithShape="1">
          <a:blip r:embed="rId4">
            <a:alphaModFix/>
          </a:blip>
          <a:srcRect b="0" l="0" r="0" t="0"/>
          <a:stretch/>
        </p:blipFill>
        <p:spPr>
          <a:xfrm>
            <a:off x="7018132" y="329406"/>
            <a:ext cx="5040000" cy="5760000"/>
          </a:xfrm>
          <a:prstGeom prst="rect">
            <a:avLst/>
          </a:prstGeom>
          <a:noFill/>
          <a:ln>
            <a:noFill/>
          </a:ln>
        </p:spPr>
      </p:pic>
      <p:pic>
        <p:nvPicPr>
          <p:cNvPr id="123" name="Google Shape;123;p4"/>
          <p:cNvPicPr preferRelativeResize="0"/>
          <p:nvPr/>
        </p:nvPicPr>
        <p:blipFill rotWithShape="1">
          <a:blip r:embed="rId5">
            <a:alphaModFix/>
          </a:blip>
          <a:srcRect b="0" l="0" r="0" t="0"/>
          <a:stretch/>
        </p:blipFill>
        <p:spPr>
          <a:xfrm>
            <a:off x="3921873" y="248194"/>
            <a:ext cx="2705356" cy="3024000"/>
          </a:xfrm>
          <a:prstGeom prst="rect">
            <a:avLst/>
          </a:prstGeom>
          <a:noFill/>
          <a:ln>
            <a:noFill/>
          </a:ln>
        </p:spPr>
      </p:pic>
      <p:sp>
        <p:nvSpPr>
          <p:cNvPr id="124" name="Google Shape;124;p4"/>
          <p:cNvSpPr txBox="1"/>
          <p:nvPr>
            <p:ph idx="4294967295" type="title"/>
          </p:nvPr>
        </p:nvSpPr>
        <p:spPr>
          <a:xfrm>
            <a:off x="0" y="407988"/>
            <a:ext cx="4310063" cy="735012"/>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3600"/>
              <a:buFont typeface="Libre Franklin Thin"/>
              <a:buNone/>
            </a:pPr>
            <a:r>
              <a:rPr lang="hu-HU" sz="3600"/>
              <a:t>THE PHYSICIST</a:t>
            </a:r>
            <a:endParaRPr sz="3600"/>
          </a:p>
        </p:txBody>
      </p:sp>
      <p:sp>
        <p:nvSpPr>
          <p:cNvPr id="125" name="Google Shape;125;p4"/>
          <p:cNvSpPr txBox="1"/>
          <p:nvPr/>
        </p:nvSpPr>
        <p:spPr>
          <a:xfrm>
            <a:off x="130628" y="1152187"/>
            <a:ext cx="2714172"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József Öveges was one of the first winners of the Kossuth Prize, founded in 1948. In 1962 he received the Bugát Commemorative Medal, and in 1976 he was awarded for the first time the prize founded by the Eötvös Loránd Physical Society, the Prometheus Medal for the dissemination of physical knowledge.</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ph idx="4294967295" type="title"/>
          </p:nvPr>
        </p:nvSpPr>
        <p:spPr>
          <a:xfrm>
            <a:off x="0" y="457200"/>
            <a:ext cx="3932238" cy="5302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3600"/>
              <a:buFont typeface="Libre Franklin Thin"/>
              <a:buNone/>
            </a:pPr>
            <a:r>
              <a:rPr lang="hu-HU" sz="3600"/>
              <a:t>IN THE MEDIA</a:t>
            </a:r>
            <a:endParaRPr sz="3600"/>
          </a:p>
        </p:txBody>
      </p:sp>
      <p:pic>
        <p:nvPicPr>
          <p:cNvPr id="131" name="Google Shape;131;p5"/>
          <p:cNvPicPr preferRelativeResize="0"/>
          <p:nvPr>
            <p:ph idx="4294967295" type="body"/>
          </p:nvPr>
        </p:nvPicPr>
        <p:blipFill rotWithShape="1">
          <a:blip r:embed="rId3">
            <a:alphaModFix/>
          </a:blip>
          <a:srcRect b="0" l="0" r="0" t="0"/>
          <a:stretch/>
        </p:blipFill>
        <p:spPr>
          <a:xfrm>
            <a:off x="8054975" y="174625"/>
            <a:ext cx="4137025" cy="3959225"/>
          </a:xfrm>
          <a:prstGeom prst="rect">
            <a:avLst/>
          </a:prstGeom>
          <a:noFill/>
          <a:ln>
            <a:noFill/>
          </a:ln>
        </p:spPr>
      </p:pic>
      <p:pic>
        <p:nvPicPr>
          <p:cNvPr id="132" name="Google Shape;132;p5"/>
          <p:cNvPicPr preferRelativeResize="0"/>
          <p:nvPr/>
        </p:nvPicPr>
        <p:blipFill rotWithShape="1">
          <a:blip r:embed="rId4">
            <a:alphaModFix/>
          </a:blip>
          <a:srcRect b="0" l="0" r="0" t="0"/>
          <a:stretch/>
        </p:blipFill>
        <p:spPr>
          <a:xfrm>
            <a:off x="178820" y="3972200"/>
            <a:ext cx="4876800" cy="2743200"/>
          </a:xfrm>
          <a:prstGeom prst="rect">
            <a:avLst/>
          </a:prstGeom>
          <a:noFill/>
          <a:ln>
            <a:noFill/>
          </a:ln>
        </p:spPr>
      </p:pic>
      <p:pic>
        <p:nvPicPr>
          <p:cNvPr id="133" name="Google Shape;133;p5"/>
          <p:cNvPicPr preferRelativeResize="0"/>
          <p:nvPr/>
        </p:nvPicPr>
        <p:blipFill rotWithShape="1">
          <a:blip r:embed="rId5">
            <a:alphaModFix/>
          </a:blip>
          <a:srcRect b="0" l="0" r="0" t="0"/>
          <a:stretch/>
        </p:blipFill>
        <p:spPr>
          <a:xfrm>
            <a:off x="9545865" y="4848500"/>
            <a:ext cx="2457450" cy="1866900"/>
          </a:xfrm>
          <a:prstGeom prst="rect">
            <a:avLst/>
          </a:prstGeom>
          <a:noFill/>
          <a:ln>
            <a:noFill/>
          </a:ln>
        </p:spPr>
      </p:pic>
      <p:pic>
        <p:nvPicPr>
          <p:cNvPr id="134" name="Google Shape;134;p5"/>
          <p:cNvPicPr preferRelativeResize="0"/>
          <p:nvPr/>
        </p:nvPicPr>
        <p:blipFill rotWithShape="1">
          <a:blip r:embed="rId6">
            <a:alphaModFix/>
          </a:blip>
          <a:srcRect b="0" l="0" r="0" t="0"/>
          <a:stretch/>
        </p:blipFill>
        <p:spPr>
          <a:xfrm>
            <a:off x="367506" y="1200200"/>
            <a:ext cx="4087741" cy="2772000"/>
          </a:xfrm>
          <a:prstGeom prst="rect">
            <a:avLst/>
          </a:prstGeom>
          <a:noFill/>
          <a:ln>
            <a:noFill/>
          </a:ln>
        </p:spPr>
      </p:pic>
      <p:pic>
        <p:nvPicPr>
          <p:cNvPr id="135" name="Google Shape;135;p5"/>
          <p:cNvPicPr preferRelativeResize="0"/>
          <p:nvPr/>
        </p:nvPicPr>
        <p:blipFill rotWithShape="1">
          <a:blip r:embed="rId7">
            <a:alphaModFix/>
          </a:blip>
          <a:srcRect b="0" l="0" r="0" t="0"/>
          <a:stretch/>
        </p:blipFill>
        <p:spPr>
          <a:xfrm>
            <a:off x="5486400" y="449943"/>
            <a:ext cx="1944687" cy="2878138"/>
          </a:xfrm>
          <a:prstGeom prst="rect">
            <a:avLst/>
          </a:prstGeom>
          <a:noFill/>
          <a:ln>
            <a:noFill/>
          </a:ln>
        </p:spPr>
      </p:pic>
      <p:sp>
        <p:nvSpPr>
          <p:cNvPr id="136" name="Google Shape;136;p5"/>
          <p:cNvSpPr txBox="1"/>
          <p:nvPr/>
        </p:nvSpPr>
        <p:spPr>
          <a:xfrm>
            <a:off x="5486400" y="4615543"/>
            <a:ext cx="4310743"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In Hungarian Television's 100 Questions, 100 Answers program, he taught the whole country about the beauty of physics. His creed: "What is impossible today is possible tomorrow!"</a:t>
            </a:r>
            <a:endParaRPr b="1" i="1" sz="1800">
              <a:solidFill>
                <a:schemeClr val="dk1"/>
              </a:solidFill>
              <a:latin typeface="Libre Franklin"/>
              <a:ea typeface="Libre Franklin"/>
              <a:cs typeface="Libre Franklin"/>
              <a:sym typeface="Libre Frankli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6"/>
          <p:cNvSpPr txBox="1"/>
          <p:nvPr>
            <p:ph idx="4294967295" type="title"/>
          </p:nvPr>
        </p:nvSpPr>
        <p:spPr>
          <a:xfrm>
            <a:off x="16764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Libre Franklin Thin"/>
              <a:buNone/>
            </a:pPr>
            <a:r>
              <a:rPr lang="hu-HU"/>
              <a:t>        </a:t>
            </a:r>
            <a:r>
              <a:rPr lang="hu-HU" sz="3600"/>
              <a:t>SOME OF HIS BOOKS</a:t>
            </a:r>
            <a:endParaRPr/>
          </a:p>
        </p:txBody>
      </p:sp>
      <p:pic>
        <p:nvPicPr>
          <p:cNvPr id="142" name="Google Shape;142;p6"/>
          <p:cNvPicPr preferRelativeResize="0"/>
          <p:nvPr>
            <p:ph idx="4294967295" type="body"/>
          </p:nvPr>
        </p:nvPicPr>
        <p:blipFill rotWithShape="1">
          <a:blip r:embed="rId3">
            <a:alphaModFix/>
          </a:blip>
          <a:srcRect b="0" l="0" r="0" t="0"/>
          <a:stretch/>
        </p:blipFill>
        <p:spPr>
          <a:xfrm>
            <a:off x="9982200" y="4064000"/>
            <a:ext cx="2209800" cy="2519363"/>
          </a:xfrm>
          <a:prstGeom prst="rect">
            <a:avLst/>
          </a:prstGeom>
          <a:noFill/>
          <a:ln>
            <a:noFill/>
          </a:ln>
        </p:spPr>
      </p:pic>
      <p:pic>
        <p:nvPicPr>
          <p:cNvPr id="143" name="Google Shape;143;p6"/>
          <p:cNvPicPr preferRelativeResize="0"/>
          <p:nvPr/>
        </p:nvPicPr>
        <p:blipFill rotWithShape="1">
          <a:blip r:embed="rId4">
            <a:alphaModFix/>
          </a:blip>
          <a:srcRect b="0" l="0" r="0" t="0"/>
          <a:stretch/>
        </p:blipFill>
        <p:spPr>
          <a:xfrm>
            <a:off x="5353175" y="4144733"/>
            <a:ext cx="1887561" cy="2520000"/>
          </a:xfrm>
          <a:prstGeom prst="rect">
            <a:avLst/>
          </a:prstGeom>
          <a:noFill/>
          <a:ln>
            <a:noFill/>
          </a:ln>
        </p:spPr>
      </p:pic>
      <p:pic>
        <p:nvPicPr>
          <p:cNvPr id="144" name="Google Shape;144;p6"/>
          <p:cNvPicPr preferRelativeResize="0"/>
          <p:nvPr/>
        </p:nvPicPr>
        <p:blipFill rotWithShape="1">
          <a:blip r:embed="rId5">
            <a:alphaModFix/>
          </a:blip>
          <a:srcRect b="0" l="0" r="0" t="0"/>
          <a:stretch/>
        </p:blipFill>
        <p:spPr>
          <a:xfrm>
            <a:off x="9949279" y="1382711"/>
            <a:ext cx="1790526" cy="2520000"/>
          </a:xfrm>
          <a:prstGeom prst="rect">
            <a:avLst/>
          </a:prstGeom>
          <a:noFill/>
          <a:ln>
            <a:noFill/>
          </a:ln>
        </p:spPr>
      </p:pic>
      <p:pic>
        <p:nvPicPr>
          <p:cNvPr id="145" name="Google Shape;145;p6"/>
          <p:cNvPicPr preferRelativeResize="0"/>
          <p:nvPr/>
        </p:nvPicPr>
        <p:blipFill rotWithShape="1">
          <a:blip r:embed="rId6">
            <a:alphaModFix/>
          </a:blip>
          <a:srcRect b="0" l="0" r="0" t="0"/>
          <a:stretch/>
        </p:blipFill>
        <p:spPr>
          <a:xfrm>
            <a:off x="7950200" y="1412851"/>
            <a:ext cx="1801237" cy="2520000"/>
          </a:xfrm>
          <a:prstGeom prst="rect">
            <a:avLst/>
          </a:prstGeom>
          <a:noFill/>
          <a:ln>
            <a:noFill/>
          </a:ln>
        </p:spPr>
      </p:pic>
      <p:pic>
        <p:nvPicPr>
          <p:cNvPr id="146" name="Google Shape;146;p6"/>
          <p:cNvPicPr preferRelativeResize="0"/>
          <p:nvPr/>
        </p:nvPicPr>
        <p:blipFill rotWithShape="1">
          <a:blip r:embed="rId7">
            <a:alphaModFix/>
          </a:blip>
          <a:srcRect b="0" l="0" r="0" t="0"/>
          <a:stretch/>
        </p:blipFill>
        <p:spPr>
          <a:xfrm>
            <a:off x="7490901" y="4136254"/>
            <a:ext cx="1828477" cy="2520000"/>
          </a:xfrm>
          <a:prstGeom prst="rect">
            <a:avLst/>
          </a:prstGeom>
          <a:noFill/>
          <a:ln>
            <a:noFill/>
          </a:ln>
        </p:spPr>
      </p:pic>
      <p:pic>
        <p:nvPicPr>
          <p:cNvPr id="147" name="Google Shape;147;p6"/>
          <p:cNvPicPr preferRelativeResize="0"/>
          <p:nvPr/>
        </p:nvPicPr>
        <p:blipFill rotWithShape="1">
          <a:blip r:embed="rId8">
            <a:alphaModFix/>
          </a:blip>
          <a:srcRect b="0" l="0" r="0" t="0"/>
          <a:stretch/>
        </p:blipFill>
        <p:spPr>
          <a:xfrm>
            <a:off x="5692947" y="1382711"/>
            <a:ext cx="2027813" cy="2520000"/>
          </a:xfrm>
          <a:prstGeom prst="rect">
            <a:avLst/>
          </a:prstGeom>
          <a:noFill/>
          <a:ln>
            <a:noFill/>
          </a:ln>
        </p:spPr>
      </p:pic>
      <p:pic>
        <p:nvPicPr>
          <p:cNvPr id="148" name="Google Shape;148;p6"/>
          <p:cNvPicPr preferRelativeResize="0"/>
          <p:nvPr/>
        </p:nvPicPr>
        <p:blipFill rotWithShape="1">
          <a:blip r:embed="rId9">
            <a:alphaModFix/>
          </a:blip>
          <a:srcRect b="0" l="0" r="0" t="0"/>
          <a:stretch/>
        </p:blipFill>
        <p:spPr>
          <a:xfrm>
            <a:off x="154637" y="377371"/>
            <a:ext cx="4861062" cy="4104000"/>
          </a:xfrm>
          <a:prstGeom prst="rect">
            <a:avLst/>
          </a:prstGeom>
          <a:noFill/>
          <a:ln>
            <a:noFill/>
          </a:ln>
        </p:spPr>
      </p:pic>
      <p:sp>
        <p:nvSpPr>
          <p:cNvPr id="149" name="Google Shape;149;p6"/>
          <p:cNvSpPr txBox="1"/>
          <p:nvPr/>
        </p:nvSpPr>
        <p:spPr>
          <a:xfrm>
            <a:off x="217714" y="4818743"/>
            <a:ext cx="4797985"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He promoted his first book by urging people, "Sell your umbrella and buy József Öveges' book of weather forecast!" He is the author of more than 30 books, some of his works are used as textbooks in education.</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idx="4294967295" type="title"/>
          </p:nvPr>
        </p:nvSpPr>
        <p:spPr>
          <a:xfrm>
            <a:off x="0" y="457200"/>
            <a:ext cx="3932238" cy="4286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3600"/>
              <a:buFont typeface="Libre Franklin Thin"/>
              <a:buNone/>
            </a:pPr>
            <a:r>
              <a:rPr lang="hu-HU" sz="3600"/>
              <a:t>HIS MEMORY</a:t>
            </a:r>
            <a:endParaRPr sz="3600"/>
          </a:p>
        </p:txBody>
      </p:sp>
      <p:pic>
        <p:nvPicPr>
          <p:cNvPr id="155" name="Google Shape;155;p7"/>
          <p:cNvPicPr preferRelativeResize="0"/>
          <p:nvPr>
            <p:ph idx="4294967295" type="body"/>
          </p:nvPr>
        </p:nvPicPr>
        <p:blipFill rotWithShape="1">
          <a:blip r:embed="rId3">
            <a:alphaModFix/>
          </a:blip>
          <a:srcRect b="0" l="0" r="0" t="0"/>
          <a:stretch/>
        </p:blipFill>
        <p:spPr>
          <a:xfrm>
            <a:off x="6762750" y="263525"/>
            <a:ext cx="5429250" cy="2809875"/>
          </a:xfrm>
          <a:prstGeom prst="rect">
            <a:avLst/>
          </a:prstGeom>
          <a:noFill/>
          <a:ln>
            <a:noFill/>
          </a:ln>
        </p:spPr>
      </p:pic>
      <p:pic>
        <p:nvPicPr>
          <p:cNvPr id="156" name="Google Shape;156;p7"/>
          <p:cNvPicPr preferRelativeResize="0"/>
          <p:nvPr/>
        </p:nvPicPr>
        <p:blipFill rotWithShape="1">
          <a:blip r:embed="rId4">
            <a:alphaModFix/>
          </a:blip>
          <a:srcRect b="0" l="0" r="0" t="0"/>
          <a:stretch/>
        </p:blipFill>
        <p:spPr>
          <a:xfrm>
            <a:off x="7365066" y="3509302"/>
            <a:ext cx="4595186" cy="3060000"/>
          </a:xfrm>
          <a:prstGeom prst="rect">
            <a:avLst/>
          </a:prstGeom>
          <a:noFill/>
          <a:ln>
            <a:noFill/>
          </a:ln>
        </p:spPr>
      </p:pic>
      <p:pic>
        <p:nvPicPr>
          <p:cNvPr id="157" name="Google Shape;157;p7"/>
          <p:cNvPicPr preferRelativeResize="0"/>
          <p:nvPr/>
        </p:nvPicPr>
        <p:blipFill rotWithShape="1">
          <a:blip r:embed="rId5">
            <a:alphaModFix/>
          </a:blip>
          <a:srcRect b="0" l="0" r="0" t="0"/>
          <a:stretch/>
        </p:blipFill>
        <p:spPr>
          <a:xfrm>
            <a:off x="3617205" y="185960"/>
            <a:ext cx="2543175" cy="1362075"/>
          </a:xfrm>
          <a:prstGeom prst="rect">
            <a:avLst/>
          </a:prstGeom>
          <a:noFill/>
          <a:ln>
            <a:noFill/>
          </a:ln>
        </p:spPr>
      </p:pic>
      <p:sp>
        <p:nvSpPr>
          <p:cNvPr id="158" name="Google Shape;158;p7"/>
          <p:cNvSpPr txBox="1"/>
          <p:nvPr/>
        </p:nvSpPr>
        <p:spPr>
          <a:xfrm>
            <a:off x="145143" y="1175657"/>
            <a:ext cx="3472062"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hu-HU" sz="1800">
                <a:solidFill>
                  <a:schemeClr val="dk1"/>
                </a:solidFill>
                <a:latin typeface="Libre Franklin"/>
                <a:ea typeface="Libre Franklin"/>
                <a:cs typeface="Libre Franklin"/>
                <a:sym typeface="Libre Franklin"/>
              </a:rPr>
              <a:t>A place where children, young people, parents learn about the laws of physics in a funny way - the professor's dream is realized by the Palace of Miracles..</a:t>
            </a:r>
            <a:endParaRPr sz="1800">
              <a:solidFill>
                <a:schemeClr val="dk1"/>
              </a:solidFill>
              <a:latin typeface="Libre Franklin"/>
              <a:ea typeface="Libre Franklin"/>
              <a:cs typeface="Libre Franklin"/>
              <a:sym typeface="Libre Franklin"/>
            </a:endParaRPr>
          </a:p>
        </p:txBody>
      </p:sp>
      <p:pic>
        <p:nvPicPr>
          <p:cNvPr descr="Csodák Palotája (Budapest, Magyarország) - Értékelések" id="159" name="Google Shape;159;p7"/>
          <p:cNvPicPr preferRelativeResize="0"/>
          <p:nvPr/>
        </p:nvPicPr>
        <p:blipFill rotWithShape="1">
          <a:blip r:embed="rId6">
            <a:alphaModFix/>
          </a:blip>
          <a:srcRect b="0" l="0" r="0" t="0"/>
          <a:stretch/>
        </p:blipFill>
        <p:spPr>
          <a:xfrm>
            <a:off x="3777266" y="1668077"/>
            <a:ext cx="2520000" cy="2520000"/>
          </a:xfrm>
          <a:prstGeom prst="rect">
            <a:avLst/>
          </a:prstGeom>
          <a:noFill/>
          <a:ln>
            <a:noFill/>
          </a:ln>
        </p:spPr>
      </p:pic>
      <p:pic>
        <p:nvPicPr>
          <p:cNvPr id="160" name="Google Shape;160;p7"/>
          <p:cNvPicPr preferRelativeResize="0"/>
          <p:nvPr/>
        </p:nvPicPr>
        <p:blipFill rotWithShape="1">
          <a:blip r:embed="rId7">
            <a:alphaModFix/>
          </a:blip>
          <a:srcRect b="0" l="0" r="0" t="0"/>
          <a:stretch/>
        </p:blipFill>
        <p:spPr>
          <a:xfrm>
            <a:off x="676261" y="4842846"/>
            <a:ext cx="2409825" cy="1895475"/>
          </a:xfrm>
          <a:prstGeom prst="rect">
            <a:avLst/>
          </a:prstGeom>
          <a:noFill/>
          <a:ln>
            <a:noFill/>
          </a:ln>
        </p:spPr>
      </p:pic>
      <p:pic>
        <p:nvPicPr>
          <p:cNvPr id="161" name="Google Shape;161;p7"/>
          <p:cNvPicPr preferRelativeResize="0"/>
          <p:nvPr/>
        </p:nvPicPr>
        <p:blipFill rotWithShape="1">
          <a:blip r:embed="rId8">
            <a:alphaModFix/>
          </a:blip>
          <a:srcRect b="0" l="0" r="0" t="0"/>
          <a:stretch/>
        </p:blipFill>
        <p:spPr>
          <a:xfrm>
            <a:off x="3777266" y="4265302"/>
            <a:ext cx="3462290" cy="2304000"/>
          </a:xfrm>
          <a:prstGeom prst="rect">
            <a:avLst/>
          </a:prstGeom>
          <a:noFill/>
          <a:ln>
            <a:noFill/>
          </a:ln>
        </p:spPr>
      </p:pic>
      <p:pic>
        <p:nvPicPr>
          <p:cNvPr id="162" name="Google Shape;162;p7"/>
          <p:cNvPicPr preferRelativeResize="0"/>
          <p:nvPr/>
        </p:nvPicPr>
        <p:blipFill rotWithShape="1">
          <a:blip r:embed="rId9">
            <a:alphaModFix/>
          </a:blip>
          <a:srcRect b="0" l="0" r="0" t="0"/>
          <a:stretch/>
        </p:blipFill>
        <p:spPr>
          <a:xfrm>
            <a:off x="377205" y="2652985"/>
            <a:ext cx="3240000" cy="2160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zögek">
  <a:themeElements>
    <a:clrScheme name="Szögek">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2021-02-02T20:38:18Z</dcterms:created>
  <dc:creator>Felhasznalo</dc:creator>
</cp:coreProperties>
</file>