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sldIdLst>
    <p:sldId id="256" r:id="rId2"/>
    <p:sldId id="266" r:id="rId3"/>
    <p:sldId id="268" r:id="rId4"/>
    <p:sldId id="267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57" r:id="rId14"/>
    <p:sldId id="281" r:id="rId15"/>
    <p:sldId id="261" r:id="rId16"/>
    <p:sldId id="275" r:id="rId17"/>
    <p:sldId id="280" r:id="rId18"/>
    <p:sldId id="297" r:id="rId19"/>
    <p:sldId id="296" r:id="rId20"/>
    <p:sldId id="298" r:id="rId21"/>
    <p:sldId id="304" r:id="rId22"/>
    <p:sldId id="299" r:id="rId23"/>
    <p:sldId id="300" r:id="rId24"/>
    <p:sldId id="301" r:id="rId25"/>
    <p:sldId id="302" r:id="rId26"/>
    <p:sldId id="303" r:id="rId2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91" autoAdjust="0"/>
    <p:restoredTop sz="94660"/>
  </p:normalViewPr>
  <p:slideViewPr>
    <p:cSldViewPr>
      <p:cViewPr varScale="1">
        <p:scale>
          <a:sx n="69" d="100"/>
          <a:sy n="69" d="100"/>
        </p:scale>
        <p:origin x="145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5CAB9-E927-40D4-AD2A-E182536D4576}" type="datetimeFigureOut">
              <a:rPr lang="hu-HU" smtClean="0"/>
              <a:pPr/>
              <a:t>2022.03.18.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0AF8DD-E999-4D0E-A161-9936F19CF393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0AF8DD-E999-4D0E-A161-9936F19CF393}" type="slidenum">
              <a:rPr lang="hu-HU" smtClean="0"/>
              <a:pPr/>
              <a:t>2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0AF8DD-E999-4D0E-A161-9936F19CF393}" type="slidenum">
              <a:rPr lang="hu-HU" smtClean="0"/>
              <a:pPr/>
              <a:t>3</a:t>
            </a:fld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0AF8DD-E999-4D0E-A161-9936F19CF393}" type="slidenum">
              <a:rPr lang="hu-HU" smtClean="0"/>
              <a:pPr/>
              <a:t>4</a:t>
            </a:fld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hu-HU" dirty="0" smtClean="0"/>
              <a:t>Makaróni torony 4. változat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0AF8DD-E999-4D0E-A161-9936F19CF393}" type="slidenum">
              <a:rPr lang="hu-HU" smtClean="0"/>
              <a:pPr/>
              <a:t>5</a:t>
            </a:fld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hu-HU" dirty="0" smtClean="0"/>
              <a:t>Egy tanár Öveges professzor tatai gimnáziumából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0AF8DD-E999-4D0E-A161-9936F19CF393}" type="slidenum">
              <a:rPr lang="hu-HU" smtClean="0"/>
              <a:pPr/>
              <a:t>13</a:t>
            </a:fld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0AF8DD-E999-4D0E-A161-9936F19CF393}" type="slidenum">
              <a:rPr lang="hu-HU" smtClean="0"/>
              <a:pPr/>
              <a:t>17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3796F-49E0-47E9-A3E0-516DFCFCB3E8}" type="datetime1">
              <a:rPr lang="hu-HU" smtClean="0"/>
              <a:pPr/>
              <a:t>2022.03.18.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9E59-4B38-41A1-84E7-D2924FC75A2E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7EC33-F341-402D-A939-D279B633FACD}" type="datetime1">
              <a:rPr lang="hu-HU" smtClean="0"/>
              <a:pPr/>
              <a:t>2022.03.18.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9E59-4B38-41A1-84E7-D2924FC75A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11C16-0EA2-4082-8A50-59806906BFF1}" type="datetime1">
              <a:rPr lang="hu-HU" smtClean="0"/>
              <a:pPr/>
              <a:t>2022.03.18.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E179E59-4B38-41A1-84E7-D2924FC75A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DDE37-B94C-4E79-89F7-EA7BCB37C926}" type="datetime1">
              <a:rPr lang="hu-HU" smtClean="0"/>
              <a:pPr/>
              <a:t>2022.03.18.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9E59-4B38-41A1-84E7-D2924FC75A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0A34-6390-4876-923A-AE5B08CDDD9C}" type="datetime1">
              <a:rPr lang="hu-HU" smtClean="0"/>
              <a:pPr/>
              <a:t>2022.03.18.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9E59-4B38-41A1-84E7-D2924FC75A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96D42-9628-40FA-B756-FD43D37F11C8}" type="datetime1">
              <a:rPr lang="hu-HU" smtClean="0"/>
              <a:pPr/>
              <a:t>2022.03.18.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9E59-4B38-41A1-84E7-D2924FC75A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E6D63-D209-4DD7-8089-8A3F85A36407}" type="datetime1">
              <a:rPr lang="hu-HU" smtClean="0"/>
              <a:pPr/>
              <a:t>2022.03.18.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9E59-4B38-41A1-84E7-D2924FC75A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1714C-6E7C-4B85-B34F-C90F6B97174F}" type="datetime1">
              <a:rPr lang="hu-HU" smtClean="0"/>
              <a:pPr/>
              <a:t>2022.03.18.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9E59-4B38-41A1-84E7-D2924FC75A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hu-H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Kép beszúrásához kattintson az ikonra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B22BB-8A69-478D-A1F6-2D80924D7EEA}" type="datetime1">
              <a:rPr lang="hu-HU" smtClean="0"/>
              <a:pPr/>
              <a:t>2022.03.18.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9E59-4B38-41A1-84E7-D2924FC75A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5A601-3417-4D4C-918B-3DDA20B9D40B}" type="datetime1">
              <a:rPr lang="hu-HU" smtClean="0"/>
              <a:pPr/>
              <a:t>2022.03.18.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9E59-4B38-41A1-84E7-D2924FC75A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D27CF-3A1D-4ECD-BF33-19D809DAC981}" type="datetime1">
              <a:rPr lang="hu-HU" smtClean="0"/>
              <a:pPr/>
              <a:t>2022.03.18.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79E59-4B38-41A1-84E7-D2924FC75A2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007C934-4660-42AC-B181-5F2F4EC61F9B}" type="datetime1">
              <a:rPr lang="hu-HU" smtClean="0"/>
              <a:pPr/>
              <a:t>2022.03.18.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E179E59-4B38-41A1-84E7-D2924FC75A2E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wheel spokes="8"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microsoft.com/office/2007/relationships/hdphoto" Target="../media/hdphoto2.wdp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071547"/>
            <a:ext cx="7772400" cy="1857387"/>
          </a:xfrm>
        </p:spPr>
        <p:txBody>
          <a:bodyPr>
            <a:normAutofit fontScale="90000"/>
          </a:bodyPr>
          <a:lstStyle/>
          <a:p>
            <a:r>
              <a:rPr lang="hu-HU" dirty="0" err="1" smtClean="0"/>
              <a:t>Fine</a:t>
            </a:r>
            <a:r>
              <a:rPr lang="hu-HU" dirty="0" smtClean="0"/>
              <a:t>,  </a:t>
            </a:r>
            <a:r>
              <a:rPr lang="hu-HU" dirty="0" err="1" smtClean="0"/>
              <a:t>supplying</a:t>
            </a:r>
            <a:r>
              <a:rPr lang="hu-HU" dirty="0" smtClean="0"/>
              <a:t> and </a:t>
            </a:r>
            <a:r>
              <a:rPr lang="hu-HU" dirty="0" err="1" smtClean="0"/>
              <a:t>performing</a:t>
            </a:r>
            <a:r>
              <a:rPr lang="hu-HU" dirty="0" smtClean="0"/>
              <a:t> arts in </a:t>
            </a:r>
            <a:r>
              <a:rPr lang="hu-HU" dirty="0" err="1" smtClean="0"/>
              <a:t>Öveges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571876"/>
            <a:ext cx="6400800" cy="2066924"/>
          </a:xfrm>
        </p:spPr>
        <p:txBody>
          <a:bodyPr/>
          <a:lstStyle/>
          <a:p>
            <a:r>
              <a:rPr lang="hu-H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hu-HU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day</a:t>
            </a:r>
            <a:endParaRPr lang="hu-HU" b="1" dirty="0" smtClean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Team building- </a:t>
            </a:r>
            <a:r>
              <a:rPr lang="hu-HU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choaching</a:t>
            </a:r>
            <a:endParaRPr lang="hu-HU" dirty="0" smtClean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art of professor </a:t>
            </a:r>
            <a:r>
              <a:rPr lang="hu-HU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Mr.Zsolnay  </a:t>
            </a:r>
            <a:r>
              <a:rPr lang="hu-HU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hu-HU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wood</a:t>
            </a:r>
            <a:r>
              <a:rPr lang="hu-HU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carving</a:t>
            </a:r>
            <a:endParaRPr lang="hu-HU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okumentumok\Öveges\2019.Műv.projekt Öveges2019\20191007_08592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l="12500" r="12500"/>
          <a:stretch>
            <a:fillRect/>
          </a:stretch>
        </p:blipFill>
        <p:spPr bwMode="auto">
          <a:xfrm rot="5400000">
            <a:off x="1988548" y="1136428"/>
            <a:ext cx="5500726" cy="4942334"/>
          </a:xfrm>
          <a:prstGeom prst="rect">
            <a:avLst/>
          </a:prstGeom>
          <a:noFill/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828800" y="214290"/>
            <a:ext cx="5486400" cy="642942"/>
          </a:xfrm>
        </p:spPr>
        <p:txBody>
          <a:bodyPr>
            <a:normAutofit/>
          </a:bodyPr>
          <a:lstStyle/>
          <a:p>
            <a:r>
              <a:rPr lang="hu-HU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Macaroni</a:t>
            </a:r>
            <a:r>
              <a:rPr lang="hu-H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hu-HU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tower</a:t>
            </a:r>
            <a:r>
              <a:rPr lang="hu-H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1. version</a:t>
            </a:r>
          </a:p>
          <a:p>
            <a:endParaRPr lang="hu-HU" sz="20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>
            <a:normAutofit/>
          </a:bodyPr>
          <a:lstStyle/>
          <a:p>
            <a:r>
              <a:rPr lang="hu-H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Macaroni</a:t>
            </a:r>
            <a:r>
              <a:rPr lang="hu-HU" sz="2400" dirty="0" smtClean="0">
                <a:effectLst/>
                <a:latin typeface="+mn-lt"/>
              </a:rPr>
              <a:t> </a:t>
            </a:r>
            <a:r>
              <a:rPr lang="hu-HU" sz="2400" dirty="0" err="1" smtClean="0">
                <a:effectLst/>
                <a:latin typeface="+mn-lt"/>
              </a:rPr>
              <a:t>tower</a:t>
            </a:r>
            <a:r>
              <a:rPr lang="hu-HU" sz="2400" dirty="0" smtClean="0">
                <a:effectLst/>
                <a:latin typeface="+mn-lt"/>
              </a:rPr>
              <a:t> 2. version</a:t>
            </a:r>
            <a:endParaRPr lang="hu-HU" sz="2200" dirty="0">
              <a:effectLst/>
            </a:endParaRPr>
          </a:p>
        </p:txBody>
      </p:sp>
      <p:pic>
        <p:nvPicPr>
          <p:cNvPr id="6146" name="Picture 2" descr="D:\Dokumentumok\Öveges\2019.Műv.projekt Öveges2019\20191007_090112.jpg"/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3" cstate="print"/>
          <a:srcRect l="419" r="419"/>
          <a:stretch>
            <a:fillRect/>
          </a:stretch>
        </p:blipFill>
        <p:spPr bwMode="auto">
          <a:xfrm rot="5400000">
            <a:off x="1796928" y="-66133"/>
            <a:ext cx="5550144" cy="764386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319070"/>
          </a:xfrm>
        </p:spPr>
        <p:txBody>
          <a:bodyPr>
            <a:noAutofit/>
          </a:bodyPr>
          <a:lstStyle/>
          <a:p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Macaroni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tower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3.version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D:\Dokumentumok\Öveges\2019.Műv.projekt Öveges2019\20191007_090119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l="12500" r="12500"/>
          <a:stretch>
            <a:fillRect/>
          </a:stretch>
        </p:blipFill>
        <p:spPr bwMode="auto">
          <a:xfrm rot="5400000">
            <a:off x="1820561" y="1211886"/>
            <a:ext cx="5502877" cy="51845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28800" y="357166"/>
            <a:ext cx="5486400" cy="500066"/>
          </a:xfrm>
        </p:spPr>
        <p:txBody>
          <a:bodyPr>
            <a:normAutofit/>
          </a:bodyPr>
          <a:lstStyle/>
          <a:p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Macaroni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tower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4. version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33216" b="33216"/>
          <a:stretch>
            <a:fillRect/>
          </a:stretch>
        </p:blipFill>
        <p:spPr bwMode="auto">
          <a:xfrm>
            <a:off x="876983" y="1052736"/>
            <a:ext cx="7390034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828800" y="-45719"/>
            <a:ext cx="5486400" cy="45719"/>
          </a:xfrm>
        </p:spPr>
        <p:txBody>
          <a:bodyPr>
            <a:normAutofit fontScale="25000" lnSpcReduction="20000"/>
          </a:bodyPr>
          <a:lstStyle/>
          <a:p>
            <a:endParaRPr lang="hu-HU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28800" y="116632"/>
            <a:ext cx="5486400" cy="740600"/>
          </a:xfrm>
        </p:spPr>
        <p:txBody>
          <a:bodyPr>
            <a:normAutofit/>
          </a:bodyPr>
          <a:lstStyle/>
          <a:p>
            <a:r>
              <a:rPr lang="hu-HU" sz="2400" dirty="0" smtClean="0">
                <a:latin typeface="+mn-lt"/>
              </a:rPr>
              <a:t>The art of </a:t>
            </a:r>
            <a:r>
              <a:rPr lang="hu-HU" sz="2400" dirty="0" smtClean="0">
                <a:latin typeface="+mn-lt"/>
              </a:rPr>
              <a:t>professor </a:t>
            </a:r>
            <a:r>
              <a:rPr lang="hu-HU" sz="2400" dirty="0" smtClean="0">
                <a:latin typeface="+mn-lt"/>
              </a:rPr>
              <a:t>Zsolnay</a:t>
            </a:r>
            <a:endParaRPr lang="hu-HU" sz="2400" dirty="0">
              <a:latin typeface="+mn-lt"/>
            </a:endParaRPr>
          </a:p>
        </p:txBody>
      </p:sp>
      <p:pic>
        <p:nvPicPr>
          <p:cNvPr id="12290" name="Picture 2" descr="D:\Dokumentumok\Öveges\2019.Műv.projekt Öveges2019\20191007_094944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1076" r="11076"/>
          <a:stretch>
            <a:fillRect/>
          </a:stretch>
        </p:blipFill>
        <p:spPr bwMode="auto">
          <a:xfrm rot="5400000">
            <a:off x="1828800" y="1814736"/>
            <a:ext cx="5486400" cy="3962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28800" y="116632"/>
            <a:ext cx="5486400" cy="571504"/>
          </a:xfrm>
        </p:spPr>
        <p:txBody>
          <a:bodyPr>
            <a:normAutofit/>
          </a:bodyPr>
          <a:lstStyle/>
          <a:p>
            <a:r>
              <a:rPr lang="hu-HU" sz="2400" dirty="0" smtClean="0">
                <a:latin typeface="+mn-lt"/>
              </a:rPr>
              <a:t>Works </a:t>
            </a:r>
            <a:r>
              <a:rPr lang="hu-HU" sz="2400" dirty="0" err="1" smtClean="0">
                <a:latin typeface="+mn-lt"/>
              </a:rPr>
              <a:t>by</a:t>
            </a:r>
            <a:r>
              <a:rPr lang="hu-HU" sz="2400" dirty="0" smtClean="0">
                <a:latin typeface="+mn-lt"/>
              </a:rPr>
              <a:t> </a:t>
            </a:r>
            <a:r>
              <a:rPr lang="hu-HU" sz="2400" dirty="0" err="1" smtClean="0">
                <a:latin typeface="+mn-lt"/>
              </a:rPr>
              <a:t>students</a:t>
            </a:r>
            <a:endParaRPr lang="hu-HU" sz="2400" dirty="0">
              <a:latin typeface="+mn-lt"/>
            </a:endParaRPr>
          </a:p>
        </p:txBody>
      </p:sp>
      <p:pic>
        <p:nvPicPr>
          <p:cNvPr id="13315" name="Picture 3" descr="D:\Dokumentumok\Öveges\2019.Műv.projekt Öveges2019\20191007_09420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1076" r="11076"/>
          <a:stretch>
            <a:fillRect/>
          </a:stretch>
        </p:blipFill>
        <p:spPr bwMode="auto">
          <a:xfrm rot="5400000">
            <a:off x="1828800" y="1656928"/>
            <a:ext cx="5486400" cy="3962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carving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D:\Dokumentumok\Öveges\2019.Műv.projekt Öveges2019\20191007_09540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082945">
            <a:off x="718904" y="1932783"/>
            <a:ext cx="4381643" cy="2933479"/>
          </a:xfrm>
          <a:prstGeom prst="rect">
            <a:avLst/>
          </a:prstGeom>
          <a:noFill/>
        </p:spPr>
      </p:pic>
      <p:pic>
        <p:nvPicPr>
          <p:cNvPr id="14339" name="Picture 3" descr="D:\Dokumentumok\Öveges\2019.Műv.projekt Öveges2019\20191007_09535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5045015">
            <a:off x="4069785" y="2069292"/>
            <a:ext cx="4465583" cy="31470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D:\Dokumentumok\Öveges\2019.Műv.projekt Öveges2019\20191007_09554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 rot="5725152">
            <a:off x="609478" y="1842787"/>
            <a:ext cx="4827083" cy="3084681"/>
          </a:xfrm>
          <a:prstGeom prst="rect">
            <a:avLst/>
          </a:prstGeom>
          <a:noFill/>
        </p:spPr>
      </p:pic>
      <p:pic>
        <p:nvPicPr>
          <p:cNvPr id="15362" name="Picture 2" descr="D:\Dokumentumok\Öveges\2019.Műv.projekt Öveges2019\20191007_09494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4972786">
            <a:off x="3784466" y="1879446"/>
            <a:ext cx="4752023" cy="32216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D:\Dokumentumok\Öveges\2019.Műv.projekt Öveges2019\20191007_104739_0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 rot="5063182">
            <a:off x="689470" y="2216775"/>
            <a:ext cx="4495415" cy="3092921"/>
          </a:xfrm>
          <a:prstGeom prst="rect">
            <a:avLst/>
          </a:prstGeom>
          <a:noFill/>
        </p:spPr>
      </p:pic>
      <p:pic>
        <p:nvPicPr>
          <p:cNvPr id="16386" name="Picture 2" descr="D:\Dokumentumok\Öveges\2019.Műv.projekt Öveges2019\20191007_10475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5638184">
            <a:off x="4273998" y="1386168"/>
            <a:ext cx="4426068" cy="309903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85720" y="332656"/>
            <a:ext cx="9015418" cy="1512168"/>
          </a:xfrm>
        </p:spPr>
        <p:txBody>
          <a:bodyPr>
            <a:no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hu-H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b="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visit</a:t>
            </a:r>
            <a:r>
              <a:rPr lang="hu-H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sz="2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hu-H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former</a:t>
            </a:r>
            <a:r>
              <a:rPr lang="hu-H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r>
              <a:rPr lang="hu-H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Cseke Marianna and  </a:t>
            </a:r>
            <a:r>
              <a:rPr lang="hu-HU" sz="2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Campagna</a:t>
            </a:r>
            <a:r>
              <a:rPr lang="hu-H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Ciprián </a:t>
            </a:r>
          </a:p>
        </p:txBody>
      </p:sp>
      <p:pic>
        <p:nvPicPr>
          <p:cNvPr id="17411" name="Picture 3" descr="D:\Dokumentumok\Öveges\2019.Műv.projekt Öveges2019\20191008_09394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4906458">
            <a:off x="-306187" y="2546043"/>
            <a:ext cx="4531892" cy="3057417"/>
          </a:xfrm>
          <a:prstGeom prst="rect">
            <a:avLst/>
          </a:prstGeom>
          <a:noFill/>
        </p:spPr>
      </p:pic>
      <p:pic>
        <p:nvPicPr>
          <p:cNvPr id="17412" name="Picture 4" descr="D:\Dokumentumok\Öveges\2019.Műv.projekt Öveges2019\20191008_090001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/>
          <a:srcRect l="8789" r="21353"/>
          <a:stretch/>
        </p:blipFill>
        <p:spPr bwMode="auto">
          <a:xfrm rot="5627948">
            <a:off x="3653180" y="2617413"/>
            <a:ext cx="3997877" cy="331236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800" dirty="0" err="1" smtClean="0">
                <a:effectLst/>
                <a:latin typeface="+mn-lt"/>
              </a:rPr>
              <a:t>Moderated</a:t>
            </a:r>
            <a:r>
              <a:rPr lang="hu-HU" sz="2800" dirty="0" smtClean="0">
                <a:effectLst/>
                <a:latin typeface="+mn-lt"/>
              </a:rPr>
              <a:t> </a:t>
            </a:r>
            <a:r>
              <a:rPr lang="hu-HU" sz="2800" dirty="0" err="1" smtClean="0">
                <a:effectLst/>
                <a:latin typeface="+mn-lt"/>
              </a:rPr>
              <a:t>conversation</a:t>
            </a:r>
            <a:r>
              <a:rPr lang="hu-HU" sz="2800" dirty="0" smtClean="0">
                <a:effectLst/>
                <a:latin typeface="+mn-lt"/>
              </a:rPr>
              <a:t> </a:t>
            </a:r>
            <a:r>
              <a:rPr lang="hu-HU" sz="2800" dirty="0">
                <a:effectLst/>
              </a:rPr>
              <a:t>and </a:t>
            </a:r>
            <a:r>
              <a:rPr lang="hu-HU" sz="2800" dirty="0" err="1">
                <a:effectLst/>
              </a:rPr>
              <a:t>music</a:t>
            </a:r>
            <a:r>
              <a:rPr lang="hu-HU" sz="2800" dirty="0">
                <a:effectLst/>
              </a:rPr>
              <a:t> </a:t>
            </a:r>
            <a:r>
              <a:rPr lang="hu-HU" sz="2800" dirty="0" smtClean="0">
                <a:effectLst/>
                <a:latin typeface="+mn-lt"/>
              </a:rPr>
              <a:t>led </a:t>
            </a:r>
            <a:r>
              <a:rPr lang="hu-HU" sz="2800" dirty="0" err="1" smtClean="0">
                <a:effectLst/>
                <a:latin typeface="+mn-lt"/>
              </a:rPr>
              <a:t>by</a:t>
            </a:r>
            <a:r>
              <a:rPr lang="hu-HU" sz="2800" dirty="0" smtClean="0">
                <a:effectLst/>
                <a:latin typeface="+mn-lt"/>
              </a:rPr>
              <a:t> professor </a:t>
            </a:r>
            <a:r>
              <a:rPr lang="hu-HU" sz="2800" dirty="0" smtClean="0">
                <a:effectLst/>
                <a:latin typeface="+mn-lt"/>
              </a:rPr>
              <a:t/>
            </a:r>
            <a:br>
              <a:rPr lang="hu-HU" sz="2800" dirty="0" smtClean="0">
                <a:effectLst/>
                <a:latin typeface="+mn-lt"/>
              </a:rPr>
            </a:br>
            <a:r>
              <a:rPr lang="hu-HU" sz="2800" dirty="0" err="1" smtClean="0">
                <a:effectLst/>
                <a:latin typeface="+mn-lt"/>
              </a:rPr>
              <a:t>Mr</a:t>
            </a:r>
            <a:r>
              <a:rPr lang="hu-HU" sz="2800" dirty="0" smtClean="0">
                <a:effectLst/>
                <a:latin typeface="+mn-lt"/>
              </a:rPr>
              <a:t> </a:t>
            </a:r>
            <a:r>
              <a:rPr lang="hu-HU" sz="2800" dirty="0" smtClean="0">
                <a:effectLst/>
                <a:latin typeface="+mn-lt"/>
              </a:rPr>
              <a:t>Polonkai</a:t>
            </a:r>
            <a:endParaRPr lang="hu-HU" sz="2800" dirty="0">
              <a:effectLst/>
              <a:latin typeface="+mn-lt"/>
            </a:endParaRPr>
          </a:p>
        </p:txBody>
      </p:sp>
      <p:pic>
        <p:nvPicPr>
          <p:cNvPr id="18434" name="Picture 2" descr="D:\Dokumentumok\Öveges\2019.Műv.projekt Öveges2019\20191008_08571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 rot="10019626">
            <a:off x="220642" y="2013704"/>
            <a:ext cx="5778490" cy="4223744"/>
          </a:xfrm>
          <a:prstGeom prst="rect">
            <a:avLst/>
          </a:prstGeom>
          <a:noFill/>
        </p:spPr>
      </p:pic>
      <p:pic>
        <p:nvPicPr>
          <p:cNvPr id="18436" name="Picture 4" descr="D:\Dokumentumok\Öveges\2019.Műv.projekt Öveges2019\20191008_09321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5761457">
            <a:off x="4814786" y="2457770"/>
            <a:ext cx="4228326" cy="284569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art of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big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ones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Meeting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Mr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Zámbó Kornél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former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professor and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freeman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city Oroszlány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D:\Dokumentumok\Zámbó műteremlátogatás2018\20180223_153824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73443" y="2062960"/>
            <a:ext cx="5216525" cy="3564227"/>
          </a:xfrm>
          <a:prstGeom prst="rect">
            <a:avLst/>
          </a:prstGeom>
          <a:noFill/>
        </p:spPr>
      </p:pic>
      <p:pic>
        <p:nvPicPr>
          <p:cNvPr id="4" name="Picture 3" descr="D:\Dokumentumok\Zámbó műteremlátogatás2018\40455450_254609682057815_4539278217051111424_n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 rot="363264">
            <a:off x="4338313" y="1904672"/>
            <a:ext cx="4038600" cy="326874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1835696" y="188640"/>
            <a:ext cx="5486400" cy="1080120"/>
          </a:xfrm>
        </p:spPr>
        <p:txBody>
          <a:bodyPr>
            <a:noAutofit/>
          </a:bodyPr>
          <a:lstStyle/>
          <a:p>
            <a:r>
              <a:rPr lang="hu-HU" sz="2800" b="0" dirty="0" smtClean="0">
                <a:latin typeface="+mn-lt"/>
              </a:rPr>
              <a:t>Messenger of </a:t>
            </a:r>
            <a:r>
              <a:rPr lang="hu-HU" sz="2800" b="0" dirty="0" err="1" smtClean="0">
                <a:latin typeface="+mn-lt"/>
              </a:rPr>
              <a:t>Creation</a:t>
            </a:r>
            <a:r>
              <a:rPr lang="hu-HU" sz="2800" dirty="0" smtClean="0"/>
              <a:t/>
            </a:r>
            <a:br>
              <a:rPr lang="hu-HU" sz="2800" dirty="0" smtClean="0"/>
            </a:br>
            <a:endParaRPr lang="hu-HU" sz="2800" dirty="0"/>
          </a:p>
        </p:txBody>
      </p:sp>
      <p:pic>
        <p:nvPicPr>
          <p:cNvPr id="7170" name="Picture 2" descr="D:\Dokumentumok\Zámbó műteremlátogatás2018\42217591_267370940781689_477754127439364096_n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5839" b="5839"/>
          <a:stretch>
            <a:fillRect/>
          </a:stretch>
        </p:blipFill>
        <p:spPr bwMode="auto">
          <a:xfrm>
            <a:off x="357158" y="1071546"/>
            <a:ext cx="8143932" cy="5572164"/>
          </a:xfrm>
          <a:prstGeom prst="rect">
            <a:avLst/>
          </a:prstGeom>
          <a:noFill/>
        </p:spPr>
      </p:pic>
      <p:sp>
        <p:nvSpPr>
          <p:cNvPr id="7" name="Szöveg helye 6"/>
          <p:cNvSpPr>
            <a:spLocks noGrp="1"/>
          </p:cNvSpPr>
          <p:nvPr>
            <p:ph type="body" sz="half" idx="2"/>
          </p:nvPr>
        </p:nvSpPr>
        <p:spPr>
          <a:xfrm>
            <a:off x="1714480" y="6357958"/>
            <a:ext cx="5486400" cy="142876"/>
          </a:xfrm>
        </p:spPr>
        <p:txBody>
          <a:bodyPr>
            <a:normAutofit fontScale="25000" lnSpcReduction="20000"/>
          </a:bodyPr>
          <a:lstStyle/>
          <a:p>
            <a:pPr algn="ctr"/>
            <a:endParaRPr lang="hu-HU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1726582" y="147045"/>
            <a:ext cx="5486400" cy="720080"/>
          </a:xfrm>
        </p:spPr>
        <p:txBody>
          <a:bodyPr>
            <a:noAutofit/>
          </a:bodyPr>
          <a:lstStyle/>
          <a:p>
            <a:r>
              <a:rPr lang="hu-H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Love</a:t>
            </a:r>
            <a:endParaRPr lang="hu-HU" sz="2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D:\Dokumentumok\Zámbó műteremlátogatás2018\48407605_317895719062544_8874617179136327680_n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4386" b="4386"/>
          <a:stretch>
            <a:fillRect/>
          </a:stretch>
        </p:blipFill>
        <p:spPr bwMode="auto">
          <a:xfrm>
            <a:off x="683568" y="1268760"/>
            <a:ext cx="7572428" cy="4998380"/>
          </a:xfrm>
          <a:prstGeom prst="rect">
            <a:avLst/>
          </a:prstGeom>
          <a:noFill/>
        </p:spPr>
      </p:pic>
      <p:sp>
        <p:nvSpPr>
          <p:cNvPr id="5" name="Szöveg helye 4"/>
          <p:cNvSpPr>
            <a:spLocks noGrp="1"/>
          </p:cNvSpPr>
          <p:nvPr>
            <p:ph type="body" sz="half" idx="2"/>
          </p:nvPr>
        </p:nvSpPr>
        <p:spPr>
          <a:xfrm>
            <a:off x="1828800" y="116632"/>
            <a:ext cx="5486400" cy="45719"/>
          </a:xfrm>
        </p:spPr>
        <p:txBody>
          <a:bodyPr>
            <a:normAutofit fontScale="25000" lnSpcReduction="20000"/>
          </a:bodyPr>
          <a:lstStyle/>
          <a:p>
            <a:pPr algn="ctr"/>
            <a:endParaRPr lang="hu-HU" sz="20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28800" y="116632"/>
            <a:ext cx="5486400" cy="769155"/>
          </a:xfrm>
        </p:spPr>
        <p:txBody>
          <a:bodyPr>
            <a:noAutofit/>
          </a:bodyPr>
          <a:lstStyle/>
          <a:p>
            <a:r>
              <a:rPr lang="hu-HU" sz="2800" b="0" dirty="0" err="1" smtClean="0">
                <a:latin typeface="+mn-lt"/>
              </a:rPr>
              <a:t>Dwarf</a:t>
            </a:r>
            <a:r>
              <a:rPr lang="hu-HU" sz="2800" b="0" dirty="0" smtClean="0">
                <a:latin typeface="+mn-lt"/>
              </a:rPr>
              <a:t> </a:t>
            </a:r>
            <a:r>
              <a:rPr lang="hu-HU" sz="2800" b="0" dirty="0" err="1" smtClean="0">
                <a:latin typeface="+mn-lt"/>
              </a:rPr>
              <a:t>manufacturers</a:t>
            </a:r>
            <a:r>
              <a:rPr lang="hu-HU" sz="2800" b="0" dirty="0" smtClean="0">
                <a:latin typeface="+mn-lt"/>
              </a:rPr>
              <a:t> and </a:t>
            </a:r>
            <a:r>
              <a:rPr lang="hu-HU" sz="2800" b="0" dirty="0" err="1" smtClean="0">
                <a:latin typeface="+mn-lt"/>
              </a:rPr>
              <a:t>the</a:t>
            </a:r>
            <a:r>
              <a:rPr lang="hu-HU" sz="2800" b="0" dirty="0" smtClean="0">
                <a:latin typeface="+mn-lt"/>
              </a:rPr>
              <a:t> </a:t>
            </a:r>
            <a:r>
              <a:rPr lang="hu-HU" sz="2800" b="0" dirty="0" err="1" smtClean="0">
                <a:latin typeface="+mn-lt"/>
              </a:rPr>
              <a:t>hawker</a:t>
            </a:r>
            <a:endParaRPr lang="hu-HU" sz="2800" dirty="0"/>
          </a:p>
        </p:txBody>
      </p:sp>
      <p:pic>
        <p:nvPicPr>
          <p:cNvPr id="5" name="Picture 2" descr="D:\Dokumentumok\Zámbó műteremlátogatás2018\61058891_401963267322455_6450953381518245888_n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6679" b="6679"/>
          <a:stretch>
            <a:fillRect/>
          </a:stretch>
        </p:blipFill>
        <p:spPr bwMode="auto">
          <a:xfrm>
            <a:off x="1071538" y="1071546"/>
            <a:ext cx="7215238" cy="5286412"/>
          </a:xfrm>
          <a:prstGeom prst="rect">
            <a:avLst/>
          </a:prstGeom>
          <a:noFill/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643042" y="6126480"/>
            <a:ext cx="5486400" cy="45719"/>
          </a:xfrm>
        </p:spPr>
        <p:txBody>
          <a:bodyPr>
            <a:normAutofit fontScale="25000" lnSpcReduction="20000"/>
          </a:bodyPr>
          <a:lstStyle/>
          <a:p>
            <a:pPr algn="ctr"/>
            <a:endParaRPr lang="hu-HU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5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>
            <a:normAutofit/>
          </a:bodyPr>
          <a:lstStyle/>
          <a:p>
            <a:r>
              <a:rPr lang="hu-HU" sz="2000" dirty="0" smtClean="0"/>
              <a:t>In </a:t>
            </a:r>
            <a:r>
              <a:rPr lang="hu-HU" sz="2000" dirty="0" err="1" smtClean="0"/>
              <a:t>the</a:t>
            </a:r>
            <a:r>
              <a:rPr lang="hu-HU" sz="2000" dirty="0" smtClean="0"/>
              <a:t> </a:t>
            </a:r>
            <a:r>
              <a:rPr lang="hu-HU" sz="2000" dirty="0" err="1" smtClean="0"/>
              <a:t>afternoon</a:t>
            </a:r>
            <a:r>
              <a:rPr lang="hu-HU" sz="2000" dirty="0" smtClean="0"/>
              <a:t> </a:t>
            </a:r>
            <a:r>
              <a:rPr lang="hu-HU" sz="2000" dirty="0" err="1" smtClean="0"/>
              <a:t>at</a:t>
            </a:r>
            <a:r>
              <a:rPr lang="hu-HU" sz="2000" dirty="0" smtClean="0"/>
              <a:t> </a:t>
            </a:r>
            <a:r>
              <a:rPr lang="hu-HU" sz="2000" dirty="0" err="1" smtClean="0"/>
              <a:t>the</a:t>
            </a:r>
            <a:r>
              <a:rPr lang="hu-HU" sz="2000" dirty="0" smtClean="0"/>
              <a:t> </a:t>
            </a:r>
            <a:r>
              <a:rPr lang="hu-HU" sz="2000" dirty="0" err="1" smtClean="0"/>
              <a:t>Lonardo’s</a:t>
            </a:r>
            <a:endParaRPr lang="hu-HU" sz="2000" dirty="0"/>
          </a:p>
        </p:txBody>
      </p:sp>
      <p:pic>
        <p:nvPicPr>
          <p:cNvPr id="5" name="Picture 2" descr="D:\Dokumentumok\Zámbó műteremlátogatás2018\20180126_14370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935596" y="1484784"/>
            <a:ext cx="7272808" cy="427127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r>
              <a:rPr lang="hu-HU" sz="2800" dirty="0" smtClean="0">
                <a:latin typeface="+mn-lt"/>
              </a:rPr>
              <a:t>3. </a:t>
            </a:r>
            <a:r>
              <a:rPr lang="hu-HU" sz="2800" dirty="0" err="1" smtClean="0">
                <a:latin typeface="+mn-lt"/>
              </a:rPr>
              <a:t>day</a:t>
            </a:r>
            <a:r>
              <a:rPr lang="hu-HU" sz="2800" dirty="0" smtClean="0">
                <a:latin typeface="+mn-lt"/>
              </a:rPr>
              <a:t> </a:t>
            </a:r>
            <a:br>
              <a:rPr lang="hu-HU" sz="2800" dirty="0" smtClean="0">
                <a:latin typeface="+mn-lt"/>
              </a:rPr>
            </a:br>
            <a:r>
              <a:rPr lang="hu-H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Visit of </a:t>
            </a:r>
            <a:r>
              <a:rPr lang="hu-HU" sz="2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largest</a:t>
            </a:r>
            <a:r>
              <a:rPr lang="hu-H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Korda film </a:t>
            </a:r>
            <a:r>
              <a:rPr lang="hu-HU" sz="2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studio</a:t>
            </a:r>
            <a:r>
              <a:rPr lang="hu-H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Hungary</a:t>
            </a:r>
            <a:endParaRPr lang="hu-HU" sz="2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428736"/>
            <a:ext cx="8429684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hu-H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Walking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streets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New York…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 rot="21429430">
            <a:off x="1042655" y="1571738"/>
            <a:ext cx="286769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319494">
            <a:off x="4299394" y="1589432"/>
            <a:ext cx="286836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hu-HU" sz="28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found</a:t>
            </a:r>
            <a:r>
              <a:rPr lang="hu-HU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ourselves</a:t>
            </a:r>
            <a:r>
              <a:rPr lang="hu-HU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sz="28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Italy</a:t>
            </a:r>
            <a:r>
              <a:rPr lang="hu-HU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hu-HU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New York </a:t>
            </a:r>
            <a:r>
              <a:rPr lang="hu-H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…</a:t>
            </a:r>
            <a:endParaRPr lang="hu-HU" sz="240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/>
          <a:srcRect l="6986" r="7438" b="14169"/>
          <a:stretch/>
        </p:blipFill>
        <p:spPr bwMode="auto">
          <a:xfrm>
            <a:off x="427022" y="1412776"/>
            <a:ext cx="8259778" cy="44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45149">
            <a:off x="4944488" y="1299544"/>
            <a:ext cx="304592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D:\Dokumentumok\Öveges\2019 Projekt 2019-20\Korda filmstúdió\20191009_104115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/>
          <a:srcRect l="14058" r="18744"/>
          <a:stretch/>
        </p:blipFill>
        <p:spPr bwMode="auto">
          <a:xfrm rot="4974561">
            <a:off x="907172" y="1598110"/>
            <a:ext cx="3588255" cy="347509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298782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hu-H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in a filmmaking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 rot="21166658">
            <a:off x="994318" y="1613698"/>
            <a:ext cx="254767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 descr="D:\Dokumentumok\Öveges\2019 Projekt 2019-20\Korda filmstúdió\20191009_11205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5144556">
            <a:off x="3806198" y="2220107"/>
            <a:ext cx="4572032" cy="328614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3100" dirty="0" smtClean="0">
                <a:latin typeface="+mn-lt"/>
              </a:rPr>
              <a:t>4. </a:t>
            </a:r>
            <a:r>
              <a:rPr lang="hu-HU" sz="3100" dirty="0" err="1" smtClean="0">
                <a:latin typeface="+mn-lt"/>
              </a:rPr>
              <a:t>day</a:t>
            </a:r>
            <a:r>
              <a:rPr lang="hu-HU" sz="3100" dirty="0" smtClean="0">
                <a:latin typeface="+mn-lt"/>
              </a:rPr>
              <a:t/>
            </a:r>
            <a:br>
              <a:rPr lang="hu-HU" sz="3100" dirty="0" smtClean="0">
                <a:latin typeface="+mn-lt"/>
              </a:rPr>
            </a:br>
            <a:r>
              <a:rPr lang="hu-HU" sz="3100" dirty="0" smtClean="0">
                <a:latin typeface="+mn-lt"/>
              </a:rPr>
              <a:t>I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ntroduction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our teachers </a:t>
            </a:r>
            <a:r>
              <a:rPr lang="hu-HU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Mr</a:t>
            </a:r>
            <a:r>
              <a:rPr lang="hu-H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Nyitrai </a:t>
            </a:r>
            <a:r>
              <a:rPr lang="hu-H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Attila and </a:t>
            </a:r>
            <a:r>
              <a:rPr lang="hu-HU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Mr</a:t>
            </a:r>
            <a:r>
              <a:rPr lang="hu-H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Váry</a:t>
            </a:r>
            <a:r>
              <a:rPr lang="hu-H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András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2"/>
          <a:stretch/>
        </p:blipFill>
        <p:spPr>
          <a:xfrm rot="5400000">
            <a:off x="861280" y="2791289"/>
            <a:ext cx="4525963" cy="2145084"/>
          </a:xfrm>
        </p:spPr>
      </p:pic>
      <p:pic>
        <p:nvPicPr>
          <p:cNvPr id="6" name="Tartalom helye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0" t="7827"/>
          <a:stretch/>
        </p:blipFill>
        <p:spPr>
          <a:xfrm rot="5400000">
            <a:off x="3572342" y="2459675"/>
            <a:ext cx="4519596" cy="2808312"/>
          </a:xfr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Inspirational drawings, poems and music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Mr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itra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Attila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Tartalom helye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3705">
            <a:off x="3705827" y="1281649"/>
            <a:ext cx="4318301" cy="2108589"/>
          </a:xfr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089" y="3140968"/>
            <a:ext cx="2129615" cy="2972471"/>
          </a:xfrm>
          <a:prstGeom prst="rect">
            <a:avLst/>
          </a:prstGeom>
        </p:spPr>
      </p:pic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20" y="1490002"/>
            <a:ext cx="2857835" cy="4276908"/>
          </a:xfr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4052">
            <a:off x="3441197" y="3952073"/>
            <a:ext cx="3286195" cy="2223112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/>
          </a:bodyPr>
          <a:lstStyle/>
          <a:p>
            <a:r>
              <a:rPr lang="hu-H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Mr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Váry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András’ </a:t>
            </a:r>
            <a:r>
              <a:rPr lang="hu-H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works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Tartalom helye 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5"/>
          <a:stretch/>
        </p:blipFill>
        <p:spPr>
          <a:xfrm rot="5155703">
            <a:off x="3841619" y="2190080"/>
            <a:ext cx="4801700" cy="3007594"/>
          </a:xfrm>
        </p:spPr>
      </p:pic>
      <p:pic>
        <p:nvPicPr>
          <p:cNvPr id="8" name="Tartalom helye 7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9"/>
          <a:stretch/>
        </p:blipFill>
        <p:spPr>
          <a:xfrm rot="4880678">
            <a:off x="105127" y="2121733"/>
            <a:ext cx="4577711" cy="3239846"/>
          </a:xfr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52137"/>
          </a:xfrm>
        </p:spPr>
        <p:txBody>
          <a:bodyPr>
            <a:normAutofit/>
          </a:bodyPr>
          <a:lstStyle/>
          <a:p>
            <a:r>
              <a:rPr lang="hu-H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hu-H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r>
              <a:rPr lang="hu-H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’  </a:t>
            </a:r>
            <a:r>
              <a:rPr lang="hu-H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works</a:t>
            </a:r>
            <a:endParaRPr lang="hu-H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22" r="5482"/>
          <a:stretch/>
        </p:blipFill>
        <p:spPr>
          <a:xfrm rot="5400000">
            <a:off x="2745521" y="1886131"/>
            <a:ext cx="3652958" cy="2306266"/>
          </a:xfrm>
        </p:spPr>
      </p:pic>
      <p:pic>
        <p:nvPicPr>
          <p:cNvPr id="6" name="Tartalom helye 5"/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32" r="16617"/>
          <a:stretch/>
        </p:blipFill>
        <p:spPr>
          <a:xfrm rot="5073039">
            <a:off x="568570" y="1769716"/>
            <a:ext cx="3187068" cy="2253585"/>
          </a:xfrm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86" t="-410"/>
          <a:stretch/>
        </p:blipFill>
        <p:spPr>
          <a:xfrm rot="5759533">
            <a:off x="5227579" y="1839663"/>
            <a:ext cx="3442499" cy="2328161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025" y="3546446"/>
            <a:ext cx="5148239" cy="2895884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egycsúcs">
  <a:themeElements>
    <a:clrScheme name="Hegycsúcs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Hegycsúcs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egycsúcs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331</TotalTime>
  <Words>209</Words>
  <Application>Microsoft Office PowerPoint</Application>
  <PresentationFormat>Diavetítés a képernyőre (4:3 oldalarány)</PresentationFormat>
  <Paragraphs>34</Paragraphs>
  <Slides>26</Slides>
  <Notes>6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34" baseType="lpstr"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Hegycsúcs</vt:lpstr>
      <vt:lpstr>Fine,  supplying and performing arts in Öveges</vt:lpstr>
      <vt:lpstr>PowerPoint-bemutató</vt:lpstr>
      <vt:lpstr>Macaroni tower 2. version</vt:lpstr>
      <vt:lpstr>Macaroni tower 3.version</vt:lpstr>
      <vt:lpstr>Macaroni tower 4. version</vt:lpstr>
      <vt:lpstr>The art of professor Zsolnay</vt:lpstr>
      <vt:lpstr>Works by students</vt:lpstr>
      <vt:lpstr>We are carving</vt:lpstr>
      <vt:lpstr>PowerPoint-bemutató</vt:lpstr>
      <vt:lpstr>PowerPoint-bemutató</vt:lpstr>
      <vt:lpstr>2. day A visit of our former students Cseke Marianna and  Campagna  Ciprián </vt:lpstr>
      <vt:lpstr>Moderated conversation and music led by professor  Mr Polonkai</vt:lpstr>
      <vt:lpstr>The art of the big ones – Meeting Mr Zámbó Kornél former professor and freeman of the city Oroszlány</vt:lpstr>
      <vt:lpstr>Messenger of Creation </vt:lpstr>
      <vt:lpstr>Love</vt:lpstr>
      <vt:lpstr>Dwarf manufacturers and the hawker</vt:lpstr>
      <vt:lpstr>In the afternoon at the Lonardo’s</vt:lpstr>
      <vt:lpstr>3. day  Visit of the largest Korda film studio in Hungary</vt:lpstr>
      <vt:lpstr>Walking on streets of New York…</vt:lpstr>
      <vt:lpstr>We found ourselves in Italy after New York …</vt:lpstr>
      <vt:lpstr>PowerPoint-bemutató</vt:lpstr>
      <vt:lpstr>We could take part in a filmmaking project…</vt:lpstr>
      <vt:lpstr>4. day Introduction of our teachers Mr Nyitrai Attila and Mr Váry András</vt:lpstr>
      <vt:lpstr>Inspirational drawings, poems and music by  Mr  Nyitrai Attila</vt:lpstr>
      <vt:lpstr>Mr Váry András’ works</vt:lpstr>
      <vt:lpstr>Our students’  works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Zámbó Kornél művészete</dc:title>
  <dc:creator>Windows-felhasználó</dc:creator>
  <cp:lastModifiedBy>Tanar</cp:lastModifiedBy>
  <cp:revision>135</cp:revision>
  <dcterms:created xsi:type="dcterms:W3CDTF">2019-10-03T11:33:56Z</dcterms:created>
  <dcterms:modified xsi:type="dcterms:W3CDTF">2022-03-18T09:50:54Z</dcterms:modified>
</cp:coreProperties>
</file>