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E25B87-3ACC-4DE2-9D4B-6993BA832747}" v="1258" dt="2023-05-30T19:59:54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22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68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47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72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50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31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846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91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75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73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2F3E8B1C-86EF-43CF-8304-249481088644}" type="datetimeFigureOut">
              <a:rPr lang="en-US" smtClean="0"/>
              <a:pPr/>
              <a:t>5/31/2023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953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00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8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5E205A75-177F-A21E-274D-1CBC4CB9A1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31" r="-2" b="13309"/>
          <a:stretch/>
        </p:blipFill>
        <p:spPr>
          <a:xfrm>
            <a:off x="1" y="10"/>
            <a:ext cx="12192000" cy="6857989"/>
          </a:xfrm>
          <a:prstGeom prst="rect">
            <a:avLst/>
          </a:prstGeom>
        </p:spPr>
      </p:pic>
      <p:sp>
        <p:nvSpPr>
          <p:cNvPr id="7" name="Rectangle 10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990598"/>
            <a:ext cx="12188952" cy="4745182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3541" y="990599"/>
            <a:ext cx="5619054" cy="4849091"/>
          </a:xfrm>
        </p:spPr>
        <p:txBody>
          <a:bodyPr anchor="ctr">
            <a:normAutofit/>
          </a:bodyPr>
          <a:lstStyle/>
          <a:p>
            <a:pPr algn="r"/>
            <a:r>
              <a:rPr lang="en-US" sz="6000" dirty="0">
                <a:solidFill>
                  <a:srgbClr val="FFFFFF"/>
                </a:solidFill>
                <a:cs typeface="Calibri Light"/>
              </a:rPr>
              <a:t>Robotics</a:t>
            </a:r>
            <a:endParaRPr lang="en-US" sz="6000" dirty="0">
              <a:solidFill>
                <a:srgbClr val="FFFFFF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D96A694-258D-4418-A83C-B9BA72FD44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15300" y="1780927"/>
            <a:ext cx="0" cy="3390901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sx="88000" sy="88000" algn="tl" rotWithShape="0">
              <a:prstClr val="black">
                <a:alpha val="2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5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B09C2B-3017-B4CA-9A59-A561A1DCA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87" y="1354"/>
            <a:ext cx="6699564" cy="1378871"/>
          </a:xfrm>
        </p:spPr>
        <p:txBody>
          <a:bodyPr>
            <a:normAutofit/>
          </a:bodyPr>
          <a:lstStyle/>
          <a:p>
            <a:r>
              <a:rPr lang="en-US" sz="4400" dirty="0"/>
              <a:t>What </a:t>
            </a:r>
            <a:r>
              <a:rPr lang="en-US" sz="4400" dirty="0" smtClean="0"/>
              <a:t>is</a:t>
            </a:r>
            <a:r>
              <a:rPr lang="en-US" sz="4400" dirty="0" smtClean="0"/>
              <a:t> </a:t>
            </a:r>
            <a:r>
              <a:rPr lang="en-US" sz="4400" dirty="0"/>
              <a:t>robotics?</a:t>
            </a:r>
          </a:p>
        </p:txBody>
      </p:sp>
      <p:cxnSp>
        <p:nvCxnSpPr>
          <p:cNvPr id="33" name="Straight Connector 27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65151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51B12-069A-4973-FDC7-8C236E12B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905772"/>
            <a:ext cx="6766748" cy="473738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Robotics is a branch of engineering that involves the conception, design, manufacture and operation of robots. The objective of the robotics field is to create intelligent machines that can assist humans in a variety of ways.</a:t>
            </a:r>
            <a:endParaRPr lang="en-US" dirty="0"/>
          </a:p>
          <a:p>
            <a:pPr marL="0" indent="0">
              <a:buNone/>
            </a:pPr>
            <a:r>
              <a:rPr lang="en-US" sz="2400" dirty="0"/>
              <a:t>Robotics can take on a number of forms. A robot may resemble a human, or it may be in the form of a robotic application, such as robotic process automation (RPA), which simulates how humans engage with software to perform repetitive, rules-based tasks.</a:t>
            </a:r>
            <a:endParaRPr lang="en-US" dirty="0"/>
          </a:p>
          <a:p>
            <a:endParaRPr lang="en-US" dirty="0"/>
          </a:p>
        </p:txBody>
      </p:sp>
      <p:cxnSp>
        <p:nvCxnSpPr>
          <p:cNvPr id="34" name="Straight Connector 29">
            <a:extLst>
              <a:ext uri="{FF2B5EF4-FFF2-40B4-BE49-F238E27FC236}">
                <a16:creationId xmlns:a16="http://schemas.microsoft.com/office/drawing/2014/main" id="{CBA3C59D-8641-484F-A35C-361AD7E155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32521"/>
            <a:ext cx="6515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CPU with binary numbers and blueprint">
            <a:extLst>
              <a:ext uri="{FF2B5EF4-FFF2-40B4-BE49-F238E27FC236}">
                <a16:creationId xmlns:a16="http://schemas.microsoft.com/office/drawing/2014/main" id="{543DD2A8-2B64-4E1C-6C21-CFC17D9DDD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745" r="29818"/>
          <a:stretch/>
        </p:blipFill>
        <p:spPr>
          <a:xfrm>
            <a:off x="8115300" y="10"/>
            <a:ext cx="40767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99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FE7950-3CCF-45B4-0595-9F4DFAB4B7C6}"/>
              </a:ext>
            </a:extLst>
          </p:cNvPr>
          <p:cNvSpPr txBox="1"/>
          <p:nvPr/>
        </p:nvSpPr>
        <p:spPr>
          <a:xfrm>
            <a:off x="436532" y="926507"/>
            <a:ext cx="4119341" cy="195592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cap="all" spc="30" baseline="0" dirty="0">
                <a:latin typeface="+mj-lt"/>
                <a:ea typeface="+mj-ea"/>
                <a:cs typeface="+mj-cs"/>
              </a:rPr>
              <a:t>These are the robots we made, but how did we make</a:t>
            </a:r>
            <a:r>
              <a:rPr lang="en-US" sz="4800" cap="all" spc="30" dirty="0">
                <a:latin typeface="+mj-lt"/>
                <a:ea typeface="+mj-ea"/>
                <a:cs typeface="+mj-cs"/>
              </a:rPr>
              <a:t> </a:t>
            </a:r>
            <a:r>
              <a:rPr lang="en-US" sz="4800" kern="1200" cap="all" spc="30" baseline="0" dirty="0">
                <a:latin typeface="+mj-lt"/>
                <a:ea typeface="+mj-ea"/>
                <a:cs typeface="+mj-cs"/>
              </a:rPr>
              <a:t> them?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>
            <a:extLst>
              <a:ext uri="{FF2B5EF4-FFF2-40B4-BE49-F238E27FC236}">
                <a16:creationId xmlns:a16="http://schemas.microsoft.com/office/drawing/2014/main" id="{0A273873-4B5F-15B4-1B85-C23341D48F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94" b="19960"/>
          <a:stretch/>
        </p:blipFill>
        <p:spPr>
          <a:xfrm>
            <a:off x="4876158" y="11"/>
            <a:ext cx="7315841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2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2EA64E4-1D59-93CE-2CE1-5B9144FFE3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6BB6B482-ACCA-4938-8AEA-49D525C172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46905" y="46904"/>
            <a:ext cx="6865150" cy="6771342"/>
          </a:xfrm>
          <a:prstGeom prst="rect">
            <a:avLst/>
          </a:prstGeom>
          <a:gradFill>
            <a:gsLst>
              <a:gs pos="42000">
                <a:srgbClr val="000000">
                  <a:alpha val="18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23146C-CB98-A730-C56F-DED39CEF4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992" y="222070"/>
            <a:ext cx="7020197" cy="2233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The </a:t>
            </a:r>
            <a:r>
              <a:rPr lang="en-US" sz="5400" dirty="0" smtClean="0">
                <a:solidFill>
                  <a:srgbClr val="FFFFFF"/>
                </a:solidFill>
              </a:rPr>
              <a:t>material we </a:t>
            </a:r>
            <a:r>
              <a:rPr lang="en-US" sz="5400" dirty="0">
                <a:solidFill>
                  <a:srgbClr val="FFFFFF"/>
                </a:solidFill>
              </a:rPr>
              <a:t>used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98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24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6" name="Rectangle 26">
            <a:extLst>
              <a:ext uri="{FF2B5EF4-FFF2-40B4-BE49-F238E27FC236}">
                <a16:creationId xmlns:a16="http://schemas.microsoft.com/office/drawing/2014/main" id="{341BFA31-6544-45C2-9DA0-9E1C5E0B19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28">
            <a:extLst>
              <a:ext uri="{FF2B5EF4-FFF2-40B4-BE49-F238E27FC236}">
                <a16:creationId xmlns:a16="http://schemas.microsoft.com/office/drawing/2014/main" id="{DC36F877-5419-44C1-A2CD-376BDDDC3E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896422A-D1C5-6F69-1C40-C270EA9E4B17}"/>
              </a:ext>
            </a:extLst>
          </p:cNvPr>
          <p:cNvSpPr txBox="1"/>
          <p:nvPr/>
        </p:nvSpPr>
        <p:spPr>
          <a:xfrm>
            <a:off x="2813050" y="5929313"/>
            <a:ext cx="6465888" cy="31750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6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A4FF4E1C-D6E4-ED03-14B7-246951779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58947"/>
            <a:ext cx="12318519" cy="7019025"/>
          </a:xfrm>
          <a:prstGeom prst="rect">
            <a:avLst/>
          </a:prstGeom>
        </p:spPr>
      </p:pic>
      <p:pic>
        <p:nvPicPr>
          <p:cNvPr id="44" name="Picture 47">
            <a:extLst>
              <a:ext uri="{FF2B5EF4-FFF2-40B4-BE49-F238E27FC236}">
                <a16:creationId xmlns:a16="http://schemas.microsoft.com/office/drawing/2014/main" id="{8F67BC08-1AF1-36F7-00DA-A574D0C67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1" y="453577"/>
            <a:ext cx="4367838" cy="62383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CACEC1-6505-B465-F06F-D4B72CFBC853}"/>
              </a:ext>
            </a:extLst>
          </p:cNvPr>
          <p:cNvSpPr txBox="1"/>
          <p:nvPr/>
        </p:nvSpPr>
        <p:spPr>
          <a:xfrm>
            <a:off x="135961" y="843575"/>
            <a:ext cx="5698434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latin typeface="Univers Condensed"/>
              </a:rPr>
              <a:t>THE PROCESS</a:t>
            </a:r>
          </a:p>
        </p:txBody>
      </p:sp>
      <p:pic>
        <p:nvPicPr>
          <p:cNvPr id="39" name="Picture 43">
            <a:extLst>
              <a:ext uri="{FF2B5EF4-FFF2-40B4-BE49-F238E27FC236}">
                <a16:creationId xmlns:a16="http://schemas.microsoft.com/office/drawing/2014/main" id="{159EC6A5-167D-061F-B3E1-CBEC2CC4E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908" y="2570542"/>
            <a:ext cx="7329576" cy="411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5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3A6FE89-AA86-3886-ECEF-EF6401218A4E}"/>
              </a:ext>
            </a:extLst>
          </p:cNvPr>
          <p:cNvSpPr txBox="1"/>
          <p:nvPr/>
        </p:nvSpPr>
        <p:spPr>
          <a:xfrm>
            <a:off x="1375314" y="5742407"/>
            <a:ext cx="6465888" cy="31750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4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1A14C94E-DDA9-52CB-8754-4C38CEEE0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49" y="-1437"/>
            <a:ext cx="12203499" cy="6860873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DEF8282A-71F0-9562-50CB-15982E085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418" y="568595"/>
            <a:ext cx="4410972" cy="5965222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1EA1FE1A-2C94-9E47-CFB9-9FA2B0761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8476" y="467954"/>
            <a:ext cx="4569123" cy="606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1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06AC24B6-6974-0A13-08F9-FE1EFD14F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1436"/>
            <a:ext cx="12203499" cy="68608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64729A-D0ED-3155-D4BC-75B19421BF55}"/>
              </a:ext>
            </a:extLst>
          </p:cNvPr>
          <p:cNvSpPr txBox="1"/>
          <p:nvPr/>
        </p:nvSpPr>
        <p:spPr>
          <a:xfrm>
            <a:off x="2813050" y="5929313"/>
            <a:ext cx="6465888" cy="31750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7" name="Picture 7" descr="A picture containing indoor, items&#10;&#10;Description automatically generated">
            <a:extLst>
              <a:ext uri="{FF2B5EF4-FFF2-40B4-BE49-F238E27FC236}">
                <a16:creationId xmlns:a16="http://schemas.microsoft.com/office/drawing/2014/main" id="{E6094AE3-73F1-09C4-6FAE-C5CA6862A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004" y="511085"/>
            <a:ext cx="4425351" cy="5850207"/>
          </a:xfrm>
          <a:prstGeom prst="rect">
            <a:avLst/>
          </a:prstGeom>
        </p:spPr>
      </p:pic>
      <p:pic>
        <p:nvPicPr>
          <p:cNvPr id="8" name="Picture 8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FE6A8FEB-4A77-DBDE-5D02-005CE26EB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38" y="511086"/>
            <a:ext cx="4410973" cy="585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7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073035-6A72-1170-682B-65396F80EAB6}"/>
              </a:ext>
            </a:extLst>
          </p:cNvPr>
          <p:cNvSpPr txBox="1"/>
          <p:nvPr/>
        </p:nvSpPr>
        <p:spPr>
          <a:xfrm>
            <a:off x="2813050" y="5929313"/>
            <a:ext cx="6465888" cy="31750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6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07D56C3B-B005-3392-9E43-A4D95A09C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0" y="-1438"/>
            <a:ext cx="12217878" cy="6860873"/>
          </a:xfrm>
          <a:prstGeom prst="rect">
            <a:avLst/>
          </a:prstGeom>
        </p:spPr>
      </p:pic>
      <p:pic>
        <p:nvPicPr>
          <p:cNvPr id="8" name="Picture 8" descr="A picture containing person, floor&#10;&#10;Description automatically generated">
            <a:extLst>
              <a:ext uri="{FF2B5EF4-FFF2-40B4-BE49-F238E27FC236}">
                <a16:creationId xmlns:a16="http://schemas.microsoft.com/office/drawing/2014/main" id="{47E10A71-8347-DAA1-4B93-E8F21377E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512" y="424821"/>
            <a:ext cx="4425349" cy="6037110"/>
          </a:xfrm>
          <a:prstGeom prst="rect">
            <a:avLst/>
          </a:prstGeom>
        </p:spPr>
      </p:pic>
      <p:pic>
        <p:nvPicPr>
          <p:cNvPr id="7" name="Picture 7" descr="A picture containing floor, person, tool&#10;&#10;Description automatically generated">
            <a:extLst>
              <a:ext uri="{FF2B5EF4-FFF2-40B4-BE49-F238E27FC236}">
                <a16:creationId xmlns:a16="http://schemas.microsoft.com/office/drawing/2014/main" id="{D2E0963A-80BA-829C-28E3-959FA7C36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9758" y="424822"/>
            <a:ext cx="4482863" cy="600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20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C15ED1C-4B46-9A53-99B1-6055F923644D}"/>
              </a:ext>
            </a:extLst>
          </p:cNvPr>
          <p:cNvSpPr txBox="1"/>
          <p:nvPr/>
        </p:nvSpPr>
        <p:spPr>
          <a:xfrm>
            <a:off x="2668438" y="4200525"/>
            <a:ext cx="5244860" cy="54753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endParaRPr lang="en-US" dirty="0"/>
          </a:p>
        </p:txBody>
      </p:sp>
      <p:pic>
        <p:nvPicPr>
          <p:cNvPr id="2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79902208-A0CB-A117-EB16-473AC19CF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0" y="-1437"/>
            <a:ext cx="12203499" cy="6860872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EAFF36A1-6F90-DB40-75D6-5A2FAFAE4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060" y="281049"/>
            <a:ext cx="4410973" cy="5922092"/>
          </a:xfrm>
          <a:prstGeom prst="rect">
            <a:avLst/>
          </a:prstGeom>
        </p:spPr>
      </p:pic>
      <p:pic>
        <p:nvPicPr>
          <p:cNvPr id="7" name="Picture 7" descr="A picture containing person, indoor, preparing&#10;&#10;Description automatically generated">
            <a:extLst>
              <a:ext uri="{FF2B5EF4-FFF2-40B4-BE49-F238E27FC236}">
                <a16:creationId xmlns:a16="http://schemas.microsoft.com/office/drawing/2014/main" id="{DFAFCE28-A6FF-FF6B-888B-410434528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608" y="281049"/>
            <a:ext cx="4454106" cy="592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1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Robot operating a machine">
            <a:extLst>
              <a:ext uri="{FF2B5EF4-FFF2-40B4-BE49-F238E27FC236}">
                <a16:creationId xmlns:a16="http://schemas.microsoft.com/office/drawing/2014/main" id="{6464C139-0710-73BC-7B0C-BF6B3CC97B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93" r="22472" b="-1"/>
          <a:stretch/>
        </p:blipFill>
        <p:spPr>
          <a:xfrm>
            <a:off x="20" y="-17929"/>
            <a:ext cx="4876780" cy="6875929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5000" y="738013"/>
            <a:ext cx="5676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D7C74DA-5664-536C-02F7-21A4F1392B87}"/>
              </a:ext>
            </a:extLst>
          </p:cNvPr>
          <p:cNvSpPr txBox="1"/>
          <p:nvPr/>
        </p:nvSpPr>
        <p:spPr>
          <a:xfrm>
            <a:off x="5538188" y="1012166"/>
            <a:ext cx="6552272" cy="377446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cap="all" spc="30" dirty="0">
                <a:latin typeface="Univers Condensed"/>
              </a:rPr>
              <a:t>Thank  you for  your attention</a:t>
            </a:r>
            <a:endParaRPr lang="en-US" sz="4800" dirty="0">
              <a:latin typeface="Univers Condensed"/>
            </a:endParaRPr>
          </a:p>
          <a:p>
            <a:pPr indent="-2286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cap="all" spc="3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5000" y="6134100"/>
            <a:ext cx="5676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4">
            <a:extLst>
              <a:ext uri="{FF2B5EF4-FFF2-40B4-BE49-F238E27FC236}">
                <a16:creationId xmlns:a16="http://schemas.microsoft.com/office/drawing/2014/main" id="{F85A678E-504D-0D8E-E31E-ED034B32C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363" y="5766274"/>
            <a:ext cx="3117011" cy="875112"/>
          </a:xfrm>
          <a:prstGeom prst="rect">
            <a:avLst/>
          </a:prstGeom>
        </p:spPr>
      </p:pic>
      <p:pic>
        <p:nvPicPr>
          <p:cNvPr id="5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51BA25F3-6D3D-80E7-84BC-E7281B0DB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8211" y="3764530"/>
            <a:ext cx="2642558" cy="14999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D07DBB-32A5-7AFE-C230-B4CF6F5C346D}"/>
              </a:ext>
            </a:extLst>
          </p:cNvPr>
          <p:cNvSpPr txBox="1"/>
          <p:nvPr/>
        </p:nvSpPr>
        <p:spPr>
          <a:xfrm>
            <a:off x="9237764" y="4385406"/>
            <a:ext cx="374373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latin typeface="Univers Condensed"/>
              </a:rPr>
              <a:t>Presentiation</a:t>
            </a:r>
            <a:r>
              <a:rPr lang="en-US">
                <a:latin typeface="Univers Condensed"/>
              </a:rPr>
              <a:t> was made by:</a:t>
            </a:r>
          </a:p>
          <a:p>
            <a:r>
              <a:rPr lang="en-US" dirty="0">
                <a:latin typeface="Univers Condensed"/>
              </a:rPr>
              <a:t>Mija </a:t>
            </a:r>
            <a:r>
              <a:rPr lang="en-US" err="1">
                <a:latin typeface="Univers Condensed"/>
              </a:rPr>
              <a:t>Petrauskytė</a:t>
            </a:r>
            <a:endParaRPr lang="en-US" dirty="0">
              <a:latin typeface="Univers Condensed"/>
            </a:endParaRPr>
          </a:p>
          <a:p>
            <a:r>
              <a:rPr lang="en-US" dirty="0">
                <a:latin typeface="Univers Condensed"/>
              </a:rPr>
              <a:t>Saida </a:t>
            </a:r>
            <a:r>
              <a:rPr lang="en-US" dirty="0" err="1">
                <a:latin typeface="Univers Condensed"/>
              </a:rPr>
              <a:t>Petrauskytė</a:t>
            </a:r>
            <a:endParaRPr lang="en-US" dirty="0">
              <a:latin typeface="Univers Condensed"/>
            </a:endParaRPr>
          </a:p>
          <a:p>
            <a:r>
              <a:rPr lang="en-US" dirty="0">
                <a:latin typeface="Univers Condensed"/>
              </a:rPr>
              <a:t>Lukas </a:t>
            </a:r>
            <a:r>
              <a:rPr lang="en-US" dirty="0" err="1">
                <a:latin typeface="Univers Condensed"/>
              </a:rPr>
              <a:t>Dargužas</a:t>
            </a:r>
            <a:endParaRPr lang="en-US" dirty="0">
              <a:latin typeface="Univers Condensed"/>
            </a:endParaRPr>
          </a:p>
          <a:p>
            <a:r>
              <a:rPr lang="en-US" dirty="0">
                <a:latin typeface="Univers Condensed"/>
              </a:rPr>
              <a:t>Justinas </a:t>
            </a:r>
            <a:r>
              <a:rPr lang="en-US" dirty="0" err="1">
                <a:latin typeface="Univers Condensed"/>
              </a:rPr>
              <a:t>Stagys</a:t>
            </a:r>
            <a:endParaRPr lang="en-US" dirty="0">
              <a:latin typeface="Univers Condensed"/>
            </a:endParaRPr>
          </a:p>
          <a:p>
            <a:r>
              <a:rPr lang="en-US" dirty="0">
                <a:latin typeface="Univers Condensed"/>
              </a:rPr>
              <a:t>Gustas </a:t>
            </a:r>
            <a:r>
              <a:rPr lang="en-US" err="1">
                <a:latin typeface="Univers Condensed"/>
              </a:rPr>
              <a:t>Gedžius</a:t>
            </a:r>
            <a:endParaRPr lang="en-US">
              <a:latin typeface="Univer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25187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ronicleVTI">
  <a:themeElements>
    <a:clrScheme name="AnalogousFromDarkSeedLeftStep">
      <a:dk1>
        <a:srgbClr val="000000"/>
      </a:dk1>
      <a:lt1>
        <a:srgbClr val="FFFFFF"/>
      </a:lt1>
      <a:dk2>
        <a:srgbClr val="213B3A"/>
      </a:dk2>
      <a:lt2>
        <a:srgbClr val="E8E6E2"/>
      </a:lt2>
      <a:accent1>
        <a:srgbClr val="4A6EC6"/>
      </a:accent1>
      <a:accent2>
        <a:srgbClr val="3890B4"/>
      </a:accent2>
      <a:accent3>
        <a:srgbClr val="43B4A6"/>
      </a:accent3>
      <a:accent4>
        <a:srgbClr val="38B471"/>
      </a:accent4>
      <a:accent5>
        <a:srgbClr val="45B94A"/>
      </a:accent5>
      <a:accent6>
        <a:srgbClr val="67B438"/>
      </a:accent6>
      <a:hlink>
        <a:srgbClr val="319546"/>
      </a:hlink>
      <a:folHlink>
        <a:srgbClr val="7F7F7F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56</Words>
  <Application>Microsoft Office PowerPoint</Application>
  <PresentationFormat>Plačiaekranė</PresentationFormat>
  <Paragraphs>14</Paragraphs>
  <Slides>10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5" baseType="lpstr">
      <vt:lpstr>Arial</vt:lpstr>
      <vt:lpstr>Calibri Light</vt:lpstr>
      <vt:lpstr>Calisto MT</vt:lpstr>
      <vt:lpstr>Univers Condensed</vt:lpstr>
      <vt:lpstr>ChronicleVTI</vt:lpstr>
      <vt:lpstr>Robotics</vt:lpstr>
      <vt:lpstr>What is robotics?</vt:lpstr>
      <vt:lpstr>„PowerPoint“ pateiktis</vt:lpstr>
      <vt:lpstr>The material we used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Jurga Bučnienė</dc:creator>
  <cp:lastModifiedBy>Jurga Bučnienė</cp:lastModifiedBy>
  <cp:revision>409</cp:revision>
  <dcterms:created xsi:type="dcterms:W3CDTF">2023-05-29T17:33:50Z</dcterms:created>
  <dcterms:modified xsi:type="dcterms:W3CDTF">2023-05-31T08:30:37Z</dcterms:modified>
</cp:coreProperties>
</file>