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9" r:id="rId4"/>
    <p:sldId id="264" r:id="rId5"/>
    <p:sldId id="265" r:id="rId6"/>
    <p:sldId id="260" r:id="rId7"/>
    <p:sldId id="263" r:id="rId8"/>
    <p:sldId id="266" r:id="rId9"/>
    <p:sldId id="267" r:id="rId10"/>
    <p:sldId id="268" r:id="rId11"/>
    <p:sldId id="269" r:id="rId12"/>
    <p:sldId id="262" r:id="rId13"/>
    <p:sldId id="270" r:id="rId14"/>
  </p:sldIdLst>
  <p:sldSz cx="18288000" cy="10287000"/>
  <p:notesSz cx="6858000" cy="9144000"/>
  <p:embeddedFontLst>
    <p:embeddedFont>
      <p:font typeface="Calibri" panose="020F0502020204030204" pitchFamily="34" charset="0"/>
      <p:regular r:id="rId15"/>
      <p:bold r:id="rId16"/>
      <p:italic r:id="rId17"/>
      <p:boldItalic r:id="rId18"/>
    </p:embeddedFont>
    <p:embeddedFont>
      <p:font typeface="HK Grotesk Bold" pitchFamily="2" charset="0"/>
      <p:regular r:id="rId19"/>
    </p:embeddedFont>
    <p:embeddedFont>
      <p:font typeface="HK Grotesk Medium" pitchFamily="2" charset="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5" d="100"/>
          <a:sy n="45" d="100"/>
        </p:scale>
        <p:origin x="90"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font" Target="fonts/font4.fntdata" /><Relationship Id="rId3" Type="http://schemas.openxmlformats.org/officeDocument/2006/relationships/slide" Target="slides/slide2.xml" /><Relationship Id="rId21" Type="http://schemas.openxmlformats.org/officeDocument/2006/relationships/presProps" Target="pres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font" Target="fonts/font3.fntdata" /><Relationship Id="rId2" Type="http://schemas.openxmlformats.org/officeDocument/2006/relationships/slide" Target="slides/slide1.xml" /><Relationship Id="rId16" Type="http://schemas.openxmlformats.org/officeDocument/2006/relationships/font" Target="fonts/font2.fntdata" /><Relationship Id="rId20" Type="http://schemas.openxmlformats.org/officeDocument/2006/relationships/font" Target="fonts/font6.fntdata"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tableStyles" Target="tableStyles.xml" /><Relationship Id="rId5" Type="http://schemas.openxmlformats.org/officeDocument/2006/relationships/slide" Target="slides/slide4.xml" /><Relationship Id="rId15" Type="http://schemas.openxmlformats.org/officeDocument/2006/relationships/font" Target="fonts/font1.fntdata" /><Relationship Id="rId23" Type="http://schemas.openxmlformats.org/officeDocument/2006/relationships/theme" Target="theme/theme1.xml" /><Relationship Id="rId10" Type="http://schemas.openxmlformats.org/officeDocument/2006/relationships/slide" Target="slides/slide9.xml" /><Relationship Id="rId19" Type="http://schemas.openxmlformats.org/officeDocument/2006/relationships/font" Target="fonts/font5.fntdata"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viewProps" Target="view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10/25/2023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1.png" /><Relationship Id="rId1" Type="http://schemas.openxmlformats.org/officeDocument/2006/relationships/slideLayout" Target="../slideLayouts/slideLayout7.xml" /><Relationship Id="rId5" Type="http://schemas.openxmlformats.org/officeDocument/2006/relationships/image" Target="../media/image4.png" /><Relationship Id="rId4" Type="http://schemas.openxmlformats.org/officeDocument/2006/relationships/image" Target="../media/image3.png" /></Relationships>
</file>

<file path=ppt/slides/_rels/slide2.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image" Target="../media/image2.png" /><Relationship Id="rId1" Type="http://schemas.openxmlformats.org/officeDocument/2006/relationships/slideLayout" Target="../slideLayouts/slideLayout7.xml" /><Relationship Id="rId5" Type="http://schemas.openxmlformats.org/officeDocument/2006/relationships/image" Target="../media/image7.png" /><Relationship Id="rId4" Type="http://schemas.openxmlformats.org/officeDocument/2006/relationships/image" Target="../media/image6.png" /></Relationships>
</file>

<file path=ppt/slides/_rels/slide3.xml.rels><?xml version="1.0" encoding="UTF-8" standalone="yes"?>
<Relationships xmlns="http://schemas.openxmlformats.org/package/2006/relationships"><Relationship Id="rId3" Type="http://schemas.openxmlformats.org/officeDocument/2006/relationships/image" Target="../media/image9.png" /><Relationship Id="rId7" Type="http://schemas.openxmlformats.org/officeDocument/2006/relationships/image" Target="../media/image11.png" /><Relationship Id="rId2" Type="http://schemas.openxmlformats.org/officeDocument/2006/relationships/image" Target="../media/image8.png" /><Relationship Id="rId1" Type="http://schemas.openxmlformats.org/officeDocument/2006/relationships/slideLayout" Target="../slideLayouts/slideLayout7.xml" /><Relationship Id="rId6" Type="http://schemas.openxmlformats.org/officeDocument/2006/relationships/image" Target="../media/image3.png" /><Relationship Id="rId5" Type="http://schemas.openxmlformats.org/officeDocument/2006/relationships/image" Target="../media/image6.png" /><Relationship Id="rId4" Type="http://schemas.openxmlformats.org/officeDocument/2006/relationships/image" Target="../media/image10.png" /></Relationships>
</file>

<file path=ppt/slides/_rels/slide4.xml.rels><?xml version="1.0" encoding="UTF-8" standalone="yes"?>
<Relationships xmlns="http://schemas.openxmlformats.org/package/2006/relationships"><Relationship Id="rId2" Type="http://schemas.openxmlformats.org/officeDocument/2006/relationships/image" Target="../media/image12.png" /><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3" Type="http://schemas.openxmlformats.org/officeDocument/2006/relationships/image" Target="../media/image12.png" /><Relationship Id="rId2" Type="http://schemas.openxmlformats.org/officeDocument/2006/relationships/image" Target="../media/image11.png" /><Relationship Id="rId1" Type="http://schemas.openxmlformats.org/officeDocument/2006/relationships/slideLayout" Target="../slideLayouts/slideLayout7.xml" /><Relationship Id="rId5" Type="http://schemas.openxmlformats.org/officeDocument/2006/relationships/image" Target="../media/image5.png" /><Relationship Id="rId4" Type="http://schemas.openxmlformats.org/officeDocument/2006/relationships/image" Target="../media/image4.png" /></Relationships>
</file>

<file path=ppt/slides/_rels/slide6.xml.rels><?xml version="1.0" encoding="UTF-8" standalone="yes"?>
<Relationships xmlns="http://schemas.openxmlformats.org/package/2006/relationships"><Relationship Id="rId2" Type="http://schemas.openxmlformats.org/officeDocument/2006/relationships/image" Target="../media/image13.png" /><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14.png" /><Relationship Id="rId1" Type="http://schemas.openxmlformats.org/officeDocument/2006/relationships/slideLayout" Target="../slideLayouts/slideLayout7.xml" /><Relationship Id="rId5" Type="http://schemas.openxmlformats.org/officeDocument/2006/relationships/image" Target="../media/image11.png" /><Relationship Id="rId4" Type="http://schemas.openxmlformats.org/officeDocument/2006/relationships/image" Target="../media/image9.png" /></Relationships>
</file>

<file path=ppt/slides/_rels/slide8.xml.rels><?xml version="1.0" encoding="UTF-8" standalone="yes"?>
<Relationships xmlns="http://schemas.openxmlformats.org/package/2006/relationships"><Relationship Id="rId2" Type="http://schemas.openxmlformats.org/officeDocument/2006/relationships/image" Target="../media/image15.png" /><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3" Type="http://schemas.openxmlformats.org/officeDocument/2006/relationships/image" Target="../media/image17.png" /><Relationship Id="rId2" Type="http://schemas.openxmlformats.org/officeDocument/2006/relationships/image" Target="../media/image16.png" /><Relationship Id="rId1" Type="http://schemas.openxmlformats.org/officeDocument/2006/relationships/slideLayout" Target="../slideLayouts/slideLayout7.xml" /></Relationships>
</file>

<file path=ppt/slides/_rels/slide10.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18.png" /><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2" Type="http://schemas.openxmlformats.org/officeDocument/2006/relationships/image" Target="../media/image19.png" /><Relationship Id="rId1" Type="http://schemas.openxmlformats.org/officeDocument/2006/relationships/slideLayout" Target="../slideLayouts/slideLayout7.xml" /></Relationships>
</file>

<file path=ppt/slides/_rels/slide12.xml.rels><?xml version="1.0" encoding="UTF-8" standalone="yes"?>
<Relationships xmlns="http://schemas.openxmlformats.org/package/2006/relationships"><Relationship Id="rId2" Type="http://schemas.openxmlformats.org/officeDocument/2006/relationships/image" Target="../media/image15.png" /><Relationship Id="rId1" Type="http://schemas.openxmlformats.org/officeDocument/2006/relationships/slideLayout" Target="../slideLayouts/slideLayout7.xml" /></Relationships>
</file>

<file path=ppt/slides/_rels/slide13.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20.png" /><Relationship Id="rId1" Type="http://schemas.openxmlformats.org/officeDocument/2006/relationships/slideLayout" Target="../slideLayouts/slideLayout7.xml" /><Relationship Id="rId5" Type="http://schemas.openxmlformats.org/officeDocument/2006/relationships/image" Target="../media/image3.png" /><Relationship Id="rId4" Type="http://schemas.openxmlformats.org/officeDocument/2006/relationships/image" Target="../media/image9.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46BC8"/>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9322825" y="512667"/>
            <a:ext cx="6603726" cy="6905857"/>
          </a:xfrm>
          <a:prstGeom prst="rect">
            <a:avLst/>
          </a:prstGeom>
        </p:spPr>
      </p:pic>
      <p:grpSp>
        <p:nvGrpSpPr>
          <p:cNvPr id="3" name="Group 3"/>
          <p:cNvGrpSpPr/>
          <p:nvPr/>
        </p:nvGrpSpPr>
        <p:grpSpPr>
          <a:xfrm>
            <a:off x="1244600" y="2515901"/>
            <a:ext cx="11761977" cy="6920199"/>
            <a:chOff x="0" y="0"/>
            <a:chExt cx="15682636" cy="9226932"/>
          </a:xfrm>
        </p:grpSpPr>
        <p:pic>
          <p:nvPicPr>
            <p:cNvPr id="4" name="Picture 4"/>
            <p:cNvPicPr>
              <a:picLocks noChangeAspect="1"/>
            </p:cNvPicPr>
            <p:nvPr/>
          </p:nvPicPr>
          <p:blipFill>
            <a:blip r:embed="rId3"/>
            <a:srcRect/>
            <a:stretch>
              <a:fillRect/>
            </a:stretch>
          </p:blipFill>
          <p:spPr>
            <a:xfrm>
              <a:off x="0" y="0"/>
              <a:ext cx="15682636" cy="9226932"/>
            </a:xfrm>
            <a:prstGeom prst="rect">
              <a:avLst/>
            </a:prstGeom>
          </p:spPr>
        </p:pic>
        <p:sp>
          <p:nvSpPr>
            <p:cNvPr id="5" name="AutoShape 5"/>
            <p:cNvSpPr/>
            <p:nvPr/>
          </p:nvSpPr>
          <p:spPr>
            <a:xfrm>
              <a:off x="337316" y="341738"/>
              <a:ext cx="14836367" cy="8315630"/>
            </a:xfrm>
            <a:prstGeom prst="rect">
              <a:avLst/>
            </a:prstGeom>
            <a:solidFill>
              <a:srgbClr val="346BC8"/>
            </a:solidFill>
          </p:spPr>
        </p:sp>
      </p:grpSp>
      <p:sp>
        <p:nvSpPr>
          <p:cNvPr id="6" name="AutoShape 6"/>
          <p:cNvSpPr/>
          <p:nvPr/>
        </p:nvSpPr>
        <p:spPr>
          <a:xfrm>
            <a:off x="1499488" y="4153550"/>
            <a:ext cx="11125200" cy="3409950"/>
          </a:xfrm>
          <a:prstGeom prst="rect">
            <a:avLst/>
          </a:prstGeom>
          <a:solidFill>
            <a:srgbClr val="262626">
              <a:alpha val="35686"/>
            </a:srgbClr>
          </a:solidFill>
        </p:spPr>
      </p:sp>
      <p:sp>
        <p:nvSpPr>
          <p:cNvPr id="7" name="TextBox 7"/>
          <p:cNvSpPr txBox="1"/>
          <p:nvPr/>
        </p:nvSpPr>
        <p:spPr>
          <a:xfrm>
            <a:off x="2023542" y="4515390"/>
            <a:ext cx="10204091" cy="2769989"/>
          </a:xfrm>
          <a:prstGeom prst="rect">
            <a:avLst/>
          </a:prstGeom>
        </p:spPr>
        <p:txBody>
          <a:bodyPr wrap="square" lIns="0" tIns="0" rIns="0" bIns="0" rtlCol="0" anchor="t">
            <a:spAutoFit/>
          </a:bodyPr>
          <a:lstStyle/>
          <a:p>
            <a:pPr marL="0" lvl="0" indent="0">
              <a:lnSpc>
                <a:spcPts val="10830"/>
              </a:lnSpc>
            </a:pPr>
            <a:r>
              <a:rPr lang="en-US" sz="8800" dirty="0" err="1">
                <a:solidFill>
                  <a:srgbClr val="FFFFFF"/>
                </a:solidFill>
                <a:latin typeface="HK Grotesk Bold Bold"/>
              </a:rPr>
              <a:t>Aplikimi</a:t>
            </a:r>
            <a:r>
              <a:rPr lang="en-US" sz="8800" dirty="0">
                <a:solidFill>
                  <a:srgbClr val="FFFFFF"/>
                </a:solidFill>
                <a:latin typeface="HK Grotesk Bold Bold"/>
              </a:rPr>
              <a:t> </a:t>
            </a:r>
            <a:r>
              <a:rPr lang="en-US" sz="8800" dirty="0" err="1">
                <a:solidFill>
                  <a:srgbClr val="FFFFFF"/>
                </a:solidFill>
                <a:latin typeface="HK Grotesk Bold Bold"/>
              </a:rPr>
              <a:t>i</a:t>
            </a:r>
            <a:r>
              <a:rPr lang="en-US" sz="8800" dirty="0">
                <a:solidFill>
                  <a:srgbClr val="FFFFFF"/>
                </a:solidFill>
                <a:latin typeface="HK Grotesk Bold Bold"/>
              </a:rPr>
              <a:t> </a:t>
            </a:r>
            <a:r>
              <a:rPr lang="en-US" sz="8800" dirty="0" err="1">
                <a:solidFill>
                  <a:srgbClr val="FFFFFF"/>
                </a:solidFill>
                <a:latin typeface="HK Grotesk Bold Bold"/>
              </a:rPr>
              <a:t>vektorëve</a:t>
            </a:r>
            <a:r>
              <a:rPr lang="en-US" sz="8800" dirty="0">
                <a:solidFill>
                  <a:srgbClr val="FFFFFF"/>
                </a:solidFill>
                <a:latin typeface="HK Grotesk Bold Bold"/>
              </a:rPr>
              <a:t> </a:t>
            </a:r>
            <a:r>
              <a:rPr lang="en-US" sz="8800" dirty="0" err="1">
                <a:solidFill>
                  <a:srgbClr val="FFFFFF"/>
                </a:solidFill>
                <a:latin typeface="HK Grotesk Bold Bold"/>
              </a:rPr>
              <a:t>në</a:t>
            </a:r>
            <a:r>
              <a:rPr lang="en-US" sz="8800" dirty="0">
                <a:solidFill>
                  <a:srgbClr val="FFFFFF"/>
                </a:solidFill>
                <a:latin typeface="HK Grotesk Bold Bold"/>
              </a:rPr>
              <a:t> Lego </a:t>
            </a:r>
            <a:r>
              <a:rPr lang="en-US" sz="8800" dirty="0" err="1">
                <a:solidFill>
                  <a:srgbClr val="FFFFFF"/>
                </a:solidFill>
                <a:latin typeface="HK Grotesk Bold Bold"/>
              </a:rPr>
              <a:t>Mindstorms</a:t>
            </a:r>
            <a:endParaRPr lang="en-US" sz="8800" dirty="0">
              <a:solidFill>
                <a:srgbClr val="FFFFFF"/>
              </a:solidFill>
              <a:latin typeface="HK Grotesk Bold Bold"/>
            </a:endParaRPr>
          </a:p>
        </p:txBody>
      </p:sp>
      <p:sp>
        <p:nvSpPr>
          <p:cNvPr id="8" name="TextBox 8"/>
          <p:cNvSpPr txBox="1"/>
          <p:nvPr/>
        </p:nvSpPr>
        <p:spPr>
          <a:xfrm>
            <a:off x="2216509" y="7919096"/>
            <a:ext cx="8977064" cy="481330"/>
          </a:xfrm>
          <a:prstGeom prst="rect">
            <a:avLst/>
          </a:prstGeom>
        </p:spPr>
        <p:txBody>
          <a:bodyPr lIns="0" tIns="0" rIns="0" bIns="0" rtlCol="0" anchor="t">
            <a:spAutoFit/>
          </a:bodyPr>
          <a:lstStyle/>
          <a:p>
            <a:pPr>
              <a:lnSpc>
                <a:spcPts val="3919"/>
              </a:lnSpc>
              <a:spcBef>
                <a:spcPct val="0"/>
              </a:spcBef>
            </a:pPr>
            <a:r>
              <a:rPr lang="en-US" sz="2800" spc="2" dirty="0" err="1">
                <a:solidFill>
                  <a:srgbClr val="FFFFFF"/>
                </a:solidFill>
                <a:latin typeface="HK Grotesk Medium"/>
              </a:rPr>
              <a:t>PUNOI:Njomza</a:t>
            </a:r>
            <a:r>
              <a:rPr lang="en-US" sz="2800" spc="2" dirty="0">
                <a:solidFill>
                  <a:srgbClr val="FFFFFF"/>
                </a:solidFill>
                <a:latin typeface="HK Grotesk Medium"/>
              </a:rPr>
              <a:t> Behadini</a:t>
            </a:r>
          </a:p>
        </p:txBody>
      </p:sp>
      <p:sp>
        <p:nvSpPr>
          <p:cNvPr id="9" name="TextBox 9"/>
          <p:cNvSpPr txBox="1"/>
          <p:nvPr/>
        </p:nvSpPr>
        <p:spPr>
          <a:xfrm>
            <a:off x="2216509" y="3317895"/>
            <a:ext cx="8977064" cy="481330"/>
          </a:xfrm>
          <a:prstGeom prst="rect">
            <a:avLst/>
          </a:prstGeom>
        </p:spPr>
        <p:txBody>
          <a:bodyPr lIns="0" tIns="0" rIns="0" bIns="0" rtlCol="0" anchor="t">
            <a:spAutoFit/>
          </a:bodyPr>
          <a:lstStyle/>
          <a:p>
            <a:pPr marL="0" lvl="0" indent="0">
              <a:lnSpc>
                <a:spcPts val="3919"/>
              </a:lnSpc>
              <a:spcBef>
                <a:spcPct val="0"/>
              </a:spcBef>
            </a:pPr>
            <a:r>
              <a:rPr lang="en-US" sz="2800" dirty="0" err="1">
                <a:solidFill>
                  <a:srgbClr val="FFFFFF"/>
                </a:solidFill>
                <a:latin typeface="HK Grotesk Bold"/>
              </a:rPr>
              <a:t>MENTOR:Islam</a:t>
            </a:r>
            <a:r>
              <a:rPr lang="en-US" sz="2800" dirty="0">
                <a:solidFill>
                  <a:srgbClr val="FFFFFF"/>
                </a:solidFill>
                <a:latin typeface="HK Grotesk Bold"/>
              </a:rPr>
              <a:t> </a:t>
            </a:r>
            <a:r>
              <a:rPr lang="en-US" sz="2800" dirty="0" err="1">
                <a:solidFill>
                  <a:srgbClr val="FFFFFF"/>
                </a:solidFill>
                <a:latin typeface="HK Grotesk Bold"/>
              </a:rPr>
              <a:t>Haliti</a:t>
            </a:r>
            <a:endParaRPr lang="en-US" sz="2800" dirty="0">
              <a:solidFill>
                <a:srgbClr val="FFFFFF"/>
              </a:solidFill>
              <a:latin typeface="HK Grotesk Bold"/>
            </a:endParaRPr>
          </a:p>
        </p:txBody>
      </p:sp>
      <p:pic>
        <p:nvPicPr>
          <p:cNvPr id="10" name="Picture 10"/>
          <p:cNvPicPr>
            <a:picLocks noChangeAspect="1"/>
          </p:cNvPicPr>
          <p:nvPr/>
        </p:nvPicPr>
        <p:blipFill>
          <a:blip r:embed="rId4"/>
          <a:srcRect/>
          <a:stretch>
            <a:fillRect/>
          </a:stretch>
        </p:blipFill>
        <p:spPr>
          <a:xfrm>
            <a:off x="12013377" y="7262519"/>
            <a:ext cx="1553456" cy="1137906"/>
          </a:xfrm>
          <a:prstGeom prst="rect">
            <a:avLst/>
          </a:prstGeom>
        </p:spPr>
      </p:pic>
      <p:pic>
        <p:nvPicPr>
          <p:cNvPr id="11" name="Picture 11"/>
          <p:cNvPicPr>
            <a:picLocks noChangeAspect="1"/>
          </p:cNvPicPr>
          <p:nvPr/>
        </p:nvPicPr>
        <p:blipFill>
          <a:blip r:embed="rId5"/>
          <a:srcRect/>
          <a:stretch>
            <a:fillRect/>
          </a:stretch>
        </p:blipFill>
        <p:spPr>
          <a:xfrm>
            <a:off x="8289602" y="1839920"/>
            <a:ext cx="1428850" cy="135204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F4041"/>
        </a:solidFill>
        <a:effectLst/>
      </p:bgPr>
    </p:bg>
    <p:spTree>
      <p:nvGrpSpPr>
        <p:cNvPr id="1" name=""/>
        <p:cNvGrpSpPr/>
        <p:nvPr/>
      </p:nvGrpSpPr>
      <p:grpSpPr>
        <a:xfrm>
          <a:off x="0" y="0"/>
          <a:ext cx="0" cy="0"/>
          <a:chOff x="0" y="0"/>
          <a:chExt cx="0" cy="0"/>
        </a:xfrm>
      </p:grpSpPr>
      <p:grpSp>
        <p:nvGrpSpPr>
          <p:cNvPr id="2" name="Group 2"/>
          <p:cNvGrpSpPr/>
          <p:nvPr/>
        </p:nvGrpSpPr>
        <p:grpSpPr>
          <a:xfrm>
            <a:off x="1028700" y="4657891"/>
            <a:ext cx="7506623" cy="2105839"/>
            <a:chOff x="0" y="1078347"/>
            <a:chExt cx="10008830" cy="2807786"/>
          </a:xfrm>
        </p:grpSpPr>
        <p:sp>
          <p:nvSpPr>
            <p:cNvPr id="3" name="TextBox 3"/>
            <p:cNvSpPr txBox="1"/>
            <p:nvPr/>
          </p:nvSpPr>
          <p:spPr>
            <a:xfrm>
              <a:off x="1066800" y="1078347"/>
              <a:ext cx="8942030" cy="930598"/>
            </a:xfrm>
            <a:prstGeom prst="rect">
              <a:avLst/>
            </a:prstGeom>
          </p:spPr>
          <p:txBody>
            <a:bodyPr lIns="0" tIns="0" rIns="0" bIns="0" rtlCol="0" anchor="t">
              <a:spAutoFit/>
            </a:bodyPr>
            <a:lstStyle/>
            <a:p>
              <a:pPr>
                <a:lnSpc>
                  <a:spcPts val="5759"/>
                </a:lnSpc>
              </a:pPr>
              <a:r>
                <a:rPr lang="en-US" sz="4800" dirty="0">
                  <a:solidFill>
                    <a:srgbClr val="FFFFFF"/>
                  </a:solidFill>
                  <a:latin typeface="HK Grotesk Bold Bold"/>
                </a:rPr>
                <a:t>PËRMBAJTJA</a:t>
              </a:r>
            </a:p>
          </p:txBody>
        </p:sp>
        <p:sp>
          <p:nvSpPr>
            <p:cNvPr id="4" name="TextBox 4"/>
            <p:cNvSpPr txBox="1"/>
            <p:nvPr/>
          </p:nvSpPr>
          <p:spPr>
            <a:xfrm>
              <a:off x="0" y="2585006"/>
              <a:ext cx="7621230" cy="1301127"/>
            </a:xfrm>
            <a:prstGeom prst="rect">
              <a:avLst/>
            </a:prstGeom>
          </p:spPr>
          <p:txBody>
            <a:bodyPr lIns="0" tIns="0" rIns="0" bIns="0" rtlCol="0" anchor="t">
              <a:spAutoFit/>
            </a:bodyPr>
            <a:lstStyle/>
            <a:p>
              <a:pPr>
                <a:lnSpc>
                  <a:spcPts val="3840"/>
                </a:lnSpc>
              </a:pPr>
              <a:endParaRPr lang="en-US" sz="3200" dirty="0">
                <a:solidFill>
                  <a:srgbClr val="FFFFFF"/>
                </a:solidFill>
                <a:latin typeface="HK Grotesk Medium"/>
              </a:endParaRPr>
            </a:p>
            <a:p>
              <a:pPr>
                <a:lnSpc>
                  <a:spcPts val="3840"/>
                </a:lnSpc>
              </a:pPr>
              <a:endParaRPr lang="en-US" sz="3200" dirty="0">
                <a:solidFill>
                  <a:srgbClr val="FFFFFF"/>
                </a:solidFill>
                <a:latin typeface="HK Grotesk Medium"/>
              </a:endParaRPr>
            </a:p>
          </p:txBody>
        </p:sp>
      </p:grpSp>
      <p:pic>
        <p:nvPicPr>
          <p:cNvPr id="5" name="Picture 5"/>
          <p:cNvPicPr>
            <a:picLocks noChangeAspect="1"/>
          </p:cNvPicPr>
          <p:nvPr/>
        </p:nvPicPr>
        <p:blipFill>
          <a:blip r:embed="rId2"/>
          <a:srcRect/>
          <a:stretch>
            <a:fillRect/>
          </a:stretch>
        </p:blipFill>
        <p:spPr>
          <a:xfrm>
            <a:off x="8293501" y="721939"/>
            <a:ext cx="15334990" cy="9022394"/>
          </a:xfrm>
          <a:prstGeom prst="rect">
            <a:avLst/>
          </a:prstGeom>
        </p:spPr>
      </p:pic>
      <p:sp>
        <p:nvSpPr>
          <p:cNvPr id="6" name="TextBox 6"/>
          <p:cNvSpPr txBox="1"/>
          <p:nvPr/>
        </p:nvSpPr>
        <p:spPr>
          <a:xfrm>
            <a:off x="9568307" y="3158558"/>
            <a:ext cx="4972973" cy="419282"/>
          </a:xfrm>
          <a:prstGeom prst="rect">
            <a:avLst/>
          </a:prstGeom>
        </p:spPr>
        <p:txBody>
          <a:bodyPr lIns="0" tIns="0" rIns="0" bIns="0" rtlCol="0" anchor="t">
            <a:spAutoFit/>
          </a:bodyPr>
          <a:lstStyle/>
          <a:p>
            <a:pPr>
              <a:lnSpc>
                <a:spcPts val="3359"/>
              </a:lnSpc>
            </a:pPr>
            <a:r>
              <a:rPr lang="en-US" sz="2400" dirty="0">
                <a:solidFill>
                  <a:srgbClr val="FFFFFF"/>
                </a:solidFill>
                <a:latin typeface="HK Grotesk Medium"/>
              </a:rPr>
              <a:t>LEGO MINDSTORMS</a:t>
            </a:r>
          </a:p>
        </p:txBody>
      </p:sp>
      <p:sp>
        <p:nvSpPr>
          <p:cNvPr id="7" name="TextBox 7"/>
          <p:cNvSpPr txBox="1"/>
          <p:nvPr/>
        </p:nvSpPr>
        <p:spPr>
          <a:xfrm>
            <a:off x="9568307" y="1986393"/>
            <a:ext cx="4972973" cy="419282"/>
          </a:xfrm>
          <a:prstGeom prst="rect">
            <a:avLst/>
          </a:prstGeom>
        </p:spPr>
        <p:txBody>
          <a:bodyPr lIns="0" tIns="0" rIns="0" bIns="0" rtlCol="0" anchor="t">
            <a:spAutoFit/>
          </a:bodyPr>
          <a:lstStyle/>
          <a:p>
            <a:pPr>
              <a:lnSpc>
                <a:spcPts val="3359"/>
              </a:lnSpc>
            </a:pPr>
            <a:r>
              <a:rPr lang="en-US" sz="2400" dirty="0">
                <a:solidFill>
                  <a:srgbClr val="FFFFFF"/>
                </a:solidFill>
                <a:latin typeface="HK Grotesk Medium"/>
              </a:rPr>
              <a:t>LEGO GROUP DHE THEMELIMI</a:t>
            </a:r>
          </a:p>
        </p:txBody>
      </p:sp>
      <p:sp>
        <p:nvSpPr>
          <p:cNvPr id="8" name="TextBox 8"/>
          <p:cNvSpPr txBox="1"/>
          <p:nvPr/>
        </p:nvSpPr>
        <p:spPr>
          <a:xfrm>
            <a:off x="9568307" y="4330723"/>
            <a:ext cx="4972973" cy="419282"/>
          </a:xfrm>
          <a:prstGeom prst="rect">
            <a:avLst/>
          </a:prstGeom>
        </p:spPr>
        <p:txBody>
          <a:bodyPr lIns="0" tIns="0" rIns="0" bIns="0" rtlCol="0" anchor="t">
            <a:spAutoFit/>
          </a:bodyPr>
          <a:lstStyle/>
          <a:p>
            <a:pPr>
              <a:lnSpc>
                <a:spcPts val="3359"/>
              </a:lnSpc>
            </a:pPr>
            <a:r>
              <a:rPr lang="en-US" sz="2400" dirty="0">
                <a:solidFill>
                  <a:srgbClr val="FFFFFF"/>
                </a:solidFill>
                <a:latin typeface="HK Grotesk Medium"/>
              </a:rPr>
              <a:t>EVOLUTION 3</a:t>
            </a:r>
          </a:p>
        </p:txBody>
      </p:sp>
      <p:sp>
        <p:nvSpPr>
          <p:cNvPr id="9" name="TextBox 9"/>
          <p:cNvSpPr txBox="1"/>
          <p:nvPr/>
        </p:nvSpPr>
        <p:spPr>
          <a:xfrm>
            <a:off x="9568307" y="5502887"/>
            <a:ext cx="4972973" cy="419282"/>
          </a:xfrm>
          <a:prstGeom prst="rect">
            <a:avLst/>
          </a:prstGeom>
        </p:spPr>
        <p:txBody>
          <a:bodyPr lIns="0" tIns="0" rIns="0" bIns="0" rtlCol="0" anchor="t">
            <a:spAutoFit/>
          </a:bodyPr>
          <a:lstStyle/>
          <a:p>
            <a:pPr>
              <a:lnSpc>
                <a:spcPts val="3359"/>
              </a:lnSpc>
            </a:pPr>
            <a:r>
              <a:rPr lang="en-US" sz="2400" dirty="0">
                <a:solidFill>
                  <a:srgbClr val="FFFFFF"/>
                </a:solidFill>
                <a:latin typeface="HK Grotesk Medium"/>
              </a:rPr>
              <a:t>MOTORËT DHE SENSORËT</a:t>
            </a:r>
          </a:p>
        </p:txBody>
      </p:sp>
      <p:sp>
        <p:nvSpPr>
          <p:cNvPr id="10" name="TextBox 10"/>
          <p:cNvSpPr txBox="1"/>
          <p:nvPr/>
        </p:nvSpPr>
        <p:spPr>
          <a:xfrm>
            <a:off x="9568307" y="6675052"/>
            <a:ext cx="4972973" cy="419282"/>
          </a:xfrm>
          <a:prstGeom prst="rect">
            <a:avLst/>
          </a:prstGeom>
        </p:spPr>
        <p:txBody>
          <a:bodyPr lIns="0" tIns="0" rIns="0" bIns="0" rtlCol="0" anchor="t">
            <a:spAutoFit/>
          </a:bodyPr>
          <a:lstStyle/>
          <a:p>
            <a:pPr>
              <a:lnSpc>
                <a:spcPts val="3359"/>
              </a:lnSpc>
            </a:pPr>
            <a:r>
              <a:rPr lang="en-US" sz="2400" dirty="0">
                <a:solidFill>
                  <a:srgbClr val="FFFFFF"/>
                </a:solidFill>
                <a:latin typeface="HK Grotesk Medium"/>
              </a:rPr>
              <a:t>PJESA SOFTUERIKE</a:t>
            </a:r>
          </a:p>
        </p:txBody>
      </p:sp>
      <p:sp>
        <p:nvSpPr>
          <p:cNvPr id="11" name="TextBox 11"/>
          <p:cNvSpPr txBox="1"/>
          <p:nvPr/>
        </p:nvSpPr>
        <p:spPr>
          <a:xfrm>
            <a:off x="9568307" y="7847217"/>
            <a:ext cx="4972973" cy="419282"/>
          </a:xfrm>
          <a:prstGeom prst="rect">
            <a:avLst/>
          </a:prstGeom>
        </p:spPr>
        <p:txBody>
          <a:bodyPr lIns="0" tIns="0" rIns="0" bIns="0" rtlCol="0" anchor="t">
            <a:spAutoFit/>
          </a:bodyPr>
          <a:lstStyle/>
          <a:p>
            <a:pPr>
              <a:lnSpc>
                <a:spcPts val="3359"/>
              </a:lnSpc>
            </a:pPr>
            <a:r>
              <a:rPr lang="en-US" sz="2400" dirty="0">
                <a:solidFill>
                  <a:srgbClr val="FFFFFF"/>
                </a:solidFill>
                <a:latin typeface="HK Grotesk Medium"/>
              </a:rPr>
              <a:t>APLIKIMI I VEKTORËVE</a:t>
            </a:r>
          </a:p>
        </p:txBody>
      </p:sp>
      <p:sp>
        <p:nvSpPr>
          <p:cNvPr id="12" name="AutoShape 12"/>
          <p:cNvSpPr/>
          <p:nvPr/>
        </p:nvSpPr>
        <p:spPr>
          <a:xfrm>
            <a:off x="9568307" y="2794408"/>
            <a:ext cx="10086247" cy="0"/>
          </a:xfrm>
          <a:prstGeom prst="line">
            <a:avLst/>
          </a:prstGeom>
          <a:ln w="9525" cap="rnd">
            <a:solidFill>
              <a:srgbClr val="FFFFFF"/>
            </a:solidFill>
            <a:prstDash val="solid"/>
            <a:headEnd type="none" w="sm" len="sm"/>
            <a:tailEnd type="none" w="sm" len="sm"/>
          </a:ln>
        </p:spPr>
      </p:sp>
      <p:sp>
        <p:nvSpPr>
          <p:cNvPr id="13" name="AutoShape 13"/>
          <p:cNvSpPr/>
          <p:nvPr/>
        </p:nvSpPr>
        <p:spPr>
          <a:xfrm>
            <a:off x="9568307" y="3966573"/>
            <a:ext cx="10086247" cy="0"/>
          </a:xfrm>
          <a:prstGeom prst="line">
            <a:avLst/>
          </a:prstGeom>
          <a:ln w="9525" cap="rnd">
            <a:solidFill>
              <a:srgbClr val="FFFFFF"/>
            </a:solidFill>
            <a:prstDash val="solid"/>
            <a:headEnd type="none" w="sm" len="sm"/>
            <a:tailEnd type="none" w="sm" len="sm"/>
          </a:ln>
        </p:spPr>
      </p:sp>
      <p:sp>
        <p:nvSpPr>
          <p:cNvPr id="14" name="AutoShape 14"/>
          <p:cNvSpPr/>
          <p:nvPr/>
        </p:nvSpPr>
        <p:spPr>
          <a:xfrm>
            <a:off x="9568307" y="5138737"/>
            <a:ext cx="10086247" cy="0"/>
          </a:xfrm>
          <a:prstGeom prst="line">
            <a:avLst/>
          </a:prstGeom>
          <a:ln w="9525" cap="rnd">
            <a:solidFill>
              <a:srgbClr val="FFFFFF"/>
            </a:solidFill>
            <a:prstDash val="solid"/>
            <a:headEnd type="none" w="sm" len="sm"/>
            <a:tailEnd type="none" w="sm" len="sm"/>
          </a:ln>
        </p:spPr>
      </p:sp>
      <p:sp>
        <p:nvSpPr>
          <p:cNvPr id="15" name="AutoShape 15"/>
          <p:cNvSpPr/>
          <p:nvPr/>
        </p:nvSpPr>
        <p:spPr>
          <a:xfrm>
            <a:off x="9568307" y="6310902"/>
            <a:ext cx="10086247" cy="0"/>
          </a:xfrm>
          <a:prstGeom prst="line">
            <a:avLst/>
          </a:prstGeom>
          <a:ln w="9525" cap="rnd">
            <a:solidFill>
              <a:srgbClr val="FFFFFF"/>
            </a:solidFill>
            <a:prstDash val="solid"/>
            <a:headEnd type="none" w="sm" len="sm"/>
            <a:tailEnd type="none" w="sm" len="sm"/>
          </a:ln>
        </p:spPr>
      </p:sp>
      <p:sp>
        <p:nvSpPr>
          <p:cNvPr id="16" name="AutoShape 16"/>
          <p:cNvSpPr/>
          <p:nvPr/>
        </p:nvSpPr>
        <p:spPr>
          <a:xfrm>
            <a:off x="9568307" y="7483067"/>
            <a:ext cx="10086247" cy="0"/>
          </a:xfrm>
          <a:prstGeom prst="line">
            <a:avLst/>
          </a:prstGeom>
          <a:ln w="9525" cap="rnd">
            <a:solidFill>
              <a:srgbClr val="FFFFFF"/>
            </a:solidFill>
            <a:prstDash val="solid"/>
            <a:headEnd type="none" w="sm" len="sm"/>
            <a:tailEnd type="none" w="sm" len="sm"/>
          </a:ln>
        </p:spPr>
      </p:sp>
      <p:pic>
        <p:nvPicPr>
          <p:cNvPr id="17" name="Picture 17"/>
          <p:cNvPicPr>
            <a:picLocks noChangeAspect="1"/>
          </p:cNvPicPr>
          <p:nvPr/>
        </p:nvPicPr>
        <p:blipFill>
          <a:blip r:embed="rId3"/>
          <a:srcRect/>
          <a:stretch>
            <a:fillRect/>
          </a:stretch>
        </p:blipFill>
        <p:spPr>
          <a:xfrm>
            <a:off x="16046501" y="169129"/>
            <a:ext cx="2425598" cy="1719143"/>
          </a:xfrm>
          <a:prstGeom prst="rect">
            <a:avLst/>
          </a:prstGeom>
        </p:spPr>
      </p:pic>
      <p:pic>
        <p:nvPicPr>
          <p:cNvPr id="18" name="Picture 18"/>
          <p:cNvPicPr>
            <a:picLocks noChangeAspect="1"/>
          </p:cNvPicPr>
          <p:nvPr/>
        </p:nvPicPr>
        <p:blipFill>
          <a:blip r:embed="rId4"/>
          <a:srcRect/>
          <a:stretch>
            <a:fillRect/>
          </a:stretch>
        </p:blipFill>
        <p:spPr>
          <a:xfrm>
            <a:off x="6542435" y="6860762"/>
            <a:ext cx="2385576" cy="2155964"/>
          </a:xfrm>
          <a:prstGeom prst="rect">
            <a:avLst/>
          </a:prstGeom>
        </p:spPr>
      </p:pic>
      <p:pic>
        <p:nvPicPr>
          <p:cNvPr id="19" name="Picture 19"/>
          <p:cNvPicPr>
            <a:picLocks noChangeAspect="1"/>
          </p:cNvPicPr>
          <p:nvPr/>
        </p:nvPicPr>
        <p:blipFill>
          <a:blip r:embed="rId5"/>
          <a:srcRect/>
          <a:stretch>
            <a:fillRect/>
          </a:stretch>
        </p:blipFill>
        <p:spPr>
          <a:xfrm>
            <a:off x="1028700" y="785734"/>
            <a:ext cx="2744824" cy="165032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2014157" y="1028700"/>
            <a:ext cx="6696836" cy="8754717"/>
          </a:xfrm>
          <a:prstGeom prst="rect">
            <a:avLst/>
          </a:prstGeom>
        </p:spPr>
      </p:pic>
      <p:pic>
        <p:nvPicPr>
          <p:cNvPr id="3" name="Picture 3"/>
          <p:cNvPicPr>
            <a:picLocks noChangeAspect="1"/>
          </p:cNvPicPr>
          <p:nvPr/>
        </p:nvPicPr>
        <p:blipFill>
          <a:blip r:embed="rId2"/>
          <a:srcRect/>
          <a:stretch>
            <a:fillRect/>
          </a:stretch>
        </p:blipFill>
        <p:spPr>
          <a:xfrm>
            <a:off x="9577007" y="1028700"/>
            <a:ext cx="6696836" cy="8754717"/>
          </a:xfrm>
          <a:prstGeom prst="rect">
            <a:avLst/>
          </a:prstGeom>
        </p:spPr>
      </p:pic>
      <p:grpSp>
        <p:nvGrpSpPr>
          <p:cNvPr id="4" name="Group 4"/>
          <p:cNvGrpSpPr/>
          <p:nvPr/>
        </p:nvGrpSpPr>
        <p:grpSpPr>
          <a:xfrm>
            <a:off x="2444112" y="2024778"/>
            <a:ext cx="5836926" cy="7317289"/>
            <a:chOff x="-329572" y="0"/>
            <a:chExt cx="7782568" cy="9756387"/>
          </a:xfrm>
        </p:grpSpPr>
        <p:sp>
          <p:nvSpPr>
            <p:cNvPr id="5" name="TextBox 5"/>
            <p:cNvSpPr txBox="1"/>
            <p:nvPr/>
          </p:nvSpPr>
          <p:spPr>
            <a:xfrm>
              <a:off x="329593" y="0"/>
              <a:ext cx="5805054" cy="930597"/>
            </a:xfrm>
            <a:prstGeom prst="rect">
              <a:avLst/>
            </a:prstGeom>
          </p:spPr>
          <p:txBody>
            <a:bodyPr lIns="0" tIns="0" rIns="0" bIns="0" rtlCol="0" anchor="t">
              <a:spAutoFit/>
            </a:bodyPr>
            <a:lstStyle/>
            <a:p>
              <a:pPr marL="0" lvl="0" indent="0" algn="l">
                <a:lnSpc>
                  <a:spcPts val="5759"/>
                </a:lnSpc>
                <a:spcBef>
                  <a:spcPct val="0"/>
                </a:spcBef>
              </a:pPr>
              <a:r>
                <a:rPr lang="en-US" sz="4800" dirty="0">
                  <a:solidFill>
                    <a:srgbClr val="262626"/>
                  </a:solidFill>
                  <a:latin typeface="HK Grotesk Bold Bold"/>
                </a:rPr>
                <a:t>Lego Group</a:t>
              </a:r>
              <a:endParaRPr lang="en-US" sz="4800" u="none" dirty="0">
                <a:solidFill>
                  <a:srgbClr val="262626"/>
                </a:solidFill>
                <a:latin typeface="HK Grotesk Bold Bold"/>
              </a:endParaRPr>
            </a:p>
          </p:txBody>
        </p:sp>
        <p:sp>
          <p:nvSpPr>
            <p:cNvPr id="6" name="TextBox 6"/>
            <p:cNvSpPr txBox="1"/>
            <p:nvPr/>
          </p:nvSpPr>
          <p:spPr>
            <a:xfrm>
              <a:off x="-329572" y="1670496"/>
              <a:ext cx="7782568" cy="8085891"/>
            </a:xfrm>
            <a:prstGeom prst="rect">
              <a:avLst/>
            </a:prstGeom>
          </p:spPr>
          <p:txBody>
            <a:bodyPr wrap="square" lIns="0" tIns="0" rIns="0" bIns="0" rtlCol="0" anchor="t">
              <a:spAutoFit/>
            </a:bodyPr>
            <a:lstStyle/>
            <a:p>
              <a:pPr marL="518160" lvl="1" indent="-259080">
                <a:lnSpc>
                  <a:spcPts val="3359"/>
                </a:lnSpc>
                <a:buFont typeface="Arial"/>
                <a:buChar char="•"/>
              </a:pPr>
              <a:r>
                <a:rPr lang="en-US" dirty="0">
                  <a:latin typeface="HK Grotesk Medium" panose="020B0604020202020204" charset="0"/>
                </a:rPr>
                <a:t>Lego A/S (</a:t>
              </a:r>
              <a:r>
                <a:rPr lang="en-US" dirty="0" err="1">
                  <a:latin typeface="HK Grotesk Medium" panose="020B0604020202020204" charset="0"/>
                </a:rPr>
                <a:t>emri</a:t>
              </a:r>
              <a:r>
                <a:rPr lang="en-US" dirty="0">
                  <a:latin typeface="HK Grotesk Medium" panose="020B0604020202020204" charset="0"/>
                </a:rPr>
                <a:t> </a:t>
              </a:r>
              <a:r>
                <a:rPr lang="en-US" dirty="0" err="1">
                  <a:latin typeface="HK Grotesk Medium" panose="020B0604020202020204" charset="0"/>
                </a:rPr>
                <a:t>tregtar</a:t>
              </a:r>
              <a:r>
                <a:rPr lang="en-US" dirty="0">
                  <a:latin typeface="HK Grotesk Medium" panose="020B0604020202020204" charset="0"/>
                </a:rPr>
                <a:t>: Lego Group) </a:t>
              </a:r>
              <a:r>
                <a:rPr lang="en-US" dirty="0" err="1">
                  <a:latin typeface="HK Grotesk Medium" panose="020B0604020202020204" charset="0"/>
                </a:rPr>
                <a:t>është</a:t>
              </a:r>
              <a:r>
                <a:rPr lang="en-US" dirty="0">
                  <a:latin typeface="HK Grotesk Medium" panose="020B0604020202020204" charset="0"/>
                </a:rPr>
                <a:t> </a:t>
              </a:r>
              <a:r>
                <a:rPr lang="en-US" dirty="0" err="1">
                  <a:latin typeface="HK Grotesk Medium" panose="020B0604020202020204" charset="0"/>
                </a:rPr>
                <a:t>një</a:t>
              </a:r>
              <a:r>
                <a:rPr lang="en-US" dirty="0">
                  <a:latin typeface="HK Grotesk Medium" panose="020B0604020202020204" charset="0"/>
                </a:rPr>
                <a:t> </a:t>
              </a:r>
              <a:r>
                <a:rPr lang="en-US" dirty="0" err="1">
                  <a:latin typeface="HK Grotesk Medium" panose="020B0604020202020204" charset="0"/>
                </a:rPr>
                <a:t>kompani</a:t>
              </a:r>
              <a:r>
                <a:rPr lang="en-US" dirty="0">
                  <a:latin typeface="HK Grotesk Medium" panose="020B0604020202020204" charset="0"/>
                </a:rPr>
                <a:t> </a:t>
              </a:r>
              <a:r>
                <a:rPr lang="en-US" dirty="0" err="1">
                  <a:latin typeface="HK Grotesk Medium" panose="020B0604020202020204" charset="0"/>
                </a:rPr>
                <a:t>për</a:t>
              </a:r>
              <a:r>
                <a:rPr lang="en-US" dirty="0">
                  <a:latin typeface="HK Grotesk Medium" panose="020B0604020202020204" charset="0"/>
                </a:rPr>
                <a:t> </a:t>
              </a:r>
              <a:r>
                <a:rPr lang="en-US" dirty="0" err="1">
                  <a:latin typeface="HK Grotesk Medium" panose="020B0604020202020204" charset="0"/>
                </a:rPr>
                <a:t>prodhimin</a:t>
              </a:r>
              <a:r>
                <a:rPr lang="en-US" dirty="0">
                  <a:latin typeface="HK Grotesk Medium" panose="020B0604020202020204" charset="0"/>
                </a:rPr>
                <a:t> e </a:t>
              </a:r>
              <a:r>
                <a:rPr lang="en-US" dirty="0" err="1">
                  <a:latin typeface="HK Grotesk Medium" panose="020B0604020202020204" charset="0"/>
                </a:rPr>
                <a:t>lodrave</a:t>
              </a:r>
              <a:r>
                <a:rPr lang="en-US" dirty="0">
                  <a:latin typeface="HK Grotesk Medium" panose="020B0604020202020204" charset="0"/>
                </a:rPr>
                <a:t> e </a:t>
              </a:r>
              <a:r>
                <a:rPr lang="en-US" dirty="0" err="1">
                  <a:latin typeface="HK Grotesk Medium" panose="020B0604020202020204" charset="0"/>
                </a:rPr>
                <a:t>bazuar</a:t>
              </a:r>
              <a:r>
                <a:rPr lang="en-US" dirty="0">
                  <a:latin typeface="HK Grotesk Medium" panose="020B0604020202020204" charset="0"/>
                </a:rPr>
                <a:t> </a:t>
              </a:r>
              <a:r>
                <a:rPr lang="en-US" dirty="0" err="1">
                  <a:latin typeface="HK Grotesk Medium" panose="020B0604020202020204" charset="0"/>
                </a:rPr>
                <a:t>në</a:t>
              </a:r>
              <a:r>
                <a:rPr lang="en-US" dirty="0">
                  <a:latin typeface="HK Grotesk Medium" panose="020B0604020202020204" charset="0"/>
                </a:rPr>
                <a:t> </a:t>
              </a:r>
              <a:r>
                <a:rPr lang="en-US" dirty="0" err="1">
                  <a:latin typeface="HK Grotesk Medium" panose="020B0604020202020204" charset="0"/>
                </a:rPr>
                <a:t>Billund</a:t>
              </a:r>
              <a:r>
                <a:rPr lang="en-US" dirty="0">
                  <a:latin typeface="HK Grotesk Medium" panose="020B0604020202020204" charset="0"/>
                </a:rPr>
                <a:t> </a:t>
              </a:r>
              <a:r>
                <a:rPr lang="en-US" dirty="0" err="1">
                  <a:latin typeface="HK Grotesk Medium" panose="020B0604020202020204" charset="0"/>
                </a:rPr>
                <a:t>të</a:t>
              </a:r>
              <a:r>
                <a:rPr lang="en-US" dirty="0">
                  <a:latin typeface="HK Grotesk Medium" panose="020B0604020202020204" charset="0"/>
                </a:rPr>
                <a:t> </a:t>
              </a:r>
              <a:r>
                <a:rPr lang="en-US" dirty="0" err="1">
                  <a:latin typeface="HK Grotesk Medium" panose="020B0604020202020204" charset="0"/>
                </a:rPr>
                <a:t>Danimarkës</a:t>
              </a:r>
              <a:r>
                <a:rPr lang="en-US" dirty="0">
                  <a:latin typeface="HK Grotesk Medium" panose="020B0604020202020204" charset="0"/>
                </a:rPr>
                <a:t>. </a:t>
              </a:r>
              <a:r>
                <a:rPr lang="en-US" dirty="0" err="1">
                  <a:latin typeface="HK Grotesk Medium" panose="020B0604020202020204" charset="0"/>
                </a:rPr>
                <a:t>Emri</a:t>
              </a:r>
              <a:r>
                <a:rPr lang="en-US" dirty="0">
                  <a:latin typeface="HK Grotesk Medium" panose="020B0604020202020204" charset="0"/>
                </a:rPr>
                <a:t> "LEGO" </a:t>
              </a:r>
              <a:r>
                <a:rPr lang="en-US" dirty="0" err="1">
                  <a:latin typeface="HK Grotesk Medium" panose="020B0604020202020204" charset="0"/>
                </a:rPr>
                <a:t>është</a:t>
              </a:r>
              <a:r>
                <a:rPr lang="en-US" dirty="0">
                  <a:latin typeface="HK Grotesk Medium" panose="020B0604020202020204" charset="0"/>
                </a:rPr>
                <a:t> </a:t>
              </a:r>
              <a:r>
                <a:rPr lang="en-US" dirty="0" err="1">
                  <a:latin typeface="HK Grotesk Medium" panose="020B0604020202020204" charset="0"/>
                </a:rPr>
                <a:t>një</a:t>
              </a:r>
              <a:r>
                <a:rPr lang="en-US" dirty="0">
                  <a:latin typeface="HK Grotesk Medium" panose="020B0604020202020204" charset="0"/>
                </a:rPr>
                <a:t> </a:t>
              </a:r>
              <a:r>
                <a:rPr lang="en-US" dirty="0" err="1">
                  <a:latin typeface="HK Grotesk Medium" panose="020B0604020202020204" charset="0"/>
                </a:rPr>
                <a:t>shkurtim</a:t>
              </a:r>
              <a:r>
                <a:rPr lang="en-US" dirty="0">
                  <a:latin typeface="HK Grotesk Medium" panose="020B0604020202020204" charset="0"/>
                </a:rPr>
                <a:t> </a:t>
              </a:r>
              <a:r>
                <a:rPr lang="en-US" dirty="0" err="1">
                  <a:latin typeface="HK Grotesk Medium" panose="020B0604020202020204" charset="0"/>
                </a:rPr>
                <a:t>i</a:t>
              </a:r>
              <a:r>
                <a:rPr lang="en-US" dirty="0">
                  <a:latin typeface="HK Grotesk Medium" panose="020B0604020202020204" charset="0"/>
                </a:rPr>
                <a:t> </a:t>
              </a:r>
              <a:r>
                <a:rPr lang="en-US" dirty="0" err="1">
                  <a:latin typeface="HK Grotesk Medium" panose="020B0604020202020204" charset="0"/>
                </a:rPr>
                <a:t>dy</a:t>
              </a:r>
              <a:r>
                <a:rPr lang="en-US" dirty="0">
                  <a:latin typeface="HK Grotesk Medium" panose="020B0604020202020204" charset="0"/>
                </a:rPr>
                <a:t> </a:t>
              </a:r>
              <a:r>
                <a:rPr lang="en-US" dirty="0" err="1">
                  <a:latin typeface="HK Grotesk Medium" panose="020B0604020202020204" charset="0"/>
                </a:rPr>
                <a:t>fjalëve</a:t>
              </a:r>
              <a:r>
                <a:rPr lang="en-US" dirty="0">
                  <a:latin typeface="HK Grotesk Medium" panose="020B0604020202020204" charset="0"/>
                </a:rPr>
                <a:t> </a:t>
              </a:r>
              <a:r>
                <a:rPr lang="en-US" dirty="0" err="1">
                  <a:latin typeface="HK Grotesk Medium" panose="020B0604020202020204" charset="0"/>
                </a:rPr>
                <a:t>daneze</a:t>
              </a:r>
              <a:r>
                <a:rPr lang="en-US" dirty="0">
                  <a:latin typeface="HK Grotesk Medium" panose="020B0604020202020204" charset="0"/>
                </a:rPr>
                <a:t> "leg </a:t>
              </a:r>
              <a:r>
                <a:rPr lang="en-US" dirty="0" err="1">
                  <a:latin typeface="HK Grotesk Medium" panose="020B0604020202020204" charset="0"/>
                </a:rPr>
                <a:t>godt</a:t>
              </a:r>
              <a:r>
                <a:rPr lang="en-US" dirty="0">
                  <a:latin typeface="HK Grotesk Medium" panose="020B0604020202020204" charset="0"/>
                </a:rPr>
                <a:t>", </a:t>
              </a:r>
              <a:r>
                <a:rPr lang="en-US" dirty="0" err="1">
                  <a:latin typeface="HK Grotesk Medium" panose="020B0604020202020204" charset="0"/>
                </a:rPr>
                <a:t>që</a:t>
              </a:r>
              <a:r>
                <a:rPr lang="en-US" dirty="0">
                  <a:latin typeface="HK Grotesk Medium" panose="020B0604020202020204" charset="0"/>
                </a:rPr>
                <a:t> do </a:t>
              </a:r>
              <a:r>
                <a:rPr lang="en-US" dirty="0" err="1">
                  <a:latin typeface="HK Grotesk Medium" panose="020B0604020202020204" charset="0"/>
                </a:rPr>
                <a:t>të</a:t>
              </a:r>
              <a:r>
                <a:rPr lang="en-US" dirty="0">
                  <a:latin typeface="HK Grotesk Medium" panose="020B0604020202020204" charset="0"/>
                </a:rPr>
                <a:t> </a:t>
              </a:r>
              <a:r>
                <a:rPr lang="en-US" dirty="0" err="1">
                  <a:latin typeface="HK Grotesk Medium" panose="020B0604020202020204" charset="0"/>
                </a:rPr>
                <a:t>thotë</a:t>
              </a:r>
              <a:r>
                <a:rPr lang="en-US" dirty="0">
                  <a:latin typeface="HK Grotesk Medium" panose="020B0604020202020204" charset="0"/>
                </a:rPr>
                <a:t> "</a:t>
              </a:r>
              <a:r>
                <a:rPr lang="en-US" dirty="0" err="1">
                  <a:latin typeface="HK Grotesk Medium" panose="020B0604020202020204" charset="0"/>
                </a:rPr>
                <a:t>luaj</a:t>
              </a:r>
              <a:r>
                <a:rPr lang="en-US" dirty="0">
                  <a:latin typeface="HK Grotesk Medium" panose="020B0604020202020204" charset="0"/>
                </a:rPr>
                <a:t> </a:t>
              </a:r>
              <a:r>
                <a:rPr lang="en-US" dirty="0" err="1">
                  <a:latin typeface="HK Grotesk Medium" panose="020B0604020202020204" charset="0"/>
                </a:rPr>
                <a:t>mirë</a:t>
              </a:r>
              <a:r>
                <a:rPr lang="en-US" dirty="0">
                  <a:latin typeface="HK Grotesk Medium" panose="020B0604020202020204" charset="0"/>
                </a:rPr>
                <a:t>". </a:t>
              </a:r>
              <a:r>
                <a:rPr lang="en-US" dirty="0" err="1">
                  <a:latin typeface="HK Grotesk Medium" panose="020B0604020202020204" charset="0"/>
                </a:rPr>
                <a:t>Kjo</a:t>
              </a:r>
              <a:r>
                <a:rPr lang="en-US" dirty="0">
                  <a:latin typeface="HK Grotesk Medium" panose="020B0604020202020204" charset="0"/>
                </a:rPr>
                <a:t> </a:t>
              </a:r>
              <a:r>
                <a:rPr lang="en-US" dirty="0" err="1">
                  <a:latin typeface="HK Grotesk Medium" panose="020B0604020202020204" charset="0"/>
                </a:rPr>
                <a:t>kompani</a:t>
              </a:r>
              <a:r>
                <a:rPr lang="en-US" dirty="0">
                  <a:latin typeface="HK Grotesk Medium" panose="020B0604020202020204" charset="0"/>
                </a:rPr>
                <a:t> </a:t>
              </a:r>
              <a:r>
                <a:rPr lang="en-US" dirty="0" err="1">
                  <a:latin typeface="HK Grotesk Medium" panose="020B0604020202020204" charset="0"/>
                </a:rPr>
                <a:t>prodhon</a:t>
              </a:r>
              <a:r>
                <a:rPr lang="en-US" dirty="0">
                  <a:latin typeface="HK Grotesk Medium" panose="020B0604020202020204" charset="0"/>
                </a:rPr>
                <a:t> </a:t>
              </a:r>
              <a:r>
                <a:rPr lang="en-US" dirty="0" err="1">
                  <a:latin typeface="HK Grotesk Medium" panose="020B0604020202020204" charset="0"/>
                </a:rPr>
                <a:t>lodra,që</a:t>
              </a:r>
              <a:r>
                <a:rPr lang="en-US" dirty="0">
                  <a:latin typeface="HK Grotesk Medium" panose="020B0604020202020204" charset="0"/>
                </a:rPr>
                <a:t> </a:t>
              </a:r>
              <a:r>
                <a:rPr lang="en-US" dirty="0" err="1">
                  <a:latin typeface="HK Grotesk Medium" panose="020B0604020202020204" charset="0"/>
                </a:rPr>
                <a:t>mbajnë</a:t>
              </a:r>
              <a:r>
                <a:rPr lang="en-US" dirty="0">
                  <a:latin typeface="HK Grotesk Medium" panose="020B0604020202020204" charset="0"/>
                </a:rPr>
                <a:t> </a:t>
              </a:r>
              <a:r>
                <a:rPr lang="en-US" dirty="0" err="1">
                  <a:latin typeface="HK Grotesk Medium" panose="020B0604020202020204" charset="0"/>
                </a:rPr>
                <a:t>markën</a:t>
              </a:r>
              <a:r>
                <a:rPr lang="en-US" dirty="0">
                  <a:latin typeface="HK Grotesk Medium" panose="020B0604020202020204" charset="0"/>
                </a:rPr>
                <a:t> Lego, </a:t>
              </a:r>
              <a:r>
                <a:rPr lang="en-US" dirty="0" err="1">
                  <a:latin typeface="HK Grotesk Medium" panose="020B0604020202020204" charset="0"/>
                </a:rPr>
                <a:t>të</a:t>
              </a:r>
              <a:r>
                <a:rPr lang="en-US" dirty="0">
                  <a:latin typeface="HK Grotesk Medium" panose="020B0604020202020204" charset="0"/>
                </a:rPr>
                <a:t> </a:t>
              </a:r>
              <a:r>
                <a:rPr lang="en-US" dirty="0" err="1">
                  <a:latin typeface="HK Grotesk Medium" panose="020B0604020202020204" charset="0"/>
                </a:rPr>
                <a:t>përbëra</a:t>
              </a:r>
              <a:r>
                <a:rPr lang="en-US" dirty="0">
                  <a:latin typeface="HK Grotesk Medium" panose="020B0604020202020204" charset="0"/>
                </a:rPr>
                <a:t> </a:t>
              </a:r>
              <a:r>
                <a:rPr lang="en-US" dirty="0" err="1">
                  <a:latin typeface="HK Grotesk Medium" panose="020B0604020202020204" charset="0"/>
                </a:rPr>
                <a:t>kryesisht</a:t>
              </a:r>
              <a:r>
                <a:rPr lang="en-US" dirty="0">
                  <a:latin typeface="HK Grotesk Medium" panose="020B0604020202020204" charset="0"/>
                </a:rPr>
                <a:t> </a:t>
              </a:r>
              <a:r>
                <a:rPr lang="en-US" dirty="0" err="1">
                  <a:latin typeface="HK Grotesk Medium" panose="020B0604020202020204" charset="0"/>
                </a:rPr>
                <a:t>nga</a:t>
              </a:r>
              <a:r>
                <a:rPr lang="en-US" dirty="0">
                  <a:latin typeface="HK Grotesk Medium" panose="020B0604020202020204" charset="0"/>
                </a:rPr>
                <a:t> </a:t>
              </a:r>
              <a:r>
                <a:rPr lang="en-US" dirty="0" err="1">
                  <a:latin typeface="HK Grotesk Medium" panose="020B0604020202020204" charset="0"/>
                </a:rPr>
                <a:t>tulla</a:t>
              </a:r>
              <a:r>
                <a:rPr lang="en-US" dirty="0">
                  <a:latin typeface="HK Grotesk Medium" panose="020B0604020202020204" charset="0"/>
                </a:rPr>
                <a:t> </a:t>
              </a:r>
              <a:r>
                <a:rPr lang="en-US" dirty="0" err="1">
                  <a:latin typeface="HK Grotesk Medium" panose="020B0604020202020204" charset="0"/>
                </a:rPr>
                <a:t>plastike</a:t>
              </a:r>
              <a:r>
                <a:rPr lang="en-US" dirty="0">
                  <a:latin typeface="HK Grotesk Medium" panose="020B0604020202020204" charset="0"/>
                </a:rPr>
                <a:t> </a:t>
              </a:r>
              <a:r>
                <a:rPr lang="en-US" dirty="0" err="1">
                  <a:latin typeface="HK Grotesk Medium" panose="020B0604020202020204" charset="0"/>
                </a:rPr>
                <a:t>që</a:t>
              </a:r>
              <a:r>
                <a:rPr lang="en-US" dirty="0">
                  <a:latin typeface="HK Grotesk Medium" panose="020B0604020202020204" charset="0"/>
                </a:rPr>
                <a:t> </a:t>
              </a:r>
              <a:r>
                <a:rPr lang="en-US" dirty="0" err="1">
                  <a:latin typeface="HK Grotesk Medium" panose="020B0604020202020204" charset="0"/>
                </a:rPr>
                <a:t>ndërthuren</a:t>
              </a:r>
              <a:r>
                <a:rPr lang="en-US" dirty="0">
                  <a:latin typeface="HK Grotesk Medium" panose="020B0604020202020204" charset="0"/>
                </a:rPr>
                <a:t> me </a:t>
              </a:r>
              <a:r>
                <a:rPr lang="en-US" dirty="0" err="1">
                  <a:latin typeface="HK Grotesk Medium" panose="020B0604020202020204" charset="0"/>
                </a:rPr>
                <a:t>njëra</a:t>
              </a:r>
              <a:r>
                <a:rPr lang="en-US" dirty="0">
                  <a:latin typeface="HK Grotesk Medium" panose="020B0604020202020204" charset="0"/>
                </a:rPr>
                <a:t> </a:t>
              </a:r>
              <a:r>
                <a:rPr lang="en-US" dirty="0" err="1">
                  <a:latin typeface="HK Grotesk Medium" panose="020B0604020202020204" charset="0"/>
                </a:rPr>
                <a:t>tjetrën</a:t>
              </a:r>
              <a:r>
                <a:rPr lang="en-US" dirty="0">
                  <a:latin typeface="HK Grotesk Medium" panose="020B0604020202020204" charset="0"/>
                </a:rPr>
                <a:t>. </a:t>
              </a:r>
              <a:r>
                <a:rPr lang="en-US" dirty="0" err="1">
                  <a:latin typeface="HK Grotesk Medium" panose="020B0604020202020204" charset="0"/>
                </a:rPr>
                <a:t>Grupi</a:t>
              </a:r>
              <a:r>
                <a:rPr lang="en-US" dirty="0">
                  <a:latin typeface="HK Grotesk Medium" panose="020B0604020202020204" charset="0"/>
                </a:rPr>
                <a:t> Lego </a:t>
              </a:r>
              <a:r>
                <a:rPr lang="en-US" dirty="0" err="1">
                  <a:latin typeface="HK Grotesk Medium" panose="020B0604020202020204" charset="0"/>
                </a:rPr>
                <a:t>ka</a:t>
              </a:r>
              <a:r>
                <a:rPr lang="en-US" dirty="0">
                  <a:latin typeface="HK Grotesk Medium" panose="020B0604020202020204" charset="0"/>
                </a:rPr>
                <a:t> </a:t>
              </a:r>
              <a:r>
                <a:rPr lang="en-US" dirty="0" err="1">
                  <a:latin typeface="HK Grotesk Medium" panose="020B0604020202020204" charset="0"/>
                </a:rPr>
                <a:t>ndërtuar</a:t>
              </a:r>
              <a:r>
                <a:rPr lang="en-US" dirty="0">
                  <a:latin typeface="HK Grotesk Medium" panose="020B0604020202020204" charset="0"/>
                </a:rPr>
                <a:t> </a:t>
              </a:r>
              <a:r>
                <a:rPr lang="en-US" dirty="0" err="1">
                  <a:latin typeface="HK Grotesk Medium" panose="020B0604020202020204" charset="0"/>
                </a:rPr>
                <a:t>gjithashtu</a:t>
              </a:r>
              <a:r>
                <a:rPr lang="en-US" dirty="0">
                  <a:latin typeface="HK Grotesk Medium" panose="020B0604020202020204" charset="0"/>
                </a:rPr>
                <a:t> </a:t>
              </a:r>
              <a:r>
                <a:rPr lang="en-US" dirty="0" err="1">
                  <a:latin typeface="HK Grotesk Medium" panose="020B0604020202020204" charset="0"/>
                </a:rPr>
                <a:t>disa</a:t>
              </a:r>
              <a:r>
                <a:rPr lang="en-US" dirty="0">
                  <a:latin typeface="HK Grotesk Medium" panose="020B0604020202020204" charset="0"/>
                </a:rPr>
                <a:t> </a:t>
              </a:r>
              <a:r>
                <a:rPr lang="en-US" dirty="0" err="1">
                  <a:latin typeface="HK Grotesk Medium" panose="020B0604020202020204" charset="0"/>
                </a:rPr>
                <a:t>parqe</a:t>
              </a:r>
              <a:r>
                <a:rPr lang="en-US" dirty="0">
                  <a:latin typeface="HK Grotesk Medium" panose="020B0604020202020204" charset="0"/>
                </a:rPr>
                <a:t> </a:t>
              </a:r>
              <a:r>
                <a:rPr lang="en-US" dirty="0" err="1">
                  <a:latin typeface="HK Grotesk Medium" panose="020B0604020202020204" charset="0"/>
                </a:rPr>
                <a:t>argëtimi</a:t>
              </a:r>
              <a:r>
                <a:rPr lang="en-US" dirty="0">
                  <a:latin typeface="HK Grotesk Medium" panose="020B0604020202020204" charset="0"/>
                </a:rPr>
                <a:t> </a:t>
              </a:r>
              <a:r>
                <a:rPr lang="en-US" dirty="0" err="1">
                  <a:latin typeface="HK Grotesk Medium" panose="020B0604020202020204" charset="0"/>
                </a:rPr>
                <a:t>në</a:t>
              </a:r>
              <a:r>
                <a:rPr lang="en-US" dirty="0">
                  <a:latin typeface="HK Grotesk Medium" panose="020B0604020202020204" charset="0"/>
                </a:rPr>
                <a:t> </a:t>
              </a:r>
              <a:r>
                <a:rPr lang="en-US" dirty="0" err="1">
                  <a:latin typeface="HK Grotesk Medium" panose="020B0604020202020204" charset="0"/>
                </a:rPr>
                <a:t>mbarë</a:t>
              </a:r>
              <a:r>
                <a:rPr lang="en-US" dirty="0">
                  <a:latin typeface="HK Grotesk Medium" panose="020B0604020202020204" charset="0"/>
                </a:rPr>
                <a:t> </a:t>
              </a:r>
              <a:r>
                <a:rPr lang="en-US" dirty="0" err="1">
                  <a:latin typeface="HK Grotesk Medium" panose="020B0604020202020204" charset="0"/>
                </a:rPr>
                <a:t>botën</a:t>
              </a:r>
              <a:r>
                <a:rPr lang="en-US" dirty="0">
                  <a:latin typeface="HK Grotesk Medium" panose="020B0604020202020204" charset="0"/>
                </a:rPr>
                <a:t>, </a:t>
              </a:r>
              <a:r>
                <a:rPr lang="en-US" dirty="0" err="1">
                  <a:latin typeface="HK Grotesk Medium" panose="020B0604020202020204" charset="0"/>
                </a:rPr>
                <a:t>secili</a:t>
              </a:r>
              <a:r>
                <a:rPr lang="en-US" dirty="0">
                  <a:latin typeface="HK Grotesk Medium" panose="020B0604020202020204" charset="0"/>
                </a:rPr>
                <a:t> </a:t>
              </a:r>
              <a:r>
                <a:rPr lang="en-US" dirty="0" err="1">
                  <a:latin typeface="HK Grotesk Medium" panose="020B0604020202020204" charset="0"/>
                </a:rPr>
                <a:t>i</a:t>
              </a:r>
              <a:r>
                <a:rPr lang="en-US" dirty="0">
                  <a:latin typeface="HK Grotesk Medium" panose="020B0604020202020204" charset="0"/>
                </a:rPr>
                <a:t> </a:t>
              </a:r>
              <a:r>
                <a:rPr lang="en-US" dirty="0" err="1">
                  <a:latin typeface="HK Grotesk Medium" panose="020B0604020202020204" charset="0"/>
                </a:rPr>
                <a:t>njohur</a:t>
              </a:r>
              <a:r>
                <a:rPr lang="en-US" dirty="0">
                  <a:latin typeface="HK Grotesk Medium" panose="020B0604020202020204" charset="0"/>
                </a:rPr>
                <a:t> </a:t>
              </a:r>
              <a:r>
                <a:rPr lang="en-US" dirty="0" err="1">
                  <a:latin typeface="HK Grotesk Medium" panose="020B0604020202020204" charset="0"/>
                </a:rPr>
                <a:t>si</a:t>
              </a:r>
              <a:r>
                <a:rPr lang="en-US" dirty="0">
                  <a:latin typeface="HK Grotesk Medium" panose="020B0604020202020204" charset="0"/>
                </a:rPr>
                <a:t> </a:t>
              </a:r>
              <a:r>
                <a:rPr lang="en-US" dirty="0" err="1">
                  <a:latin typeface="HK Grotesk Medium" panose="020B0604020202020204" charset="0"/>
                </a:rPr>
                <a:t>Legoland</a:t>
              </a:r>
              <a:r>
                <a:rPr lang="en-US" dirty="0">
                  <a:latin typeface="HK Grotesk Medium" panose="020B0604020202020204" charset="0"/>
                </a:rPr>
                <a:t>.</a:t>
              </a:r>
              <a:endParaRPr lang="en-US" u="sng" dirty="0">
                <a:latin typeface="HK Grotesk Medium" panose="020B0604020202020204" charset="0"/>
              </a:endParaRPr>
            </a:p>
            <a:p>
              <a:pPr marL="518160" lvl="1" indent="-259080">
                <a:lnSpc>
                  <a:spcPts val="3359"/>
                </a:lnSpc>
                <a:buFont typeface="Arial"/>
                <a:buChar char="•"/>
              </a:pPr>
              <a:r>
                <a:rPr lang="it-IT" dirty="0">
                  <a:latin typeface="HK Grotesk Medium" panose="020B0604020202020204" charset="0"/>
                </a:rPr>
                <a:t>Qëllimi kryesor i Grupit LEGO është pikë së pari ndikimi pozitiv që ai dëshiron të lë në shoqëri duke vlerësuar veçanërisht imagjinatën,kreativitetin,mësimin dhe sidomos kualitetin </a:t>
              </a:r>
              <a:endParaRPr lang="en-US" sz="2400" u="none" dirty="0">
                <a:solidFill>
                  <a:srgbClr val="262626"/>
                </a:solidFill>
                <a:latin typeface="HK Grotesk Medium" panose="020B0604020202020204" charset="0"/>
              </a:endParaRPr>
            </a:p>
          </p:txBody>
        </p:sp>
      </p:grpSp>
      <p:grpSp>
        <p:nvGrpSpPr>
          <p:cNvPr id="7" name="Group 7"/>
          <p:cNvGrpSpPr/>
          <p:nvPr/>
        </p:nvGrpSpPr>
        <p:grpSpPr>
          <a:xfrm>
            <a:off x="10254140" y="2024778"/>
            <a:ext cx="4848179" cy="6725168"/>
            <a:chOff x="-1" y="-541448"/>
            <a:chExt cx="6464239" cy="8966891"/>
          </a:xfrm>
        </p:grpSpPr>
        <p:sp>
          <p:nvSpPr>
            <p:cNvPr id="8" name="TextBox 8"/>
            <p:cNvSpPr txBox="1"/>
            <p:nvPr/>
          </p:nvSpPr>
          <p:spPr>
            <a:xfrm>
              <a:off x="329592" y="-541448"/>
              <a:ext cx="5805054" cy="1983449"/>
            </a:xfrm>
            <a:prstGeom prst="rect">
              <a:avLst/>
            </a:prstGeom>
          </p:spPr>
          <p:txBody>
            <a:bodyPr lIns="0" tIns="0" rIns="0" bIns="0" rtlCol="0" anchor="t">
              <a:spAutoFit/>
            </a:bodyPr>
            <a:lstStyle/>
            <a:p>
              <a:pPr marL="0" lvl="0" indent="0" algn="l">
                <a:lnSpc>
                  <a:spcPts val="5759"/>
                </a:lnSpc>
                <a:spcBef>
                  <a:spcPct val="0"/>
                </a:spcBef>
              </a:pPr>
              <a:r>
                <a:rPr lang="en-US" sz="4800" u="none" dirty="0" err="1">
                  <a:solidFill>
                    <a:srgbClr val="262626"/>
                  </a:solidFill>
                  <a:latin typeface="HK Grotesk Bold Bold"/>
                </a:rPr>
                <a:t>Themelimi</a:t>
              </a:r>
              <a:r>
                <a:rPr lang="en-US" sz="4800" u="none" dirty="0">
                  <a:solidFill>
                    <a:srgbClr val="262626"/>
                  </a:solidFill>
                  <a:latin typeface="HK Grotesk Bold Bold"/>
                </a:rPr>
                <a:t> </a:t>
              </a:r>
              <a:r>
                <a:rPr lang="en-US" sz="4800" u="none" dirty="0" err="1">
                  <a:solidFill>
                    <a:srgbClr val="262626"/>
                  </a:solidFill>
                  <a:latin typeface="HK Grotesk Bold Bold"/>
                </a:rPr>
                <a:t>i</a:t>
              </a:r>
              <a:r>
                <a:rPr lang="en-US" sz="4800" u="none" dirty="0">
                  <a:solidFill>
                    <a:srgbClr val="262626"/>
                  </a:solidFill>
                  <a:latin typeface="HK Grotesk Bold Bold"/>
                </a:rPr>
                <a:t> </a:t>
              </a:r>
              <a:r>
                <a:rPr lang="en-US" sz="4800" u="none" dirty="0" err="1">
                  <a:solidFill>
                    <a:srgbClr val="262626"/>
                  </a:solidFill>
                  <a:latin typeface="HK Grotesk Bold Bold"/>
                </a:rPr>
                <a:t>kompanisë</a:t>
              </a:r>
              <a:endParaRPr lang="en-US" sz="4800" u="none" dirty="0">
                <a:solidFill>
                  <a:srgbClr val="262626"/>
                </a:solidFill>
                <a:latin typeface="HK Grotesk Bold Bold"/>
              </a:endParaRPr>
            </a:p>
          </p:txBody>
        </p:sp>
        <p:sp>
          <p:nvSpPr>
            <p:cNvPr id="9" name="TextBox 9"/>
            <p:cNvSpPr txBox="1"/>
            <p:nvPr/>
          </p:nvSpPr>
          <p:spPr>
            <a:xfrm>
              <a:off x="-1" y="1957091"/>
              <a:ext cx="6464239" cy="6468352"/>
            </a:xfrm>
            <a:prstGeom prst="rect">
              <a:avLst/>
            </a:prstGeom>
          </p:spPr>
          <p:txBody>
            <a:bodyPr lIns="0" tIns="0" rIns="0" bIns="0" rtlCol="0" anchor="t">
              <a:spAutoFit/>
            </a:bodyPr>
            <a:lstStyle/>
            <a:p>
              <a:pPr marL="285750" indent="-285750">
                <a:buFont typeface="Arial" panose="020B0604020202020204" pitchFamily="34" charset="0"/>
                <a:buChar char="•"/>
              </a:pPr>
              <a:r>
                <a:rPr lang="it-IT" dirty="0">
                  <a:latin typeface="HK Grotesk Medium" panose="020B0604020202020204" charset="0"/>
                </a:rPr>
                <a:t>Lodrat e thjeshta në formë blloku kanë ekzistuar për qindra vjet, por iu desh një gjeniu danez të shekullit të 20-të të quajtur Ole Kirk Kristiansen për të shpikur pjesët e ndërthurura që ne i njohim sot si tulla LEGO. Gjithçka filloi në vitin 1932 në fshatin Billund, shumë kohë përpara se LEGO të kishte arritur njohjen botërore si markë.</a:t>
              </a:r>
              <a:r>
                <a:rPr lang="it-IT" sz="1600" dirty="0">
                  <a:latin typeface="HK Grotesk Medium" panose="020B0604020202020204" charset="0"/>
                </a:rPr>
                <a:t> </a:t>
              </a:r>
              <a:endParaRPr lang="en-US" sz="1600" u="sng" dirty="0">
                <a:latin typeface="HK Grotesk Medium" panose="020B0604020202020204" charset="0"/>
              </a:endParaRPr>
            </a:p>
            <a:p>
              <a:pPr marL="285750" indent="-285750">
                <a:buFont typeface="Arial" panose="020B0604020202020204" pitchFamily="34" charset="0"/>
                <a:buChar char="•"/>
              </a:pPr>
              <a:r>
                <a:rPr lang="it-IT" dirty="0">
                  <a:latin typeface="HK Grotesk Medium" panose="020B0604020202020204" charset="0"/>
                </a:rPr>
                <a:t>Një mjeshtër zdrukthëtari dhe marangoz, Kristiansen hapi një dyqan të thjeshtë të përpunimit të drurit me djalin e tij Godtfred, vetëm 12 vjeç në atë kohë. Ata prodhuan shkallë, dërrasa hekurosje dhe më vonë u zgjeruan duke ndërtuar lodra prej druri, dhe kështu në vitin 1934 e quajtën biznesin e tyre LEGO.</a:t>
              </a:r>
              <a:endParaRPr lang="en-US" sz="1600" u="sng" dirty="0">
                <a:latin typeface="HK Grotesk Medium" panose="020B0604020202020204" charset="0"/>
              </a:endParaRPr>
            </a:p>
            <a:p>
              <a:pPr marL="518160" lvl="1" indent="-259080" algn="l">
                <a:lnSpc>
                  <a:spcPts val="3359"/>
                </a:lnSpc>
                <a:spcBef>
                  <a:spcPct val="0"/>
                </a:spcBef>
                <a:buFont typeface="Arial"/>
                <a:buChar char="•"/>
              </a:pPr>
              <a:endParaRPr lang="en-US" sz="2400" u="none" dirty="0">
                <a:solidFill>
                  <a:srgbClr val="262626"/>
                </a:solidFill>
                <a:latin typeface="HK Grotesk Medium" panose="020B0604020202020204" charset="0"/>
              </a:endParaRPr>
            </a:p>
          </p:txBody>
        </p:sp>
      </p:grpSp>
      <p:pic>
        <p:nvPicPr>
          <p:cNvPr id="10" name="Picture 10"/>
          <p:cNvPicPr>
            <a:picLocks noChangeAspect="1"/>
          </p:cNvPicPr>
          <p:nvPr/>
        </p:nvPicPr>
        <p:blipFill>
          <a:blip r:embed="rId3"/>
          <a:srcRect/>
          <a:stretch>
            <a:fillRect/>
          </a:stretch>
        </p:blipFill>
        <p:spPr>
          <a:xfrm>
            <a:off x="5618283" y="9064805"/>
            <a:ext cx="2436865" cy="2769165"/>
          </a:xfrm>
          <a:prstGeom prst="rect">
            <a:avLst/>
          </a:prstGeom>
        </p:spPr>
      </p:pic>
      <p:pic>
        <p:nvPicPr>
          <p:cNvPr id="11" name="Picture 11"/>
          <p:cNvPicPr>
            <a:picLocks noChangeAspect="1"/>
          </p:cNvPicPr>
          <p:nvPr/>
        </p:nvPicPr>
        <p:blipFill>
          <a:blip r:embed="rId4"/>
          <a:srcRect/>
          <a:stretch>
            <a:fillRect/>
          </a:stretch>
        </p:blipFill>
        <p:spPr>
          <a:xfrm>
            <a:off x="16712550" y="7236005"/>
            <a:ext cx="2616861" cy="2769165"/>
          </a:xfrm>
          <a:prstGeom prst="rect">
            <a:avLst/>
          </a:prstGeom>
        </p:spPr>
      </p:pic>
      <p:pic>
        <p:nvPicPr>
          <p:cNvPr id="12" name="Picture 12"/>
          <p:cNvPicPr>
            <a:picLocks noChangeAspect="1"/>
          </p:cNvPicPr>
          <p:nvPr/>
        </p:nvPicPr>
        <p:blipFill>
          <a:blip r:embed="rId5"/>
          <a:srcRect/>
          <a:stretch>
            <a:fillRect/>
          </a:stretch>
        </p:blipFill>
        <p:spPr>
          <a:xfrm>
            <a:off x="15251816" y="652131"/>
            <a:ext cx="2769165" cy="2502633"/>
          </a:xfrm>
          <a:prstGeom prst="rect">
            <a:avLst/>
          </a:prstGeom>
        </p:spPr>
      </p:pic>
      <p:pic>
        <p:nvPicPr>
          <p:cNvPr id="13" name="Picture 13"/>
          <p:cNvPicPr>
            <a:picLocks noChangeAspect="1"/>
          </p:cNvPicPr>
          <p:nvPr/>
        </p:nvPicPr>
        <p:blipFill>
          <a:blip r:embed="rId6"/>
          <a:srcRect/>
          <a:stretch>
            <a:fillRect/>
          </a:stretch>
        </p:blipFill>
        <p:spPr>
          <a:xfrm>
            <a:off x="3730798" y="-558559"/>
            <a:ext cx="2769165" cy="2028413"/>
          </a:xfrm>
          <a:prstGeom prst="rect">
            <a:avLst/>
          </a:prstGeom>
        </p:spPr>
      </p:pic>
      <p:pic>
        <p:nvPicPr>
          <p:cNvPr id="14" name="Picture 14"/>
          <p:cNvPicPr>
            <a:picLocks noChangeAspect="1"/>
          </p:cNvPicPr>
          <p:nvPr/>
        </p:nvPicPr>
        <p:blipFill>
          <a:blip r:embed="rId7"/>
          <a:srcRect/>
          <a:stretch>
            <a:fillRect/>
          </a:stretch>
        </p:blipFill>
        <p:spPr>
          <a:xfrm>
            <a:off x="-1498927" y="3382505"/>
            <a:ext cx="2997854" cy="233457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grpSp>
        <p:nvGrpSpPr>
          <p:cNvPr id="2" name="Group 2"/>
          <p:cNvGrpSpPr/>
          <p:nvPr/>
        </p:nvGrpSpPr>
        <p:grpSpPr>
          <a:xfrm>
            <a:off x="1181100" y="4143375"/>
            <a:ext cx="4943958" cy="4933950"/>
            <a:chOff x="0" y="0"/>
            <a:chExt cx="6591944" cy="6578600"/>
          </a:xfrm>
        </p:grpSpPr>
        <p:pic>
          <p:nvPicPr>
            <p:cNvPr id="3" name="Picture 3"/>
            <p:cNvPicPr>
              <a:picLocks noChangeAspect="1"/>
            </p:cNvPicPr>
            <p:nvPr/>
          </p:nvPicPr>
          <p:blipFill>
            <a:blip r:embed="rId2"/>
            <a:srcRect/>
            <a:stretch>
              <a:fillRect/>
            </a:stretch>
          </p:blipFill>
          <p:spPr>
            <a:xfrm>
              <a:off x="0" y="0"/>
              <a:ext cx="6591944" cy="6578600"/>
            </a:xfrm>
            <a:prstGeom prst="rect">
              <a:avLst/>
            </a:prstGeom>
          </p:spPr>
        </p:pic>
        <p:sp>
          <p:nvSpPr>
            <p:cNvPr id="4" name="AutoShape 4"/>
            <p:cNvSpPr/>
            <p:nvPr/>
          </p:nvSpPr>
          <p:spPr>
            <a:xfrm>
              <a:off x="75561" y="0"/>
              <a:ext cx="6324600" cy="6413500"/>
            </a:xfrm>
            <a:prstGeom prst="rect">
              <a:avLst/>
            </a:prstGeom>
            <a:solidFill>
              <a:srgbClr val="346BC8"/>
            </a:solidFill>
          </p:spPr>
        </p:sp>
        <p:sp>
          <p:nvSpPr>
            <p:cNvPr id="5" name="AutoShape 5"/>
            <p:cNvSpPr/>
            <p:nvPr/>
          </p:nvSpPr>
          <p:spPr>
            <a:xfrm>
              <a:off x="75561" y="0"/>
              <a:ext cx="6324600" cy="6413500"/>
            </a:xfrm>
            <a:prstGeom prst="rect">
              <a:avLst/>
            </a:prstGeom>
            <a:solidFill>
              <a:srgbClr val="346BC8"/>
            </a:solidFill>
          </p:spPr>
        </p:sp>
      </p:grpSp>
      <p:grpSp>
        <p:nvGrpSpPr>
          <p:cNvPr id="6" name="Group 6"/>
          <p:cNvGrpSpPr/>
          <p:nvPr/>
        </p:nvGrpSpPr>
        <p:grpSpPr>
          <a:xfrm>
            <a:off x="6411182" y="4143375"/>
            <a:ext cx="4943958" cy="4933950"/>
            <a:chOff x="0" y="0"/>
            <a:chExt cx="6591944" cy="6578600"/>
          </a:xfrm>
        </p:grpSpPr>
        <p:pic>
          <p:nvPicPr>
            <p:cNvPr id="7" name="Picture 7"/>
            <p:cNvPicPr>
              <a:picLocks noChangeAspect="1"/>
            </p:cNvPicPr>
            <p:nvPr/>
          </p:nvPicPr>
          <p:blipFill>
            <a:blip r:embed="rId2"/>
            <a:srcRect/>
            <a:stretch>
              <a:fillRect/>
            </a:stretch>
          </p:blipFill>
          <p:spPr>
            <a:xfrm>
              <a:off x="0" y="0"/>
              <a:ext cx="6591944" cy="6578600"/>
            </a:xfrm>
            <a:prstGeom prst="rect">
              <a:avLst/>
            </a:prstGeom>
          </p:spPr>
        </p:pic>
        <p:sp>
          <p:nvSpPr>
            <p:cNvPr id="8" name="AutoShape 8"/>
            <p:cNvSpPr/>
            <p:nvPr/>
          </p:nvSpPr>
          <p:spPr>
            <a:xfrm>
              <a:off x="133672" y="0"/>
              <a:ext cx="6324600" cy="6413500"/>
            </a:xfrm>
            <a:prstGeom prst="rect">
              <a:avLst/>
            </a:prstGeom>
            <a:solidFill>
              <a:srgbClr val="DF4041"/>
            </a:solidFill>
          </p:spPr>
        </p:sp>
      </p:grpSp>
      <p:grpSp>
        <p:nvGrpSpPr>
          <p:cNvPr id="9" name="Group 9"/>
          <p:cNvGrpSpPr/>
          <p:nvPr/>
        </p:nvGrpSpPr>
        <p:grpSpPr>
          <a:xfrm>
            <a:off x="11641264" y="4143375"/>
            <a:ext cx="4943958" cy="4933950"/>
            <a:chOff x="0" y="0"/>
            <a:chExt cx="6591944" cy="6578600"/>
          </a:xfrm>
        </p:grpSpPr>
        <p:pic>
          <p:nvPicPr>
            <p:cNvPr id="10" name="Picture 10"/>
            <p:cNvPicPr>
              <a:picLocks noChangeAspect="1"/>
            </p:cNvPicPr>
            <p:nvPr/>
          </p:nvPicPr>
          <p:blipFill>
            <a:blip r:embed="rId2"/>
            <a:srcRect/>
            <a:stretch>
              <a:fillRect/>
            </a:stretch>
          </p:blipFill>
          <p:spPr>
            <a:xfrm>
              <a:off x="0" y="0"/>
              <a:ext cx="6591944" cy="6578600"/>
            </a:xfrm>
            <a:prstGeom prst="rect">
              <a:avLst/>
            </a:prstGeom>
          </p:spPr>
        </p:pic>
        <p:sp>
          <p:nvSpPr>
            <p:cNvPr id="11" name="AutoShape 11"/>
            <p:cNvSpPr/>
            <p:nvPr/>
          </p:nvSpPr>
          <p:spPr>
            <a:xfrm>
              <a:off x="133672" y="0"/>
              <a:ext cx="6324600" cy="6413500"/>
            </a:xfrm>
            <a:prstGeom prst="rect">
              <a:avLst/>
            </a:prstGeom>
            <a:solidFill>
              <a:srgbClr val="FACF32"/>
            </a:solidFill>
          </p:spPr>
        </p:sp>
      </p:grpSp>
      <p:grpSp>
        <p:nvGrpSpPr>
          <p:cNvPr id="12" name="Group 12"/>
          <p:cNvGrpSpPr/>
          <p:nvPr/>
        </p:nvGrpSpPr>
        <p:grpSpPr>
          <a:xfrm>
            <a:off x="1237771" y="1209675"/>
            <a:ext cx="15247197" cy="2912486"/>
            <a:chOff x="0" y="0"/>
            <a:chExt cx="20329595" cy="3883314"/>
          </a:xfrm>
        </p:grpSpPr>
        <p:sp>
          <p:nvSpPr>
            <p:cNvPr id="13" name="TextBox 13"/>
            <p:cNvSpPr txBox="1"/>
            <p:nvPr/>
          </p:nvSpPr>
          <p:spPr>
            <a:xfrm>
              <a:off x="0" y="0"/>
              <a:ext cx="16113022" cy="965200"/>
            </a:xfrm>
            <a:prstGeom prst="rect">
              <a:avLst/>
            </a:prstGeom>
          </p:spPr>
          <p:txBody>
            <a:bodyPr lIns="0" tIns="0" rIns="0" bIns="0" rtlCol="0" anchor="t">
              <a:spAutoFit/>
            </a:bodyPr>
            <a:lstStyle/>
            <a:p>
              <a:pPr marL="0" lvl="0" indent="0" algn="l">
                <a:lnSpc>
                  <a:spcPts val="5759"/>
                </a:lnSpc>
                <a:spcBef>
                  <a:spcPct val="0"/>
                </a:spcBef>
              </a:pPr>
              <a:r>
                <a:rPr lang="en-US" sz="4800" u="none" dirty="0">
                  <a:solidFill>
                    <a:srgbClr val="262626"/>
                  </a:solidFill>
                  <a:latin typeface="HK Grotesk Bold Bold"/>
                </a:rPr>
                <a:t>Lego </a:t>
              </a:r>
              <a:r>
                <a:rPr lang="en-US" sz="4800" u="none" dirty="0" err="1">
                  <a:solidFill>
                    <a:srgbClr val="262626"/>
                  </a:solidFill>
                  <a:latin typeface="HK Grotesk Bold Bold"/>
                </a:rPr>
                <a:t>Mindstorms</a:t>
              </a:r>
              <a:endParaRPr lang="en-US" sz="4800" u="none" dirty="0">
                <a:solidFill>
                  <a:srgbClr val="262626"/>
                </a:solidFill>
                <a:latin typeface="HK Grotesk Bold Bold"/>
              </a:endParaRPr>
            </a:p>
          </p:txBody>
        </p:sp>
        <p:sp>
          <p:nvSpPr>
            <p:cNvPr id="14" name="TextBox 14"/>
            <p:cNvSpPr txBox="1"/>
            <p:nvPr/>
          </p:nvSpPr>
          <p:spPr>
            <a:xfrm>
              <a:off x="0" y="1297992"/>
              <a:ext cx="20329595" cy="2585322"/>
            </a:xfrm>
            <a:prstGeom prst="rect">
              <a:avLst/>
            </a:prstGeom>
          </p:spPr>
          <p:txBody>
            <a:bodyPr wrap="square" lIns="0" tIns="0" rIns="0" bIns="0" rtlCol="0" anchor="t">
              <a:spAutoFit/>
            </a:bodyPr>
            <a:lstStyle/>
            <a:p>
              <a:pPr marL="285750" indent="-285750">
                <a:buFont typeface="Arial" panose="020B0604020202020204" pitchFamily="34" charset="0"/>
                <a:buChar char="•"/>
              </a:pPr>
              <a:r>
                <a:rPr lang="en-US" b="1" dirty="0">
                  <a:latin typeface="HK Grotesk Medium" panose="020B0604020202020204" charset="0"/>
                </a:rPr>
                <a:t> </a:t>
              </a:r>
              <a:r>
                <a:rPr lang="en-US" dirty="0">
                  <a:latin typeface="HK Grotesk Medium" panose="020B0604020202020204" charset="0"/>
                </a:rPr>
                <a:t>Lego </a:t>
              </a:r>
              <a:r>
                <a:rPr lang="en-US" dirty="0" err="1">
                  <a:latin typeface="HK Grotesk Medium" panose="020B0604020202020204" charset="0"/>
                </a:rPr>
                <a:t>Mindstorms</a:t>
              </a:r>
              <a:r>
                <a:rPr lang="en-US" dirty="0">
                  <a:latin typeface="HK Grotesk Medium" panose="020B0604020202020204" charset="0"/>
                </a:rPr>
                <a:t> </a:t>
              </a:r>
              <a:r>
                <a:rPr lang="en-US" dirty="0" err="1">
                  <a:latin typeface="HK Grotesk Medium" panose="020B0604020202020204" charset="0"/>
                </a:rPr>
                <a:t>është</a:t>
              </a:r>
              <a:r>
                <a:rPr lang="en-US" dirty="0">
                  <a:latin typeface="HK Grotesk Medium" panose="020B0604020202020204" charset="0"/>
                </a:rPr>
                <a:t> </a:t>
              </a:r>
              <a:r>
                <a:rPr lang="en-US" dirty="0" err="1">
                  <a:latin typeface="HK Grotesk Medium" panose="020B0604020202020204" charset="0"/>
                </a:rPr>
                <a:t>platformë</a:t>
              </a:r>
              <a:r>
                <a:rPr lang="en-US" dirty="0">
                  <a:latin typeface="HK Grotesk Medium" panose="020B0604020202020204" charset="0"/>
                </a:rPr>
                <a:t> </a:t>
              </a:r>
              <a:r>
                <a:rPr lang="en-US" dirty="0" err="1">
                  <a:latin typeface="HK Grotesk Medium" panose="020B0604020202020204" charset="0"/>
                </a:rPr>
                <a:t>softuerike</a:t>
              </a:r>
              <a:r>
                <a:rPr lang="en-US" dirty="0">
                  <a:latin typeface="HK Grotesk Medium" panose="020B0604020202020204" charset="0"/>
                </a:rPr>
                <a:t> e </a:t>
              </a:r>
              <a:r>
                <a:rPr lang="en-US" dirty="0" err="1">
                  <a:latin typeface="HK Grotesk Medium" panose="020B0604020202020204" charset="0"/>
                </a:rPr>
                <a:t>prodhuar</a:t>
              </a:r>
              <a:r>
                <a:rPr lang="en-US" dirty="0">
                  <a:latin typeface="HK Grotesk Medium" panose="020B0604020202020204" charset="0"/>
                </a:rPr>
                <a:t> </a:t>
              </a:r>
              <a:r>
                <a:rPr lang="en-US" dirty="0" err="1">
                  <a:latin typeface="HK Grotesk Medium" panose="020B0604020202020204" charset="0"/>
                </a:rPr>
                <a:t>nga</a:t>
              </a:r>
              <a:r>
                <a:rPr lang="en-US" dirty="0">
                  <a:latin typeface="HK Grotesk Medium" panose="020B0604020202020204" charset="0"/>
                </a:rPr>
                <a:t> Lego </a:t>
              </a:r>
              <a:r>
                <a:rPr lang="en-US" dirty="0" err="1">
                  <a:latin typeface="HK Grotesk Medium" panose="020B0604020202020204" charset="0"/>
                </a:rPr>
                <a:t>për</a:t>
              </a:r>
              <a:r>
                <a:rPr lang="en-US" dirty="0">
                  <a:latin typeface="HK Grotesk Medium" panose="020B0604020202020204" charset="0"/>
                </a:rPr>
                <a:t> </a:t>
              </a:r>
              <a:r>
                <a:rPr lang="en-US" dirty="0" err="1">
                  <a:latin typeface="HK Grotesk Medium" panose="020B0604020202020204" charset="0"/>
                </a:rPr>
                <a:t>zhvillimin</a:t>
              </a:r>
              <a:r>
                <a:rPr lang="en-US" dirty="0">
                  <a:latin typeface="HK Grotesk Medium" panose="020B0604020202020204" charset="0"/>
                </a:rPr>
                <a:t> e </a:t>
              </a:r>
              <a:r>
                <a:rPr lang="en-US" dirty="0" err="1">
                  <a:latin typeface="HK Grotesk Medium" panose="020B0604020202020204" charset="0"/>
                </a:rPr>
                <a:t>robotëve</a:t>
              </a:r>
              <a:r>
                <a:rPr lang="en-US" dirty="0">
                  <a:latin typeface="HK Grotesk Medium" panose="020B0604020202020204" charset="0"/>
                </a:rPr>
                <a:t> </a:t>
              </a:r>
              <a:r>
                <a:rPr lang="en-US" dirty="0" err="1">
                  <a:latin typeface="HK Grotesk Medium" panose="020B0604020202020204" charset="0"/>
                </a:rPr>
                <a:t>të</a:t>
              </a:r>
              <a:r>
                <a:rPr lang="en-US" dirty="0">
                  <a:latin typeface="HK Grotesk Medium" panose="020B0604020202020204" charset="0"/>
                </a:rPr>
                <a:t> </a:t>
              </a:r>
              <a:r>
                <a:rPr lang="en-US" dirty="0" err="1">
                  <a:latin typeface="HK Grotesk Medium" panose="020B0604020202020204" charset="0"/>
                </a:rPr>
                <a:t>programueshëm</a:t>
              </a:r>
              <a:r>
                <a:rPr lang="en-US" dirty="0">
                  <a:latin typeface="HK Grotesk Medium" panose="020B0604020202020204" charset="0"/>
                </a:rPr>
                <a:t> </a:t>
              </a:r>
              <a:r>
                <a:rPr lang="en-US" dirty="0" err="1">
                  <a:latin typeface="HK Grotesk Medium" panose="020B0604020202020204" charset="0"/>
                </a:rPr>
                <a:t>bazuar</a:t>
              </a:r>
              <a:r>
                <a:rPr lang="en-US" dirty="0">
                  <a:latin typeface="HK Grotesk Medium" panose="020B0604020202020204" charset="0"/>
                </a:rPr>
                <a:t> </a:t>
              </a:r>
              <a:r>
                <a:rPr lang="en-US" dirty="0" err="1">
                  <a:latin typeface="HK Grotesk Medium" panose="020B0604020202020204" charset="0"/>
                </a:rPr>
                <a:t>në</a:t>
              </a:r>
              <a:r>
                <a:rPr lang="en-US" dirty="0">
                  <a:latin typeface="HK Grotesk Medium" panose="020B0604020202020204" charset="0"/>
                </a:rPr>
                <a:t> </a:t>
              </a:r>
              <a:r>
                <a:rPr lang="en-US" dirty="0" err="1">
                  <a:latin typeface="HK Grotesk Medium" panose="020B0604020202020204" charset="0"/>
                </a:rPr>
                <a:t>blloqet</a:t>
              </a:r>
              <a:r>
                <a:rPr lang="en-US" dirty="0">
                  <a:latin typeface="HK Grotesk Medium" panose="020B0604020202020204" charset="0"/>
                </a:rPr>
                <a:t> e </a:t>
              </a:r>
              <a:r>
                <a:rPr lang="en-US" dirty="0" err="1">
                  <a:latin typeface="HK Grotesk Medium" panose="020B0604020202020204" charset="0"/>
                </a:rPr>
                <a:t>ndërtimit</a:t>
              </a:r>
              <a:r>
                <a:rPr lang="en-US" dirty="0">
                  <a:latin typeface="HK Grotesk Medium" panose="020B0604020202020204" charset="0"/>
                </a:rPr>
                <a:t> Lego. </a:t>
              </a:r>
              <a:r>
                <a:rPr lang="en-US" dirty="0" err="1">
                  <a:latin typeface="HK Grotesk Medium" panose="020B0604020202020204" charset="0"/>
                </a:rPr>
                <a:t>Çdo</a:t>
              </a:r>
              <a:r>
                <a:rPr lang="en-US" dirty="0">
                  <a:latin typeface="HK Grotesk Medium" panose="020B0604020202020204" charset="0"/>
                </a:rPr>
                <a:t> version </a:t>
              </a:r>
              <a:r>
                <a:rPr lang="en-US" dirty="0" err="1">
                  <a:latin typeface="HK Grotesk Medium" panose="020B0604020202020204" charset="0"/>
                </a:rPr>
                <a:t>i</a:t>
              </a:r>
              <a:r>
                <a:rPr lang="en-US" dirty="0">
                  <a:latin typeface="HK Grotesk Medium" panose="020B0604020202020204" charset="0"/>
                </a:rPr>
                <a:t> </a:t>
              </a:r>
              <a:r>
                <a:rPr lang="en-US" dirty="0" err="1">
                  <a:latin typeface="HK Grotesk Medium" panose="020B0604020202020204" charset="0"/>
                </a:rPr>
                <a:t>sistemit</a:t>
              </a:r>
              <a:r>
                <a:rPr lang="en-US" dirty="0">
                  <a:latin typeface="HK Grotesk Medium" panose="020B0604020202020204" charset="0"/>
                </a:rPr>
                <a:t> </a:t>
              </a:r>
              <a:r>
                <a:rPr lang="en-US" dirty="0" err="1">
                  <a:latin typeface="HK Grotesk Medium" panose="020B0604020202020204" charset="0"/>
                </a:rPr>
                <a:t>përfshin</a:t>
              </a:r>
              <a:r>
                <a:rPr lang="en-US" dirty="0">
                  <a:latin typeface="HK Grotesk Medium" panose="020B0604020202020204" charset="0"/>
                </a:rPr>
                <a:t> </a:t>
              </a:r>
              <a:r>
                <a:rPr lang="en-US" dirty="0" err="1">
                  <a:latin typeface="HK Grotesk Medium" panose="020B0604020202020204" charset="0"/>
                </a:rPr>
                <a:t>një</a:t>
              </a:r>
              <a:r>
                <a:rPr lang="en-US" dirty="0">
                  <a:latin typeface="HK Grotesk Medium" panose="020B0604020202020204" charset="0"/>
                </a:rPr>
                <a:t> </a:t>
              </a:r>
              <a:r>
                <a:rPr lang="en-US" dirty="0" err="1">
                  <a:latin typeface="HK Grotesk Medium" panose="020B0604020202020204" charset="0"/>
                </a:rPr>
                <a:t>kompjuter</a:t>
              </a:r>
              <a:r>
                <a:rPr lang="en-US" dirty="0">
                  <a:latin typeface="HK Grotesk Medium" panose="020B0604020202020204" charset="0"/>
                </a:rPr>
                <a:t> me </a:t>
              </a:r>
              <a:r>
                <a:rPr lang="en-US" dirty="0" err="1">
                  <a:latin typeface="HK Grotesk Medium" panose="020B0604020202020204" charset="0"/>
                </a:rPr>
                <a:t>tulla</a:t>
              </a:r>
              <a:r>
                <a:rPr lang="en-US" dirty="0">
                  <a:latin typeface="HK Grotesk Medium" panose="020B0604020202020204" charset="0"/>
                </a:rPr>
                <a:t> </a:t>
              </a:r>
              <a:r>
                <a:rPr lang="en-US" dirty="0" err="1">
                  <a:latin typeface="HK Grotesk Medium" panose="020B0604020202020204" charset="0"/>
                </a:rPr>
                <a:t>të</a:t>
              </a:r>
              <a:r>
                <a:rPr lang="en-US" dirty="0">
                  <a:latin typeface="HK Grotesk Medium" panose="020B0604020202020204" charset="0"/>
                </a:rPr>
                <a:t> </a:t>
              </a:r>
              <a:r>
                <a:rPr lang="en-US" dirty="0" err="1">
                  <a:latin typeface="HK Grotesk Medium" panose="020B0604020202020204" charset="0"/>
                </a:rPr>
                <a:t>inteligjencës</a:t>
              </a:r>
              <a:r>
                <a:rPr lang="en-US" dirty="0">
                  <a:latin typeface="HK Grotesk Medium" panose="020B0604020202020204" charset="0"/>
                </a:rPr>
                <a:t> </a:t>
              </a:r>
              <a:r>
                <a:rPr lang="en-US" dirty="0" err="1">
                  <a:latin typeface="HK Grotesk Medium" panose="020B0604020202020204" charset="0"/>
                </a:rPr>
                <a:t>që</a:t>
              </a:r>
              <a:r>
                <a:rPr lang="en-US" dirty="0">
                  <a:latin typeface="HK Grotesk Medium" panose="020B0604020202020204" charset="0"/>
                </a:rPr>
                <a:t> </a:t>
              </a:r>
              <a:r>
                <a:rPr lang="en-US" dirty="0" err="1">
                  <a:latin typeface="HK Grotesk Medium" panose="020B0604020202020204" charset="0"/>
                </a:rPr>
                <a:t>kontrollon</a:t>
              </a:r>
              <a:r>
                <a:rPr lang="en-US" dirty="0">
                  <a:latin typeface="HK Grotesk Medium" panose="020B0604020202020204" charset="0"/>
                </a:rPr>
                <a:t> </a:t>
              </a:r>
              <a:r>
                <a:rPr lang="en-US" dirty="0" err="1">
                  <a:latin typeface="HK Grotesk Medium" panose="020B0604020202020204" charset="0"/>
                </a:rPr>
                <a:t>sistemin</a:t>
              </a:r>
              <a:r>
                <a:rPr lang="en-US" dirty="0">
                  <a:latin typeface="HK Grotesk Medium" panose="020B0604020202020204" charset="0"/>
                </a:rPr>
                <a:t>, </a:t>
              </a:r>
              <a:r>
                <a:rPr lang="en-US" dirty="0" err="1">
                  <a:latin typeface="HK Grotesk Medium" panose="020B0604020202020204" charset="0"/>
                </a:rPr>
                <a:t>një</a:t>
              </a:r>
              <a:r>
                <a:rPr lang="en-US" dirty="0">
                  <a:latin typeface="HK Grotesk Medium" panose="020B0604020202020204" charset="0"/>
                </a:rPr>
                <a:t> </a:t>
              </a:r>
              <a:r>
                <a:rPr lang="en-US" dirty="0" err="1">
                  <a:latin typeface="HK Grotesk Medium" panose="020B0604020202020204" charset="0"/>
                </a:rPr>
                <a:t>sërë</a:t>
              </a:r>
              <a:r>
                <a:rPr lang="en-US" dirty="0">
                  <a:latin typeface="HK Grotesk Medium" panose="020B0604020202020204" charset="0"/>
                </a:rPr>
                <a:t> </a:t>
              </a:r>
              <a:r>
                <a:rPr lang="en-US" dirty="0" err="1">
                  <a:latin typeface="HK Grotesk Medium" panose="020B0604020202020204" charset="0"/>
                </a:rPr>
                <a:t>sensorësh</a:t>
              </a:r>
              <a:r>
                <a:rPr lang="en-US" dirty="0">
                  <a:latin typeface="HK Grotesk Medium" panose="020B0604020202020204" charset="0"/>
                </a:rPr>
                <a:t> </a:t>
              </a:r>
              <a:r>
                <a:rPr lang="en-US" dirty="0" err="1">
                  <a:latin typeface="HK Grotesk Medium" panose="020B0604020202020204" charset="0"/>
                </a:rPr>
                <a:t>dhe</a:t>
              </a:r>
              <a:r>
                <a:rPr lang="en-US" dirty="0">
                  <a:latin typeface="HK Grotesk Medium" panose="020B0604020202020204" charset="0"/>
                </a:rPr>
                <a:t> </a:t>
              </a:r>
              <a:r>
                <a:rPr lang="en-US" dirty="0" err="1">
                  <a:latin typeface="HK Grotesk Medium" panose="020B0604020202020204" charset="0"/>
                </a:rPr>
                <a:t>motorësh</a:t>
              </a:r>
              <a:r>
                <a:rPr lang="en-US" dirty="0">
                  <a:latin typeface="HK Grotesk Medium" panose="020B0604020202020204" charset="0"/>
                </a:rPr>
                <a:t> </a:t>
              </a:r>
              <a:r>
                <a:rPr lang="en-US" dirty="0" err="1">
                  <a:latin typeface="HK Grotesk Medium" panose="020B0604020202020204" charset="0"/>
                </a:rPr>
                <a:t>modularë</a:t>
              </a:r>
              <a:r>
                <a:rPr lang="en-US" dirty="0">
                  <a:latin typeface="HK Grotesk Medium" panose="020B0604020202020204" charset="0"/>
                </a:rPr>
                <a:t>, </a:t>
              </a:r>
              <a:r>
                <a:rPr lang="en-US" dirty="0" err="1">
                  <a:latin typeface="HK Grotesk Medium" panose="020B0604020202020204" charset="0"/>
                </a:rPr>
                <a:t>dhe</a:t>
              </a:r>
              <a:r>
                <a:rPr lang="en-US" dirty="0">
                  <a:latin typeface="HK Grotesk Medium" panose="020B0604020202020204" charset="0"/>
                </a:rPr>
                <a:t> </a:t>
              </a:r>
              <a:r>
                <a:rPr lang="en-US" dirty="0" err="1">
                  <a:latin typeface="HK Grotesk Medium" panose="020B0604020202020204" charset="0"/>
                </a:rPr>
                <a:t>pjesët</a:t>
              </a:r>
              <a:r>
                <a:rPr lang="en-US" dirty="0">
                  <a:latin typeface="HK Grotesk Medium" panose="020B0604020202020204" charset="0"/>
                </a:rPr>
                <a:t> Lego </a:t>
              </a:r>
              <a:r>
                <a:rPr lang="en-US" dirty="0" err="1">
                  <a:latin typeface="HK Grotesk Medium" panose="020B0604020202020204" charset="0"/>
                </a:rPr>
                <a:t>nga</a:t>
              </a:r>
              <a:r>
                <a:rPr lang="en-US" dirty="0">
                  <a:latin typeface="HK Grotesk Medium" panose="020B0604020202020204" charset="0"/>
                </a:rPr>
                <a:t> </a:t>
              </a:r>
              <a:r>
                <a:rPr lang="en-US" dirty="0" err="1">
                  <a:latin typeface="HK Grotesk Medium" panose="020B0604020202020204" charset="0"/>
                </a:rPr>
                <a:t>linja</a:t>
              </a:r>
              <a:r>
                <a:rPr lang="en-US" dirty="0">
                  <a:latin typeface="HK Grotesk Medium" panose="020B0604020202020204" charset="0"/>
                </a:rPr>
                <a:t> Technic </a:t>
              </a:r>
              <a:r>
                <a:rPr lang="en-US" dirty="0" err="1">
                  <a:latin typeface="HK Grotesk Medium" panose="020B0604020202020204" charset="0"/>
                </a:rPr>
                <a:t>për</a:t>
              </a:r>
              <a:r>
                <a:rPr lang="en-US" dirty="0">
                  <a:latin typeface="HK Grotesk Medium" panose="020B0604020202020204" charset="0"/>
                </a:rPr>
                <a:t> </a:t>
              </a:r>
              <a:r>
                <a:rPr lang="en-US" dirty="0" err="1">
                  <a:latin typeface="HK Grotesk Medium" panose="020B0604020202020204" charset="0"/>
                </a:rPr>
                <a:t>të</a:t>
              </a:r>
              <a:r>
                <a:rPr lang="en-US" dirty="0">
                  <a:latin typeface="HK Grotesk Medium" panose="020B0604020202020204" charset="0"/>
                </a:rPr>
                <a:t> </a:t>
              </a:r>
              <a:r>
                <a:rPr lang="en-US" dirty="0" err="1">
                  <a:latin typeface="HK Grotesk Medium" panose="020B0604020202020204" charset="0"/>
                </a:rPr>
                <a:t>krijuar</a:t>
              </a:r>
              <a:r>
                <a:rPr lang="en-US" dirty="0">
                  <a:latin typeface="HK Grotesk Medium" panose="020B0604020202020204" charset="0"/>
                </a:rPr>
                <a:t> </a:t>
              </a:r>
              <a:r>
                <a:rPr lang="en-US" dirty="0" err="1">
                  <a:latin typeface="HK Grotesk Medium" panose="020B0604020202020204" charset="0"/>
                </a:rPr>
                <a:t>sisteme</a:t>
              </a:r>
              <a:r>
                <a:rPr lang="en-US" dirty="0">
                  <a:latin typeface="HK Grotesk Medium" panose="020B0604020202020204" charset="0"/>
                </a:rPr>
                <a:t> </a:t>
              </a:r>
              <a:r>
                <a:rPr lang="en-US" dirty="0" err="1">
                  <a:latin typeface="HK Grotesk Medium" panose="020B0604020202020204" charset="0"/>
                </a:rPr>
                <a:t>mekanike</a:t>
              </a:r>
              <a:r>
                <a:rPr lang="en-US" dirty="0">
                  <a:latin typeface="HK Grotesk Medium" panose="020B0604020202020204" charset="0"/>
                </a:rPr>
                <a:t>.</a:t>
              </a:r>
              <a:endParaRPr lang="en-US" u="sng" dirty="0">
                <a:latin typeface="HK Grotesk Medium" panose="020B0604020202020204" charset="0"/>
              </a:endParaRPr>
            </a:p>
            <a:p>
              <a:pPr marL="285750" indent="-285750">
                <a:buFont typeface="Arial" panose="020B0604020202020204" pitchFamily="34" charset="0"/>
                <a:buChar char="•"/>
              </a:pPr>
              <a:r>
                <a:rPr lang="en-US" dirty="0" err="1">
                  <a:latin typeface="HK Grotesk Medium" panose="020B0604020202020204" charset="0"/>
                </a:rPr>
                <a:t>Ka</a:t>
              </a:r>
              <a:r>
                <a:rPr lang="en-US" dirty="0">
                  <a:latin typeface="HK Grotesk Medium" panose="020B0604020202020204" charset="0"/>
                </a:rPr>
                <a:t> </a:t>
              </a:r>
              <a:r>
                <a:rPr lang="en-US" dirty="0" err="1">
                  <a:latin typeface="HK Grotesk Medium" panose="020B0604020202020204" charset="0"/>
                </a:rPr>
                <a:t>pasur</a:t>
              </a:r>
              <a:r>
                <a:rPr lang="en-US" dirty="0">
                  <a:latin typeface="HK Grotesk Medium" panose="020B0604020202020204" charset="0"/>
                </a:rPr>
                <a:t> </a:t>
              </a:r>
              <a:r>
                <a:rPr lang="en-US" dirty="0" err="1">
                  <a:latin typeface="HK Grotesk Medium" panose="020B0604020202020204" charset="0"/>
                </a:rPr>
                <a:t>tre</a:t>
              </a:r>
              <a:r>
                <a:rPr lang="en-US" dirty="0">
                  <a:latin typeface="HK Grotesk Medium" panose="020B0604020202020204" charset="0"/>
                </a:rPr>
                <a:t> </a:t>
              </a:r>
              <a:r>
                <a:rPr lang="en-US" dirty="0" err="1">
                  <a:latin typeface="HK Grotesk Medium" panose="020B0604020202020204" charset="0"/>
                </a:rPr>
                <a:t>gjenerata</a:t>
              </a:r>
              <a:r>
                <a:rPr lang="en-US" dirty="0">
                  <a:latin typeface="HK Grotesk Medium" panose="020B0604020202020204" charset="0"/>
                </a:rPr>
                <a:t> </a:t>
              </a:r>
              <a:r>
                <a:rPr lang="en-US" dirty="0" err="1">
                  <a:latin typeface="HK Grotesk Medium" panose="020B0604020202020204" charset="0"/>
                </a:rPr>
                <a:t>të</a:t>
              </a:r>
              <a:r>
                <a:rPr lang="en-US" dirty="0">
                  <a:latin typeface="HK Grotesk Medium" panose="020B0604020202020204" charset="0"/>
                </a:rPr>
                <a:t> Lego </a:t>
              </a:r>
              <a:r>
                <a:rPr lang="en-US" dirty="0" err="1">
                  <a:latin typeface="HK Grotesk Medium" panose="020B0604020202020204" charset="0"/>
                </a:rPr>
                <a:t>Mindstorms</a:t>
              </a:r>
              <a:r>
                <a:rPr lang="en-US" dirty="0">
                  <a:latin typeface="HK Grotesk Medium" panose="020B0604020202020204" charset="0"/>
                </a:rPr>
                <a:t>: Robotics Invention System (</a:t>
              </a:r>
              <a:r>
                <a:rPr lang="en-US" dirty="0" err="1">
                  <a:latin typeface="HK Grotesk Medium" panose="020B0604020202020204" charset="0"/>
                </a:rPr>
                <a:t>lançuar</a:t>
              </a:r>
              <a:r>
                <a:rPr lang="en-US" dirty="0">
                  <a:latin typeface="HK Grotesk Medium" panose="020B0604020202020204" charset="0"/>
                </a:rPr>
                <a:t> </a:t>
              </a:r>
              <a:r>
                <a:rPr lang="en-US" dirty="0" err="1">
                  <a:latin typeface="HK Grotesk Medium" panose="020B0604020202020204" charset="0"/>
                </a:rPr>
                <a:t>në</a:t>
              </a:r>
              <a:r>
                <a:rPr lang="en-US" dirty="0">
                  <a:latin typeface="HK Grotesk Medium" panose="020B0604020202020204" charset="0"/>
                </a:rPr>
                <a:t> 1998), </a:t>
              </a:r>
              <a:r>
                <a:rPr lang="en-US" dirty="0" err="1">
                  <a:latin typeface="HK Grotesk Medium" panose="020B0604020202020204" charset="0"/>
                </a:rPr>
                <a:t>Mindstorms</a:t>
              </a:r>
              <a:r>
                <a:rPr lang="en-US" dirty="0">
                  <a:latin typeface="HK Grotesk Medium" panose="020B0604020202020204" charset="0"/>
                </a:rPr>
                <a:t> NXT (</a:t>
              </a:r>
              <a:r>
                <a:rPr lang="en-US" dirty="0" err="1">
                  <a:latin typeface="HK Grotesk Medium" panose="020B0604020202020204" charset="0"/>
                </a:rPr>
                <a:t>lançuar</a:t>
              </a:r>
              <a:r>
                <a:rPr lang="en-US" dirty="0">
                  <a:latin typeface="HK Grotesk Medium" panose="020B0604020202020204" charset="0"/>
                </a:rPr>
                <a:t> </a:t>
              </a:r>
              <a:r>
                <a:rPr lang="en-US" dirty="0" err="1">
                  <a:latin typeface="HK Grotesk Medium" panose="020B0604020202020204" charset="0"/>
                </a:rPr>
                <a:t>në</a:t>
              </a:r>
              <a:r>
                <a:rPr lang="en-US" dirty="0">
                  <a:latin typeface="HK Grotesk Medium" panose="020B0604020202020204" charset="0"/>
                </a:rPr>
                <a:t> 2006) </a:t>
              </a:r>
              <a:r>
                <a:rPr lang="en-US" dirty="0" err="1">
                  <a:latin typeface="HK Grotesk Medium" panose="020B0604020202020204" charset="0"/>
                </a:rPr>
                <a:t>dhe</a:t>
              </a:r>
              <a:r>
                <a:rPr lang="en-US" dirty="0">
                  <a:latin typeface="HK Grotesk Medium" panose="020B0604020202020204" charset="0"/>
                </a:rPr>
                <a:t> </a:t>
              </a:r>
              <a:r>
                <a:rPr lang="en-US" dirty="0" err="1">
                  <a:latin typeface="HK Grotesk Medium" panose="020B0604020202020204" charset="0"/>
                </a:rPr>
                <a:t>Mindstorms</a:t>
              </a:r>
              <a:r>
                <a:rPr lang="en-US" dirty="0">
                  <a:latin typeface="HK Grotesk Medium" panose="020B0604020202020204" charset="0"/>
                </a:rPr>
                <a:t> EV3 (</a:t>
              </a:r>
              <a:r>
                <a:rPr lang="en-US" dirty="0" err="1">
                  <a:latin typeface="HK Grotesk Medium" panose="020B0604020202020204" charset="0"/>
                </a:rPr>
                <a:t>lançuar</a:t>
              </a:r>
              <a:r>
                <a:rPr lang="en-US" dirty="0">
                  <a:latin typeface="HK Grotesk Medium" panose="020B0604020202020204" charset="0"/>
                </a:rPr>
                <a:t> </a:t>
              </a:r>
              <a:r>
                <a:rPr lang="en-US" dirty="0" err="1">
                  <a:latin typeface="HK Grotesk Medium" panose="020B0604020202020204" charset="0"/>
                </a:rPr>
                <a:t>në</a:t>
              </a:r>
              <a:r>
                <a:rPr lang="en-US" dirty="0">
                  <a:latin typeface="HK Grotesk Medium" panose="020B0604020202020204" charset="0"/>
                </a:rPr>
                <a:t> 2013). </a:t>
              </a:r>
              <a:r>
                <a:rPr lang="en-US" dirty="0" err="1">
                  <a:latin typeface="HK Grotesk Medium" panose="020B0604020202020204" charset="0"/>
                </a:rPr>
                <a:t>Vlen</a:t>
              </a:r>
              <a:r>
                <a:rPr lang="en-US" dirty="0">
                  <a:latin typeface="HK Grotesk Medium" panose="020B0604020202020204" charset="0"/>
                </a:rPr>
                <a:t> </a:t>
              </a:r>
              <a:r>
                <a:rPr lang="en-US" dirty="0" err="1">
                  <a:latin typeface="HK Grotesk Medium" panose="020B0604020202020204" charset="0"/>
                </a:rPr>
                <a:t>të</a:t>
              </a:r>
              <a:r>
                <a:rPr lang="en-US" dirty="0">
                  <a:latin typeface="HK Grotesk Medium" panose="020B0604020202020204" charset="0"/>
                </a:rPr>
                <a:t> </a:t>
              </a:r>
              <a:r>
                <a:rPr lang="en-US" dirty="0" err="1">
                  <a:latin typeface="HK Grotesk Medium" panose="020B0604020202020204" charset="0"/>
                </a:rPr>
                <a:t>përmendet</a:t>
              </a:r>
              <a:r>
                <a:rPr lang="en-US" dirty="0">
                  <a:latin typeface="HK Grotesk Medium" panose="020B0604020202020204" charset="0"/>
                </a:rPr>
                <a:t> se, </a:t>
              </a:r>
              <a:r>
                <a:rPr lang="en-US" dirty="0" err="1">
                  <a:latin typeface="HK Grotesk Medium" panose="020B0604020202020204" charset="0"/>
                </a:rPr>
                <a:t>gjatë</a:t>
              </a:r>
              <a:r>
                <a:rPr lang="en-US" dirty="0">
                  <a:latin typeface="HK Grotesk Medium" panose="020B0604020202020204" charset="0"/>
                </a:rPr>
                <a:t> </a:t>
              </a:r>
              <a:r>
                <a:rPr lang="en-US" dirty="0" err="1">
                  <a:latin typeface="HK Grotesk Medium" panose="020B0604020202020204" charset="0"/>
                </a:rPr>
                <a:t>rrugës</a:t>
              </a:r>
              <a:r>
                <a:rPr lang="en-US" dirty="0">
                  <a:latin typeface="HK Grotesk Medium" panose="020B0604020202020204" charset="0"/>
                </a:rPr>
                <a:t>, </a:t>
              </a:r>
              <a:r>
                <a:rPr lang="en-US" dirty="0" err="1">
                  <a:latin typeface="HK Grotesk Medium" panose="020B0604020202020204" charset="0"/>
                </a:rPr>
                <a:t>këto</a:t>
              </a:r>
              <a:r>
                <a:rPr lang="en-US" dirty="0">
                  <a:latin typeface="HK Grotesk Medium" panose="020B0604020202020204" charset="0"/>
                </a:rPr>
                <a:t> </a:t>
              </a:r>
              <a:r>
                <a:rPr lang="en-US" dirty="0" err="1">
                  <a:latin typeface="HK Grotesk Medium" panose="020B0604020202020204" charset="0"/>
                </a:rPr>
                <a:t>versione</a:t>
              </a:r>
              <a:r>
                <a:rPr lang="en-US" dirty="0">
                  <a:latin typeface="HK Grotesk Medium" panose="020B0604020202020204" charset="0"/>
                </a:rPr>
                <a:t> </a:t>
              </a:r>
              <a:r>
                <a:rPr lang="en-US" dirty="0" err="1">
                  <a:latin typeface="HK Grotesk Medium" panose="020B0604020202020204" charset="0"/>
                </a:rPr>
                <a:t>kanë</a:t>
              </a:r>
              <a:r>
                <a:rPr lang="en-US" dirty="0">
                  <a:latin typeface="HK Grotesk Medium" panose="020B0604020202020204" charset="0"/>
                </a:rPr>
                <a:t> </a:t>
              </a:r>
              <a:r>
                <a:rPr lang="en-US" dirty="0" err="1">
                  <a:latin typeface="HK Grotesk Medium" panose="020B0604020202020204" charset="0"/>
                </a:rPr>
                <a:t>përfshirë</a:t>
              </a:r>
              <a:r>
                <a:rPr lang="en-US" dirty="0">
                  <a:latin typeface="HK Grotesk Medium" panose="020B0604020202020204" charset="0"/>
                </a:rPr>
                <a:t> </a:t>
              </a:r>
              <a:r>
                <a:rPr lang="en-US" dirty="0" err="1">
                  <a:latin typeface="HK Grotesk Medium" panose="020B0604020202020204" charset="0"/>
                </a:rPr>
                <a:t>komplete</a:t>
              </a:r>
              <a:r>
                <a:rPr lang="en-US" dirty="0">
                  <a:latin typeface="HK Grotesk Medium" panose="020B0604020202020204" charset="0"/>
                </a:rPr>
                <a:t> </a:t>
              </a:r>
              <a:r>
                <a:rPr lang="en-US" dirty="0" err="1">
                  <a:latin typeface="HK Grotesk Medium" panose="020B0604020202020204" charset="0"/>
                </a:rPr>
                <a:t>të</a:t>
              </a:r>
              <a:r>
                <a:rPr lang="en-US" dirty="0">
                  <a:latin typeface="HK Grotesk Medium" panose="020B0604020202020204" charset="0"/>
                </a:rPr>
                <a:t> </a:t>
              </a:r>
              <a:r>
                <a:rPr lang="en-US" dirty="0" err="1">
                  <a:latin typeface="HK Grotesk Medium" panose="020B0604020202020204" charset="0"/>
                </a:rPr>
                <a:t>veçanta</a:t>
              </a:r>
              <a:r>
                <a:rPr lang="en-US" dirty="0">
                  <a:latin typeface="HK Grotesk Medium" panose="020B0604020202020204" charset="0"/>
                </a:rPr>
                <a:t> (</a:t>
              </a:r>
              <a:r>
                <a:rPr lang="en-US" dirty="0" err="1">
                  <a:latin typeface="HK Grotesk Medium" panose="020B0604020202020204" charset="0"/>
                </a:rPr>
                <a:t>dhe</a:t>
              </a:r>
              <a:r>
                <a:rPr lang="en-US" dirty="0">
                  <a:latin typeface="HK Grotesk Medium" panose="020B0604020202020204" charset="0"/>
                </a:rPr>
                <a:t> </a:t>
              </a:r>
              <a:r>
                <a:rPr lang="en-US" dirty="0" err="1">
                  <a:latin typeface="HK Grotesk Medium" panose="020B0604020202020204" charset="0"/>
                </a:rPr>
                <a:t>ndonjëherë</a:t>
              </a:r>
              <a:r>
                <a:rPr lang="en-US" dirty="0">
                  <a:latin typeface="HK Grotesk Medium" panose="020B0604020202020204" charset="0"/>
                </a:rPr>
                <a:t> </a:t>
              </a:r>
              <a:r>
                <a:rPr lang="en-US" dirty="0" err="1">
                  <a:latin typeface="HK Grotesk Medium" panose="020B0604020202020204" charset="0"/>
                </a:rPr>
                <a:t>mjaft</a:t>
              </a:r>
              <a:r>
                <a:rPr lang="en-US" dirty="0">
                  <a:latin typeface="HK Grotesk Medium" panose="020B0604020202020204" charset="0"/>
                </a:rPr>
                <a:t> </a:t>
              </a:r>
              <a:r>
                <a:rPr lang="en-US" dirty="0" err="1">
                  <a:latin typeface="HK Grotesk Medium" panose="020B0604020202020204" charset="0"/>
                </a:rPr>
                <a:t>të</a:t>
              </a:r>
              <a:r>
                <a:rPr lang="en-US" dirty="0">
                  <a:latin typeface="HK Grotesk Medium" panose="020B0604020202020204" charset="0"/>
                </a:rPr>
                <a:t> </a:t>
              </a:r>
              <a:r>
                <a:rPr lang="en-US" dirty="0" err="1">
                  <a:latin typeface="HK Grotesk Medium" panose="020B0604020202020204" charset="0"/>
                </a:rPr>
                <a:t>ndryshme</a:t>
              </a:r>
              <a:r>
                <a:rPr lang="en-US" dirty="0">
                  <a:latin typeface="HK Grotesk Medium" panose="020B0604020202020204" charset="0"/>
                </a:rPr>
                <a:t>) </a:t>
              </a:r>
              <a:r>
                <a:rPr lang="en-US" dirty="0" err="1">
                  <a:latin typeface="HK Grotesk Medium" panose="020B0604020202020204" charset="0"/>
                </a:rPr>
                <a:t>për</a:t>
              </a:r>
              <a:r>
                <a:rPr lang="en-US" dirty="0">
                  <a:latin typeface="HK Grotesk Medium" panose="020B0604020202020204" charset="0"/>
                </a:rPr>
                <a:t> </a:t>
              </a:r>
              <a:r>
                <a:rPr lang="en-US" dirty="0" err="1">
                  <a:latin typeface="HK Grotesk Medium" panose="020B0604020202020204" charset="0"/>
                </a:rPr>
                <a:t>shitje</a:t>
              </a:r>
              <a:r>
                <a:rPr lang="en-US" dirty="0">
                  <a:latin typeface="HK Grotesk Medium" panose="020B0604020202020204" charset="0"/>
                </a:rPr>
                <a:t> me </a:t>
              </a:r>
              <a:r>
                <a:rPr lang="en-US" dirty="0" err="1">
                  <a:latin typeface="HK Grotesk Medium" panose="020B0604020202020204" charset="0"/>
                </a:rPr>
                <a:t>pakicë</a:t>
              </a:r>
              <a:r>
                <a:rPr lang="en-US" dirty="0">
                  <a:latin typeface="HK Grotesk Medium" panose="020B0604020202020204" charset="0"/>
                </a:rPr>
                <a:t> </a:t>
              </a:r>
              <a:r>
                <a:rPr lang="en-US" dirty="0" err="1">
                  <a:latin typeface="HK Grotesk Medium" panose="020B0604020202020204" charset="0"/>
                </a:rPr>
                <a:t>dhe</a:t>
              </a:r>
              <a:r>
                <a:rPr lang="en-US" dirty="0">
                  <a:latin typeface="HK Grotesk Medium" panose="020B0604020202020204" charset="0"/>
                </a:rPr>
                <a:t> </a:t>
              </a:r>
              <a:r>
                <a:rPr lang="en-US" dirty="0" err="1">
                  <a:latin typeface="HK Grotesk Medium" panose="020B0604020202020204" charset="0"/>
                </a:rPr>
                <a:t>për</a:t>
              </a:r>
              <a:r>
                <a:rPr lang="en-US" dirty="0">
                  <a:latin typeface="HK Grotesk Medium" panose="020B0604020202020204" charset="0"/>
                </a:rPr>
                <a:t> </a:t>
              </a:r>
              <a:r>
                <a:rPr lang="en-US" dirty="0" err="1">
                  <a:latin typeface="HK Grotesk Medium" panose="020B0604020202020204" charset="0"/>
                </a:rPr>
                <a:t>shkolla</a:t>
              </a:r>
              <a:r>
                <a:rPr lang="en-US" dirty="0">
                  <a:latin typeface="HK Grotesk Medium" panose="020B0604020202020204" charset="0"/>
                </a:rPr>
                <a:t>.</a:t>
              </a:r>
              <a:endParaRPr lang="en-US" u="sng" dirty="0">
                <a:latin typeface="HK Grotesk Medium" panose="020B0604020202020204" charset="0"/>
              </a:endParaRPr>
            </a:p>
            <a:p>
              <a:pPr marL="285750" indent="-285750">
                <a:buFont typeface="Arial" panose="020B0604020202020204" pitchFamily="34" charset="0"/>
                <a:buChar char="•"/>
              </a:pPr>
              <a:r>
                <a:rPr lang="en-US" dirty="0" err="1">
                  <a:latin typeface="HK Grotesk Medium" panose="020B0604020202020204" charset="0"/>
                </a:rPr>
                <a:t>Mindstorms</a:t>
              </a:r>
              <a:r>
                <a:rPr lang="en-US" dirty="0">
                  <a:latin typeface="HK Grotesk Medium" panose="020B0604020202020204" charset="0"/>
                </a:rPr>
                <a:t> </a:t>
              </a:r>
              <a:r>
                <a:rPr lang="en-US" dirty="0" err="1">
                  <a:latin typeface="HK Grotesk Medium" panose="020B0604020202020204" charset="0"/>
                </a:rPr>
                <a:t>është</a:t>
              </a:r>
              <a:r>
                <a:rPr lang="en-US" dirty="0">
                  <a:latin typeface="HK Grotesk Medium" panose="020B0604020202020204" charset="0"/>
                </a:rPr>
                <a:t> </a:t>
              </a:r>
              <a:r>
                <a:rPr lang="en-US" dirty="0" err="1">
                  <a:latin typeface="HK Grotesk Medium" panose="020B0604020202020204" charset="0"/>
                </a:rPr>
                <a:t>emëruar</a:t>
              </a:r>
              <a:r>
                <a:rPr lang="en-US" dirty="0">
                  <a:latin typeface="HK Grotesk Medium" panose="020B0604020202020204" charset="0"/>
                </a:rPr>
                <a:t> pas </a:t>
              </a:r>
              <a:r>
                <a:rPr lang="en-US" dirty="0" err="1">
                  <a:latin typeface="HK Grotesk Medium" panose="020B0604020202020204" charset="0"/>
                </a:rPr>
                <a:t>librit</a:t>
              </a:r>
              <a:r>
                <a:rPr lang="en-US" dirty="0">
                  <a:latin typeface="HK Grotesk Medium" panose="020B0604020202020204" charset="0"/>
                </a:rPr>
                <a:t> “</a:t>
              </a:r>
              <a:r>
                <a:rPr lang="en-US" dirty="0" err="1">
                  <a:latin typeface="HK Grotesk Medium" panose="020B0604020202020204" charset="0"/>
                </a:rPr>
                <a:t>Mindstorms</a:t>
              </a:r>
              <a:r>
                <a:rPr lang="en-US" dirty="0">
                  <a:latin typeface="HK Grotesk Medium" panose="020B0604020202020204" charset="0"/>
                </a:rPr>
                <a:t>: Children, Computers, and Powerful Ideas” </a:t>
              </a:r>
              <a:r>
                <a:rPr lang="en-US" dirty="0" err="1">
                  <a:latin typeface="HK Grotesk Medium" panose="020B0604020202020204" charset="0"/>
                </a:rPr>
                <a:t>nga</a:t>
              </a:r>
              <a:r>
                <a:rPr lang="en-US" dirty="0">
                  <a:latin typeface="HK Grotesk Medium" panose="020B0604020202020204" charset="0"/>
                </a:rPr>
                <a:t> Seymour </a:t>
              </a:r>
              <a:r>
                <a:rPr lang="en-US" dirty="0" err="1">
                  <a:latin typeface="HK Grotesk Medium" panose="020B0604020202020204" charset="0"/>
                </a:rPr>
                <a:t>Papert</a:t>
              </a:r>
              <a:r>
                <a:rPr lang="en-US" dirty="0">
                  <a:latin typeface="HK Grotesk Medium" panose="020B0604020202020204" charset="0"/>
                </a:rPr>
                <a:t>.</a:t>
              </a:r>
              <a:endParaRPr lang="en-US" sz="3200" u="none" dirty="0">
                <a:solidFill>
                  <a:srgbClr val="000000"/>
                </a:solidFill>
                <a:latin typeface="HK Grotesk Medium" panose="020B0604020202020204" charset="0"/>
              </a:endParaRPr>
            </a:p>
          </p:txBody>
        </p:sp>
      </p:grpSp>
      <p:grpSp>
        <p:nvGrpSpPr>
          <p:cNvPr id="15" name="Group 15"/>
          <p:cNvGrpSpPr/>
          <p:nvPr/>
        </p:nvGrpSpPr>
        <p:grpSpPr>
          <a:xfrm>
            <a:off x="1525445" y="4516377"/>
            <a:ext cx="4031403" cy="4187946"/>
            <a:chOff x="-654126" y="-247932"/>
            <a:chExt cx="5375204" cy="5583927"/>
          </a:xfrm>
        </p:grpSpPr>
        <p:sp>
          <p:nvSpPr>
            <p:cNvPr id="16" name="TextBox 16"/>
            <p:cNvSpPr txBox="1"/>
            <p:nvPr/>
          </p:nvSpPr>
          <p:spPr>
            <a:xfrm>
              <a:off x="-361451" y="-247932"/>
              <a:ext cx="4789856" cy="495863"/>
            </a:xfrm>
            <a:prstGeom prst="rect">
              <a:avLst/>
            </a:prstGeom>
          </p:spPr>
          <p:txBody>
            <a:bodyPr wrap="square" lIns="0" tIns="0" rIns="0" bIns="0" rtlCol="0" anchor="t">
              <a:spAutoFit/>
            </a:bodyPr>
            <a:lstStyle/>
            <a:p>
              <a:pPr marL="0" lvl="0" indent="0">
                <a:lnSpc>
                  <a:spcPts val="2879"/>
                </a:lnSpc>
                <a:spcBef>
                  <a:spcPct val="0"/>
                </a:spcBef>
              </a:pPr>
              <a:r>
                <a:rPr lang="en-US" sz="2400" dirty="0">
                  <a:solidFill>
                    <a:srgbClr val="FFFFFF"/>
                  </a:solidFill>
                  <a:latin typeface="HK Grotesk Medium"/>
                </a:rPr>
                <a:t>Robotics Invention System</a:t>
              </a:r>
              <a:endParaRPr lang="en-US" sz="2400" u="none" dirty="0">
                <a:solidFill>
                  <a:srgbClr val="FFFFFF"/>
                </a:solidFill>
                <a:latin typeface="HK Grotesk Medium"/>
              </a:endParaRPr>
            </a:p>
          </p:txBody>
        </p:sp>
        <p:sp>
          <p:nvSpPr>
            <p:cNvPr id="17" name="TextBox 17"/>
            <p:cNvSpPr txBox="1"/>
            <p:nvPr/>
          </p:nvSpPr>
          <p:spPr>
            <a:xfrm>
              <a:off x="-654126" y="377373"/>
              <a:ext cx="5375204" cy="4958622"/>
            </a:xfrm>
            <a:prstGeom prst="rect">
              <a:avLst/>
            </a:prstGeom>
          </p:spPr>
          <p:txBody>
            <a:bodyPr wrap="square" lIns="0" tIns="0" rIns="0" bIns="0" rtlCol="0" anchor="t">
              <a:spAutoFit/>
            </a:bodyPr>
            <a:lstStyle/>
            <a:p>
              <a:pPr marL="285750" lvl="1" indent="-285750">
                <a:lnSpc>
                  <a:spcPts val="2940"/>
                </a:lnSpc>
                <a:spcBef>
                  <a:spcPct val="0"/>
                </a:spcBef>
                <a:buFont typeface="Arial" panose="020B0604020202020204" pitchFamily="34" charset="0"/>
                <a:buChar char="•"/>
              </a:pPr>
              <a:r>
                <a:rPr lang="it-IT" dirty="0">
                  <a:solidFill>
                    <a:schemeClr val="bg1"/>
                  </a:solidFill>
                  <a:latin typeface="HK Grotesk Medium" panose="020B0604020202020204" charset="0"/>
                </a:rPr>
                <a:t>Tulla e programueshme në Robotics Invention System u quajt RCX (Robotic Command eXplorers). Mund të programohet duke përdorur kodin RCX ose ROBOLAB, i cili bazohej në LabVIEW. </a:t>
              </a:r>
              <a:r>
                <a:rPr lang="en-US" dirty="0">
                  <a:solidFill>
                    <a:schemeClr val="bg1"/>
                  </a:solidFill>
                  <a:latin typeface="HK Grotesk Medium" panose="020B0604020202020204" charset="0"/>
                </a:rPr>
                <a:t>RCX </a:t>
              </a:r>
              <a:r>
                <a:rPr lang="en-US" dirty="0" err="1">
                  <a:solidFill>
                    <a:schemeClr val="bg1"/>
                  </a:solidFill>
                  <a:latin typeface="HK Grotesk Medium" panose="020B0604020202020204" charset="0"/>
                </a:rPr>
                <a:t>programohet</a:t>
              </a:r>
              <a:r>
                <a:rPr lang="en-US" dirty="0">
                  <a:solidFill>
                    <a:schemeClr val="bg1"/>
                  </a:solidFill>
                  <a:latin typeface="HK Grotesk Medium" panose="020B0604020202020204" charset="0"/>
                </a:rPr>
                <a:t> duke </a:t>
              </a:r>
              <a:r>
                <a:rPr lang="en-US" dirty="0" err="1">
                  <a:solidFill>
                    <a:schemeClr val="bg1"/>
                  </a:solidFill>
                  <a:latin typeface="HK Grotesk Medium" panose="020B0604020202020204" charset="0"/>
                </a:rPr>
                <a:t>ngarkuar</a:t>
              </a:r>
              <a:r>
                <a:rPr lang="en-US" dirty="0">
                  <a:solidFill>
                    <a:schemeClr val="bg1"/>
                  </a:solidFill>
                  <a:latin typeface="HK Grotesk Medium" panose="020B0604020202020204" charset="0"/>
                </a:rPr>
                <a:t> </a:t>
              </a:r>
              <a:r>
                <a:rPr lang="en-US" dirty="0" err="1">
                  <a:solidFill>
                    <a:schemeClr val="bg1"/>
                  </a:solidFill>
                  <a:latin typeface="HK Grotesk Medium" panose="020B0604020202020204" charset="0"/>
                </a:rPr>
                <a:t>një</a:t>
              </a:r>
              <a:r>
                <a:rPr lang="en-US" dirty="0">
                  <a:solidFill>
                    <a:schemeClr val="bg1"/>
                  </a:solidFill>
                  <a:latin typeface="HK Grotesk Medium" panose="020B0604020202020204" charset="0"/>
                </a:rPr>
                <a:t> program </a:t>
              </a:r>
              <a:r>
                <a:rPr lang="en-US" dirty="0" err="1">
                  <a:solidFill>
                    <a:schemeClr val="bg1"/>
                  </a:solidFill>
                  <a:latin typeface="HK Grotesk Medium" panose="020B0604020202020204" charset="0"/>
                </a:rPr>
                <a:t>që</a:t>
              </a:r>
              <a:r>
                <a:rPr lang="en-US" dirty="0">
                  <a:solidFill>
                    <a:schemeClr val="bg1"/>
                  </a:solidFill>
                  <a:latin typeface="HK Grotesk Medium" panose="020B0604020202020204" charset="0"/>
                </a:rPr>
                <a:t> </a:t>
              </a:r>
              <a:r>
                <a:rPr lang="en-US" dirty="0" err="1">
                  <a:solidFill>
                    <a:schemeClr val="bg1"/>
                  </a:solidFill>
                  <a:latin typeface="HK Grotesk Medium" panose="020B0604020202020204" charset="0"/>
                </a:rPr>
                <a:t>përdor</a:t>
              </a:r>
              <a:r>
                <a:rPr lang="en-US" dirty="0">
                  <a:solidFill>
                    <a:schemeClr val="bg1"/>
                  </a:solidFill>
                  <a:latin typeface="HK Grotesk Medium" panose="020B0604020202020204" charset="0"/>
                </a:rPr>
                <a:t> </a:t>
              </a:r>
              <a:r>
                <a:rPr lang="en-US" dirty="0" err="1">
                  <a:solidFill>
                    <a:schemeClr val="bg1"/>
                  </a:solidFill>
                  <a:latin typeface="HK Grotesk Medium" panose="020B0604020202020204" charset="0"/>
                </a:rPr>
                <a:t>një</a:t>
              </a:r>
              <a:r>
                <a:rPr lang="en-US" dirty="0">
                  <a:solidFill>
                    <a:schemeClr val="bg1"/>
                  </a:solidFill>
                  <a:latin typeface="HK Grotesk Medium" panose="020B0604020202020204" charset="0"/>
                </a:rPr>
                <a:t> </a:t>
              </a:r>
              <a:r>
                <a:rPr lang="en-US" dirty="0" err="1">
                  <a:solidFill>
                    <a:schemeClr val="bg1"/>
                  </a:solidFill>
                  <a:latin typeface="HK Grotesk Medium" panose="020B0604020202020204" charset="0"/>
                </a:rPr>
                <a:t>interferencë</a:t>
              </a:r>
              <a:r>
                <a:rPr lang="en-US" dirty="0">
                  <a:solidFill>
                    <a:schemeClr val="bg1"/>
                  </a:solidFill>
                  <a:latin typeface="HK Grotesk Medium" panose="020B0604020202020204" charset="0"/>
                </a:rPr>
                <a:t> infra </a:t>
              </a:r>
              <a:r>
                <a:rPr lang="en-US" dirty="0" err="1">
                  <a:solidFill>
                    <a:schemeClr val="bg1"/>
                  </a:solidFill>
                  <a:latin typeface="HK Grotesk Medium" panose="020B0604020202020204" charset="0"/>
                </a:rPr>
                <a:t>të</a:t>
              </a:r>
              <a:r>
                <a:rPr lang="en-US" dirty="0">
                  <a:solidFill>
                    <a:schemeClr val="bg1"/>
                  </a:solidFill>
                  <a:latin typeface="HK Grotesk Medium" panose="020B0604020202020204" charset="0"/>
                </a:rPr>
                <a:t> </a:t>
              </a:r>
              <a:r>
                <a:rPr lang="en-US" dirty="0" err="1">
                  <a:solidFill>
                    <a:schemeClr val="bg1"/>
                  </a:solidFill>
                  <a:latin typeface="HK Grotesk Medium" panose="020B0604020202020204" charset="0"/>
                </a:rPr>
                <a:t>kuqe,që</a:t>
              </a:r>
              <a:r>
                <a:rPr lang="en-US" dirty="0">
                  <a:solidFill>
                    <a:schemeClr val="bg1"/>
                  </a:solidFill>
                  <a:latin typeface="HK Grotesk Medium" panose="020B0604020202020204" charset="0"/>
                </a:rPr>
                <a:t> RCX-ja </a:t>
              </a:r>
              <a:r>
                <a:rPr lang="en-US" dirty="0" err="1">
                  <a:solidFill>
                    <a:schemeClr val="bg1"/>
                  </a:solidFill>
                  <a:latin typeface="HK Grotesk Medium" panose="020B0604020202020204" charset="0"/>
                </a:rPr>
                <a:t>mund</a:t>
              </a:r>
              <a:r>
                <a:rPr lang="en-US" dirty="0">
                  <a:solidFill>
                    <a:schemeClr val="bg1"/>
                  </a:solidFill>
                  <a:latin typeface="HK Grotesk Medium" panose="020B0604020202020204" charset="0"/>
                </a:rPr>
                <a:t> ta </a:t>
              </a:r>
              <a:r>
                <a:rPr lang="en-US" dirty="0" err="1">
                  <a:solidFill>
                    <a:schemeClr val="bg1"/>
                  </a:solidFill>
                  <a:latin typeface="HK Grotesk Medium" panose="020B0604020202020204" charset="0"/>
                </a:rPr>
                <a:t>drejtojë</a:t>
              </a:r>
              <a:r>
                <a:rPr lang="en-US" dirty="0">
                  <a:solidFill>
                    <a:schemeClr val="bg1"/>
                  </a:solidFill>
                  <a:latin typeface="HK Grotesk Medium" panose="020B0604020202020204" charset="0"/>
                </a:rPr>
                <a:t> pa </a:t>
              </a:r>
              <a:r>
                <a:rPr lang="en-US" dirty="0" err="1">
                  <a:solidFill>
                    <a:schemeClr val="bg1"/>
                  </a:solidFill>
                  <a:latin typeface="HK Grotesk Medium" panose="020B0604020202020204" charset="0"/>
                </a:rPr>
                <a:t>pasur</a:t>
              </a:r>
              <a:r>
                <a:rPr lang="en-US" dirty="0">
                  <a:solidFill>
                    <a:schemeClr val="bg1"/>
                  </a:solidFill>
                  <a:latin typeface="HK Grotesk Medium" panose="020B0604020202020204" charset="0"/>
                </a:rPr>
                <a:t> </a:t>
              </a:r>
              <a:r>
                <a:rPr lang="en-US" dirty="0" err="1">
                  <a:solidFill>
                    <a:schemeClr val="bg1"/>
                  </a:solidFill>
                  <a:latin typeface="HK Grotesk Medium" panose="020B0604020202020204" charset="0"/>
                </a:rPr>
                <a:t>nevojë</a:t>
              </a:r>
              <a:r>
                <a:rPr lang="en-US" dirty="0">
                  <a:solidFill>
                    <a:schemeClr val="bg1"/>
                  </a:solidFill>
                  <a:latin typeface="HK Grotesk Medium" panose="020B0604020202020204" charset="0"/>
                </a:rPr>
                <a:t> </a:t>
              </a:r>
              <a:r>
                <a:rPr lang="en-US" dirty="0" err="1">
                  <a:solidFill>
                    <a:schemeClr val="bg1"/>
                  </a:solidFill>
                  <a:latin typeface="HK Grotesk Medium" panose="020B0604020202020204" charset="0"/>
                </a:rPr>
                <a:t>për</a:t>
              </a:r>
              <a:r>
                <a:rPr lang="en-US" dirty="0">
                  <a:solidFill>
                    <a:schemeClr val="bg1"/>
                  </a:solidFill>
                  <a:latin typeface="HK Grotesk Medium" panose="020B0604020202020204" charset="0"/>
                </a:rPr>
                <a:t> </a:t>
              </a:r>
              <a:r>
                <a:rPr lang="en-US" dirty="0" err="1">
                  <a:solidFill>
                    <a:schemeClr val="bg1"/>
                  </a:solidFill>
                  <a:latin typeface="HK Grotesk Medium" panose="020B0604020202020204" charset="0"/>
                </a:rPr>
                <a:t>qasje</a:t>
              </a:r>
              <a:r>
                <a:rPr lang="en-US" dirty="0">
                  <a:solidFill>
                    <a:schemeClr val="bg1"/>
                  </a:solidFill>
                  <a:latin typeface="HK Grotesk Medium" panose="020B0604020202020204" charset="0"/>
                </a:rPr>
                <a:t> </a:t>
              </a:r>
              <a:r>
                <a:rPr lang="en-US" dirty="0" err="1">
                  <a:solidFill>
                    <a:schemeClr val="bg1"/>
                  </a:solidFill>
                  <a:latin typeface="HK Grotesk Medium" panose="020B0604020202020204" charset="0"/>
                </a:rPr>
                <a:t>në</a:t>
              </a:r>
              <a:r>
                <a:rPr lang="en-US" dirty="0">
                  <a:solidFill>
                    <a:schemeClr val="bg1"/>
                  </a:solidFill>
                  <a:latin typeface="HK Grotesk Medium" panose="020B0604020202020204" charset="0"/>
                </a:rPr>
                <a:t> </a:t>
              </a:r>
              <a:r>
                <a:rPr lang="en-US" dirty="0" err="1">
                  <a:solidFill>
                    <a:schemeClr val="bg1"/>
                  </a:solidFill>
                  <a:latin typeface="HK Grotesk Medium" panose="020B0604020202020204" charset="0"/>
                </a:rPr>
                <a:t>kompjuter</a:t>
              </a:r>
              <a:r>
                <a:rPr lang="en-US" dirty="0">
                  <a:solidFill>
                    <a:schemeClr val="bg1"/>
                  </a:solidFill>
                  <a:latin typeface="HK Grotesk Medium" panose="020B0604020202020204" charset="0"/>
                </a:rPr>
                <a:t>.</a:t>
              </a:r>
              <a:endParaRPr lang="en-US" sz="2100" u="none" dirty="0">
                <a:solidFill>
                  <a:schemeClr val="bg1"/>
                </a:solidFill>
                <a:latin typeface="HK Grotesk Medium" panose="020B0604020202020204" charset="0"/>
              </a:endParaRPr>
            </a:p>
          </p:txBody>
        </p:sp>
      </p:grpSp>
      <p:grpSp>
        <p:nvGrpSpPr>
          <p:cNvPr id="18" name="Group 18"/>
          <p:cNvGrpSpPr/>
          <p:nvPr/>
        </p:nvGrpSpPr>
        <p:grpSpPr>
          <a:xfrm>
            <a:off x="6746671" y="4527172"/>
            <a:ext cx="4361110" cy="4090159"/>
            <a:chOff x="-459127" y="0"/>
            <a:chExt cx="5814813" cy="5453542"/>
          </a:xfrm>
        </p:grpSpPr>
        <p:sp>
          <p:nvSpPr>
            <p:cNvPr id="19" name="TextBox 19"/>
            <p:cNvSpPr txBox="1"/>
            <p:nvPr/>
          </p:nvSpPr>
          <p:spPr>
            <a:xfrm>
              <a:off x="0" y="0"/>
              <a:ext cx="4274685" cy="494923"/>
            </a:xfrm>
            <a:prstGeom prst="rect">
              <a:avLst/>
            </a:prstGeom>
          </p:spPr>
          <p:txBody>
            <a:bodyPr lIns="0" tIns="0" rIns="0" bIns="0" rtlCol="0" anchor="t">
              <a:spAutoFit/>
            </a:bodyPr>
            <a:lstStyle/>
            <a:p>
              <a:pPr marL="0" lvl="0" indent="0" algn="l">
                <a:lnSpc>
                  <a:spcPts val="2879"/>
                </a:lnSpc>
                <a:spcBef>
                  <a:spcPct val="0"/>
                </a:spcBef>
              </a:pPr>
              <a:r>
                <a:rPr lang="en-US" sz="2400" u="none" dirty="0">
                  <a:solidFill>
                    <a:srgbClr val="FFFFFF"/>
                  </a:solidFill>
                  <a:latin typeface="HK Grotesk Medium"/>
                </a:rPr>
                <a:t>Lego </a:t>
              </a:r>
              <a:r>
                <a:rPr lang="en-US" sz="2400" u="none" dirty="0" err="1">
                  <a:solidFill>
                    <a:srgbClr val="FFFFFF"/>
                  </a:solidFill>
                  <a:latin typeface="HK Grotesk Medium"/>
                </a:rPr>
                <a:t>Mindstorms</a:t>
              </a:r>
              <a:r>
                <a:rPr lang="en-US" sz="2400" u="none" dirty="0">
                  <a:solidFill>
                    <a:srgbClr val="FFFFFF"/>
                  </a:solidFill>
                  <a:latin typeface="HK Grotesk Medium"/>
                </a:rPr>
                <a:t> NXT</a:t>
              </a:r>
            </a:p>
          </p:txBody>
        </p:sp>
        <p:sp>
          <p:nvSpPr>
            <p:cNvPr id="20" name="TextBox 20"/>
            <p:cNvSpPr txBox="1"/>
            <p:nvPr/>
          </p:nvSpPr>
          <p:spPr>
            <a:xfrm>
              <a:off x="-459127" y="494922"/>
              <a:ext cx="5814813" cy="4958620"/>
            </a:xfrm>
            <a:prstGeom prst="rect">
              <a:avLst/>
            </a:prstGeom>
          </p:spPr>
          <p:txBody>
            <a:bodyPr wrap="square" lIns="0" tIns="0" rIns="0" bIns="0" rtlCol="0" anchor="t">
              <a:spAutoFit/>
            </a:bodyPr>
            <a:lstStyle/>
            <a:p>
              <a:pPr marL="285750" lvl="1" indent="-285750">
                <a:lnSpc>
                  <a:spcPts val="2940"/>
                </a:lnSpc>
                <a:spcBef>
                  <a:spcPct val="0"/>
                </a:spcBef>
                <a:buFont typeface="Arial" panose="020B0604020202020204" pitchFamily="34" charset="0"/>
                <a:buChar char="•"/>
              </a:pPr>
              <a:r>
                <a:rPr lang="it-IT" dirty="0">
                  <a:solidFill>
                    <a:schemeClr val="bg1"/>
                  </a:solidFill>
                  <a:latin typeface="HK Grotesk Medium" panose="020B0604020202020204" charset="0"/>
                </a:rPr>
                <a:t>Lego Mindstorms NXT është një komplet robotik i programueshëm i lëshuar nga Lego në fund të korrikut të vitit 2006. Ai zëvendësoi kompletin e gjeneratës së parë të Lego MindstormsKomponenti kryesor në komplet është një kompjuter në formë tulle i quajtur NXT Intelligent Brick. Mund të marrë hyrje deri në katër sensorë dhe të kontrollojë deri në tre motorë.</a:t>
              </a:r>
              <a:endParaRPr lang="en-US" sz="2100" u="none" dirty="0">
                <a:solidFill>
                  <a:schemeClr val="bg1"/>
                </a:solidFill>
                <a:latin typeface="HK Grotesk Medium" panose="020B0604020202020204" charset="0"/>
              </a:endParaRPr>
            </a:p>
          </p:txBody>
        </p:sp>
      </p:grpSp>
      <p:grpSp>
        <p:nvGrpSpPr>
          <p:cNvPr id="21" name="Group 21"/>
          <p:cNvGrpSpPr/>
          <p:nvPr/>
        </p:nvGrpSpPr>
        <p:grpSpPr>
          <a:xfrm>
            <a:off x="12058884" y="4527172"/>
            <a:ext cx="4476211" cy="4810125"/>
            <a:chOff x="-427202" y="0"/>
            <a:chExt cx="4701887" cy="6413499"/>
          </a:xfrm>
        </p:grpSpPr>
        <p:sp>
          <p:nvSpPr>
            <p:cNvPr id="22" name="TextBox 22"/>
            <p:cNvSpPr txBox="1"/>
            <p:nvPr/>
          </p:nvSpPr>
          <p:spPr>
            <a:xfrm>
              <a:off x="0" y="0"/>
              <a:ext cx="4274685" cy="494923"/>
            </a:xfrm>
            <a:prstGeom prst="rect">
              <a:avLst/>
            </a:prstGeom>
          </p:spPr>
          <p:txBody>
            <a:bodyPr lIns="0" tIns="0" rIns="0" bIns="0" rtlCol="0" anchor="t">
              <a:spAutoFit/>
            </a:bodyPr>
            <a:lstStyle/>
            <a:p>
              <a:pPr marL="0" lvl="0" indent="0" algn="l">
                <a:lnSpc>
                  <a:spcPts val="2879"/>
                </a:lnSpc>
                <a:spcBef>
                  <a:spcPct val="0"/>
                </a:spcBef>
              </a:pPr>
              <a:r>
                <a:rPr lang="en-US" sz="2400" u="none" dirty="0">
                  <a:solidFill>
                    <a:schemeClr val="bg1"/>
                  </a:solidFill>
                  <a:latin typeface="HK Grotesk Medium"/>
                </a:rPr>
                <a:t>Lego </a:t>
              </a:r>
              <a:r>
                <a:rPr lang="en-US" sz="2400" u="none" dirty="0" err="1">
                  <a:solidFill>
                    <a:schemeClr val="bg1"/>
                  </a:solidFill>
                  <a:latin typeface="HK Grotesk Medium"/>
                </a:rPr>
                <a:t>Mindstorms</a:t>
              </a:r>
              <a:r>
                <a:rPr lang="en-US" sz="2400" u="none" dirty="0">
                  <a:solidFill>
                    <a:schemeClr val="bg1"/>
                  </a:solidFill>
                  <a:latin typeface="HK Grotesk Medium"/>
                </a:rPr>
                <a:t> EV3</a:t>
              </a:r>
            </a:p>
          </p:txBody>
        </p:sp>
        <p:sp>
          <p:nvSpPr>
            <p:cNvPr id="23" name="TextBox 23"/>
            <p:cNvSpPr txBox="1"/>
            <p:nvPr/>
          </p:nvSpPr>
          <p:spPr>
            <a:xfrm>
              <a:off x="-427202" y="497521"/>
              <a:ext cx="4274685" cy="5915978"/>
            </a:xfrm>
            <a:prstGeom prst="rect">
              <a:avLst/>
            </a:prstGeom>
          </p:spPr>
          <p:txBody>
            <a:bodyPr lIns="0" tIns="0" rIns="0" bIns="0" rtlCol="0" anchor="t">
              <a:spAutoFit/>
            </a:bodyPr>
            <a:lstStyle/>
            <a:p>
              <a:pPr marL="285750" lvl="1" indent="-285750">
                <a:lnSpc>
                  <a:spcPts val="2940"/>
                </a:lnSpc>
                <a:spcBef>
                  <a:spcPct val="0"/>
                </a:spcBef>
                <a:buFont typeface="Arial" panose="020B0604020202020204" pitchFamily="34" charset="0"/>
                <a:buChar char="•"/>
              </a:pPr>
              <a:r>
                <a:rPr lang="it-IT" dirty="0">
                  <a:solidFill>
                    <a:schemeClr val="bg1"/>
                  </a:solidFill>
                </a:rPr>
                <a:t>Lego Mindstorms EV3 është kompleti robotik i gjeneratës së tretë në linjën Lego Mindstorms. Është pasardhësi i gjeneratës së dytë Lego Mindstorms NXT. Emërtimi "EV" i referohet "evolution"(evulucion) nga linja e produkteve Mindstorms. "3" i referohet faktit se është gjenerata e tretë e moduleve kompjuterike.</a:t>
              </a:r>
              <a:endParaRPr lang="en-US" sz="2100" u="none" dirty="0">
                <a:solidFill>
                  <a:schemeClr val="bg1"/>
                </a:solidFill>
                <a:latin typeface="HK Grotesk Medium"/>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72727"/>
        </a:solidFill>
        <a:effectLst/>
      </p:bgPr>
    </p:bg>
    <p:spTree>
      <p:nvGrpSpPr>
        <p:cNvPr id="1" name=""/>
        <p:cNvGrpSpPr/>
        <p:nvPr/>
      </p:nvGrpSpPr>
      <p:grpSpPr>
        <a:xfrm>
          <a:off x="0" y="0"/>
          <a:ext cx="0" cy="0"/>
          <a:chOff x="0" y="0"/>
          <a:chExt cx="0" cy="0"/>
        </a:xfrm>
      </p:grpSpPr>
      <p:sp>
        <p:nvSpPr>
          <p:cNvPr id="2" name="AutoShape 2"/>
          <p:cNvSpPr/>
          <p:nvPr/>
        </p:nvSpPr>
        <p:spPr>
          <a:xfrm>
            <a:off x="8760792" y="3777591"/>
            <a:ext cx="10855663" cy="0"/>
          </a:xfrm>
          <a:prstGeom prst="line">
            <a:avLst/>
          </a:prstGeom>
          <a:ln w="9525" cap="rnd">
            <a:solidFill>
              <a:srgbClr val="FFFFFF"/>
            </a:solidFill>
            <a:prstDash val="solid"/>
            <a:headEnd type="none" w="sm" len="sm"/>
            <a:tailEnd type="none" w="sm" len="sm"/>
          </a:ln>
        </p:spPr>
      </p:sp>
      <p:sp>
        <p:nvSpPr>
          <p:cNvPr id="3" name="AutoShape 3"/>
          <p:cNvSpPr/>
          <p:nvPr/>
        </p:nvSpPr>
        <p:spPr>
          <a:xfrm>
            <a:off x="8760792" y="6357009"/>
            <a:ext cx="10855663" cy="0"/>
          </a:xfrm>
          <a:prstGeom prst="line">
            <a:avLst/>
          </a:prstGeom>
          <a:ln w="9525" cap="rnd">
            <a:solidFill>
              <a:srgbClr val="FFFFFF"/>
            </a:solidFill>
            <a:prstDash val="solid"/>
            <a:headEnd type="none" w="sm" len="sm"/>
            <a:tailEnd type="none" w="sm" len="sm"/>
          </a:ln>
        </p:spPr>
      </p:sp>
      <p:pic>
        <p:nvPicPr>
          <p:cNvPr id="4" name="Picture 4"/>
          <p:cNvPicPr>
            <a:picLocks noChangeAspect="1"/>
          </p:cNvPicPr>
          <p:nvPr/>
        </p:nvPicPr>
        <p:blipFill>
          <a:blip r:embed="rId2"/>
          <a:srcRect/>
          <a:stretch>
            <a:fillRect/>
          </a:stretch>
        </p:blipFill>
        <p:spPr>
          <a:xfrm>
            <a:off x="145817" y="1028700"/>
            <a:ext cx="2536613" cy="1975387"/>
          </a:xfrm>
          <a:prstGeom prst="rect">
            <a:avLst/>
          </a:prstGeom>
        </p:spPr>
      </p:pic>
      <p:pic>
        <p:nvPicPr>
          <p:cNvPr id="5" name="Picture 5"/>
          <p:cNvPicPr>
            <a:picLocks noChangeAspect="1"/>
          </p:cNvPicPr>
          <p:nvPr/>
        </p:nvPicPr>
        <p:blipFill>
          <a:blip r:embed="rId3"/>
          <a:srcRect/>
          <a:stretch>
            <a:fillRect/>
          </a:stretch>
        </p:blipFill>
        <p:spPr>
          <a:xfrm>
            <a:off x="764143" y="1682119"/>
            <a:ext cx="6936804" cy="6922762"/>
          </a:xfrm>
          <a:prstGeom prst="rect">
            <a:avLst/>
          </a:prstGeom>
        </p:spPr>
      </p:pic>
      <p:sp>
        <p:nvSpPr>
          <p:cNvPr id="6" name="AutoShape 6"/>
          <p:cNvSpPr/>
          <p:nvPr/>
        </p:nvSpPr>
        <p:spPr>
          <a:xfrm>
            <a:off x="904808" y="1682119"/>
            <a:ext cx="6655474" cy="6749025"/>
          </a:xfrm>
          <a:prstGeom prst="rect">
            <a:avLst/>
          </a:prstGeom>
          <a:solidFill>
            <a:srgbClr val="262626"/>
          </a:solidFill>
        </p:spPr>
      </p:sp>
      <p:grpSp>
        <p:nvGrpSpPr>
          <p:cNvPr id="7" name="Group 7"/>
          <p:cNvGrpSpPr/>
          <p:nvPr/>
        </p:nvGrpSpPr>
        <p:grpSpPr>
          <a:xfrm>
            <a:off x="8760792" y="829565"/>
            <a:ext cx="7714897" cy="2868807"/>
            <a:chOff x="0" y="0"/>
            <a:chExt cx="10286529" cy="3585247"/>
          </a:xfrm>
        </p:grpSpPr>
        <p:sp>
          <p:nvSpPr>
            <p:cNvPr id="8" name="TextBox 8"/>
            <p:cNvSpPr txBox="1"/>
            <p:nvPr/>
          </p:nvSpPr>
          <p:spPr>
            <a:xfrm>
              <a:off x="0" y="0"/>
              <a:ext cx="10286529" cy="463892"/>
            </a:xfrm>
            <a:prstGeom prst="rect">
              <a:avLst/>
            </a:prstGeom>
          </p:spPr>
          <p:txBody>
            <a:bodyPr lIns="0" tIns="0" rIns="0" bIns="0" rtlCol="0" anchor="t">
              <a:spAutoFit/>
            </a:bodyPr>
            <a:lstStyle/>
            <a:p>
              <a:pPr marL="0" lvl="0" indent="0" algn="just">
                <a:lnSpc>
                  <a:spcPts val="2879"/>
                </a:lnSpc>
                <a:spcBef>
                  <a:spcPct val="0"/>
                </a:spcBef>
              </a:pPr>
              <a:r>
                <a:rPr lang="en-US" sz="2400" dirty="0" err="1">
                  <a:solidFill>
                    <a:srgbClr val="FFFFFF"/>
                  </a:solidFill>
                  <a:latin typeface="HK Grotesk Medium"/>
                </a:rPr>
                <a:t>Versioni</a:t>
              </a:r>
              <a:r>
                <a:rPr lang="en-US" sz="2400" dirty="0">
                  <a:solidFill>
                    <a:srgbClr val="FFFFFF"/>
                  </a:solidFill>
                  <a:latin typeface="HK Grotesk Medium"/>
                </a:rPr>
                <a:t> </a:t>
              </a:r>
              <a:r>
                <a:rPr lang="en-US" sz="2400" dirty="0" err="1">
                  <a:solidFill>
                    <a:srgbClr val="FFFFFF"/>
                  </a:solidFill>
                  <a:latin typeface="HK Grotesk Medium"/>
                </a:rPr>
                <a:t>Arsimor</a:t>
              </a:r>
              <a:endParaRPr lang="en-US" sz="2400" u="none" dirty="0">
                <a:solidFill>
                  <a:srgbClr val="FFFFFF"/>
                </a:solidFill>
                <a:latin typeface="HK Grotesk Medium"/>
              </a:endParaRPr>
            </a:p>
          </p:txBody>
        </p:sp>
        <p:sp>
          <p:nvSpPr>
            <p:cNvPr id="9" name="TextBox 9"/>
            <p:cNvSpPr txBox="1"/>
            <p:nvPr/>
          </p:nvSpPr>
          <p:spPr>
            <a:xfrm>
              <a:off x="0" y="815846"/>
              <a:ext cx="10286529" cy="2769401"/>
            </a:xfrm>
            <a:prstGeom prst="rect">
              <a:avLst/>
            </a:prstGeom>
          </p:spPr>
          <p:txBody>
            <a:bodyPr lIns="0" tIns="0" rIns="0" bIns="0" rtlCol="0" anchor="t">
              <a:spAutoFit/>
            </a:bodyPr>
            <a:lstStyle/>
            <a:p>
              <a:pPr marL="285750" indent="-285750">
                <a:buFont typeface="Arial" panose="020B0604020202020204" pitchFamily="34" charset="0"/>
                <a:buChar char="•"/>
              </a:pPr>
              <a:r>
                <a:rPr lang="it-IT" dirty="0">
                  <a:solidFill>
                    <a:schemeClr val="bg1"/>
                  </a:solidFill>
                  <a:latin typeface="HK Grotesk Medium" panose="020B0604020202020204" charset="0"/>
                </a:rPr>
                <a:t>Seti LEGO Mindstorms EV3 për arsim është i paketuar në një kuti të madhe plastike për organizim më të lehtë të pjesëve. Sirtari me 13 ndarje e bën të lehtë renditjen e blloqeve sipas madhësisë dhe funksionit. Nën sirtar ka hapësirë ​​për të ruajtur komponentë më të mëdhenj si rrotat dhe shinat, si dhe pajisjet elektronike dhe kabllot. Brenda kutisë, përveç elementëve të ndërtimit dhe elektronikës, ka edhe një listë për t'ju ndihmuar të renditni elementët dhe udhëzime për të ju udhëhequr gjatë procesit të ndërtimit. Ka 571 elemente.</a:t>
              </a:r>
              <a:endParaRPr lang="en-US" sz="1600" u="sng" dirty="0">
                <a:solidFill>
                  <a:schemeClr val="bg1"/>
                </a:solidFill>
                <a:latin typeface="HK Grotesk Medium" panose="020B0604020202020204" charset="0"/>
              </a:endParaRPr>
            </a:p>
          </p:txBody>
        </p:sp>
      </p:grpSp>
      <p:grpSp>
        <p:nvGrpSpPr>
          <p:cNvPr id="10" name="Group 10"/>
          <p:cNvGrpSpPr/>
          <p:nvPr/>
        </p:nvGrpSpPr>
        <p:grpSpPr>
          <a:xfrm>
            <a:off x="8760792" y="3951963"/>
            <a:ext cx="7714897" cy="2405046"/>
            <a:chOff x="0" y="88428"/>
            <a:chExt cx="10286529" cy="3206731"/>
          </a:xfrm>
        </p:grpSpPr>
        <p:sp>
          <p:nvSpPr>
            <p:cNvPr id="11" name="TextBox 11"/>
            <p:cNvSpPr txBox="1"/>
            <p:nvPr/>
          </p:nvSpPr>
          <p:spPr>
            <a:xfrm>
              <a:off x="0" y="88428"/>
              <a:ext cx="10286529" cy="494923"/>
            </a:xfrm>
            <a:prstGeom prst="rect">
              <a:avLst/>
            </a:prstGeom>
          </p:spPr>
          <p:txBody>
            <a:bodyPr lIns="0" tIns="0" rIns="0" bIns="0" rtlCol="0" anchor="t">
              <a:spAutoFit/>
            </a:bodyPr>
            <a:lstStyle/>
            <a:p>
              <a:pPr marL="0" lvl="0" indent="0" algn="just">
                <a:lnSpc>
                  <a:spcPts val="2879"/>
                </a:lnSpc>
                <a:spcBef>
                  <a:spcPct val="0"/>
                </a:spcBef>
              </a:pPr>
              <a:r>
                <a:rPr lang="en-US" sz="2400" u="none" dirty="0" err="1">
                  <a:solidFill>
                    <a:srgbClr val="FFFFFF"/>
                  </a:solidFill>
                  <a:latin typeface="HK Grotesk Medium"/>
                </a:rPr>
                <a:t>Versioni</a:t>
              </a:r>
              <a:r>
                <a:rPr lang="en-US" sz="2400" u="none" dirty="0">
                  <a:solidFill>
                    <a:srgbClr val="FFFFFF"/>
                  </a:solidFill>
                  <a:latin typeface="HK Grotesk Medium"/>
                </a:rPr>
                <a:t> </a:t>
              </a:r>
              <a:r>
                <a:rPr lang="en-US" sz="2400" u="none" dirty="0" err="1">
                  <a:solidFill>
                    <a:srgbClr val="FFFFFF"/>
                  </a:solidFill>
                  <a:latin typeface="HK Grotesk Medium"/>
                </a:rPr>
                <a:t>Shtëpiak</a:t>
              </a:r>
              <a:endParaRPr lang="en-US" sz="2400" u="none" dirty="0">
                <a:solidFill>
                  <a:srgbClr val="FFFFFF"/>
                </a:solidFill>
                <a:latin typeface="HK Grotesk Medium"/>
              </a:endParaRPr>
            </a:p>
          </p:txBody>
        </p:sp>
        <p:sp>
          <p:nvSpPr>
            <p:cNvPr id="12" name="TextBox 12"/>
            <p:cNvSpPr txBox="1"/>
            <p:nvPr/>
          </p:nvSpPr>
          <p:spPr>
            <a:xfrm>
              <a:off x="0" y="815846"/>
              <a:ext cx="10286529" cy="2479313"/>
            </a:xfrm>
            <a:prstGeom prst="rect">
              <a:avLst/>
            </a:prstGeom>
          </p:spPr>
          <p:txBody>
            <a:bodyPr lIns="0" tIns="0" rIns="0" bIns="0" rtlCol="0" anchor="t">
              <a:spAutoFit/>
            </a:bodyPr>
            <a:lstStyle/>
            <a:p>
              <a:pPr marL="285750" lvl="1" indent="-285750">
                <a:lnSpc>
                  <a:spcPts val="2940"/>
                </a:lnSpc>
                <a:spcBef>
                  <a:spcPct val="0"/>
                </a:spcBef>
                <a:buFont typeface="Arial" panose="020B0604020202020204" pitchFamily="34" charset="0"/>
                <a:buChar char="•"/>
              </a:pPr>
              <a:r>
                <a:rPr lang="it-IT" dirty="0">
                  <a:solidFill>
                    <a:schemeClr val="bg1"/>
                  </a:solidFill>
                  <a:latin typeface="HK Grotesk Medium" panose="020B0604020202020204" charset="0"/>
                </a:rPr>
                <a:t>Kompleti LEGO Mindstorms EV3 Home është i paketuar në një kuti kartoni e cila nuk është e përshtatshme për ruajtjen e tullave. Versioni Sht</a:t>
              </a:r>
              <a:r>
                <a:rPr lang="en-US" dirty="0" err="1">
                  <a:solidFill>
                    <a:schemeClr val="bg1"/>
                  </a:solidFill>
                  <a:latin typeface="HK Grotesk Medium" panose="020B0604020202020204" charset="0"/>
                </a:rPr>
                <a:t>ëpiak</a:t>
              </a:r>
              <a:r>
                <a:rPr lang="it-IT" dirty="0">
                  <a:solidFill>
                    <a:schemeClr val="bg1"/>
                  </a:solidFill>
                  <a:latin typeface="HK Grotesk Medium" panose="020B0604020202020204" charset="0"/>
                </a:rPr>
                <a:t> i LEGO Mindstorms EV3 përmban 601 pjesë. Përmbajtja e këtij versioni është e ngjashme me versioni arsimor. Në versionin LEGO Mindstorms EV3 Home do të gjeni shumë elementë dekorativë. </a:t>
              </a:r>
              <a:endParaRPr lang="en-US" sz="2100" u="none" dirty="0">
                <a:solidFill>
                  <a:schemeClr val="bg1"/>
                </a:solidFill>
                <a:latin typeface="HK Grotesk Medium" panose="020B0604020202020204" charset="0"/>
              </a:endParaRPr>
            </a:p>
          </p:txBody>
        </p:sp>
      </p:grpSp>
      <p:grpSp>
        <p:nvGrpSpPr>
          <p:cNvPr id="13" name="Group 13"/>
          <p:cNvGrpSpPr/>
          <p:nvPr/>
        </p:nvGrpSpPr>
        <p:grpSpPr>
          <a:xfrm>
            <a:off x="8760792" y="6864191"/>
            <a:ext cx="7714897" cy="2447580"/>
            <a:chOff x="0" y="0"/>
            <a:chExt cx="10286529" cy="3263441"/>
          </a:xfrm>
        </p:grpSpPr>
        <p:sp>
          <p:nvSpPr>
            <p:cNvPr id="14" name="TextBox 14"/>
            <p:cNvSpPr txBox="1"/>
            <p:nvPr/>
          </p:nvSpPr>
          <p:spPr>
            <a:xfrm>
              <a:off x="0" y="0"/>
              <a:ext cx="10286529" cy="494923"/>
            </a:xfrm>
            <a:prstGeom prst="rect">
              <a:avLst/>
            </a:prstGeom>
          </p:spPr>
          <p:txBody>
            <a:bodyPr lIns="0" tIns="0" rIns="0" bIns="0" rtlCol="0" anchor="t">
              <a:spAutoFit/>
            </a:bodyPr>
            <a:lstStyle/>
            <a:p>
              <a:pPr marL="0" lvl="0" indent="0" algn="just">
                <a:lnSpc>
                  <a:spcPts val="2879"/>
                </a:lnSpc>
                <a:spcBef>
                  <a:spcPct val="0"/>
                </a:spcBef>
              </a:pPr>
              <a:r>
                <a:rPr lang="en-US" sz="2400" u="none" dirty="0" err="1">
                  <a:solidFill>
                    <a:srgbClr val="FFFFFF"/>
                  </a:solidFill>
                  <a:latin typeface="HK Grotesk Medium"/>
                </a:rPr>
                <a:t>Tulla</a:t>
              </a:r>
              <a:r>
                <a:rPr lang="en-US" sz="2400" u="none" dirty="0">
                  <a:solidFill>
                    <a:srgbClr val="FFFFFF"/>
                  </a:solidFill>
                  <a:latin typeface="HK Grotesk Medium"/>
                </a:rPr>
                <a:t> </a:t>
              </a:r>
              <a:r>
                <a:rPr lang="en-US" sz="2400" u="none" dirty="0" err="1">
                  <a:solidFill>
                    <a:srgbClr val="FFFFFF"/>
                  </a:solidFill>
                  <a:latin typeface="HK Grotesk Medium"/>
                </a:rPr>
                <a:t>intelegjente</a:t>
              </a:r>
              <a:r>
                <a:rPr lang="en-US" sz="2400" u="none" dirty="0">
                  <a:solidFill>
                    <a:srgbClr val="FFFFFF"/>
                  </a:solidFill>
                  <a:latin typeface="HK Grotesk Medium"/>
                </a:rPr>
                <a:t> EV3</a:t>
              </a:r>
            </a:p>
          </p:txBody>
        </p:sp>
        <p:sp>
          <p:nvSpPr>
            <p:cNvPr id="15" name="TextBox 15"/>
            <p:cNvSpPr txBox="1"/>
            <p:nvPr/>
          </p:nvSpPr>
          <p:spPr>
            <a:xfrm>
              <a:off x="0" y="815847"/>
              <a:ext cx="10286529" cy="2447594"/>
            </a:xfrm>
            <a:prstGeom prst="rect">
              <a:avLst/>
            </a:prstGeom>
          </p:spPr>
          <p:txBody>
            <a:bodyPr lIns="0" tIns="0" rIns="0" bIns="0" rtlCol="0" anchor="t">
              <a:spAutoFit/>
            </a:bodyPr>
            <a:lstStyle/>
            <a:p>
              <a:pPr marL="285750" lvl="1" indent="-285750">
                <a:lnSpc>
                  <a:spcPts val="2940"/>
                </a:lnSpc>
                <a:spcBef>
                  <a:spcPct val="0"/>
                </a:spcBef>
                <a:buFont typeface="Arial" panose="020B0604020202020204" pitchFamily="34" charset="0"/>
                <a:buChar char="•"/>
              </a:pPr>
              <a:r>
                <a:rPr lang="it-IT" dirty="0">
                  <a:solidFill>
                    <a:schemeClr val="bg1"/>
                  </a:solidFill>
                  <a:latin typeface="HK Grotesk Medium" panose="020B0604020202020204" charset="0"/>
                </a:rPr>
                <a:t>Tulla inteligjente Lego Mindstorms EV3 është truri i robotit tuaj. Ai përbëhet nga një ekran, altoparlant i brendshëm, 8 porte, drita LED dhe 6 butona. Përveç faktik se është kontrolluesi i robotit tuaj, ai gjithashtu ofron fuqinë që drejton motorët dhe sensorët. Ka 5 porte në krye dhe 4 porte të tjera në fund. </a:t>
              </a:r>
              <a:endParaRPr lang="en-US" sz="2100" u="none" dirty="0">
                <a:solidFill>
                  <a:schemeClr val="bg1"/>
                </a:solidFill>
                <a:latin typeface="HK Grotesk Medium" panose="020B0604020202020204" charset="0"/>
              </a:endParaRPr>
            </a:p>
          </p:txBody>
        </p:sp>
      </p:grpSp>
      <p:grpSp>
        <p:nvGrpSpPr>
          <p:cNvPr id="16" name="Group 16"/>
          <p:cNvGrpSpPr/>
          <p:nvPr/>
        </p:nvGrpSpPr>
        <p:grpSpPr>
          <a:xfrm>
            <a:off x="1414123" y="4707658"/>
            <a:ext cx="5636844" cy="1095451"/>
            <a:chOff x="0" y="2395543"/>
            <a:chExt cx="7515792" cy="1460601"/>
          </a:xfrm>
        </p:grpSpPr>
        <p:sp>
          <p:nvSpPr>
            <p:cNvPr id="17" name="TextBox 17"/>
            <p:cNvSpPr txBox="1"/>
            <p:nvPr/>
          </p:nvSpPr>
          <p:spPr>
            <a:xfrm>
              <a:off x="0" y="2395543"/>
              <a:ext cx="7515792" cy="930597"/>
            </a:xfrm>
            <a:prstGeom prst="rect">
              <a:avLst/>
            </a:prstGeom>
          </p:spPr>
          <p:txBody>
            <a:bodyPr lIns="0" tIns="0" rIns="0" bIns="0" rtlCol="0" anchor="t">
              <a:spAutoFit/>
            </a:bodyPr>
            <a:lstStyle/>
            <a:p>
              <a:pPr marL="0" lvl="0" indent="0">
                <a:lnSpc>
                  <a:spcPts val="5759"/>
                </a:lnSpc>
                <a:spcBef>
                  <a:spcPct val="0"/>
                </a:spcBef>
              </a:pPr>
              <a:r>
                <a:rPr lang="en-US" sz="4800" u="none" dirty="0">
                  <a:solidFill>
                    <a:srgbClr val="FFFFFF"/>
                  </a:solidFill>
                  <a:latin typeface="HK Grotesk Bold Bold"/>
                </a:rPr>
                <a:t>EVOLUTION 3</a:t>
              </a:r>
            </a:p>
          </p:txBody>
        </p:sp>
        <p:sp>
          <p:nvSpPr>
            <p:cNvPr id="18" name="TextBox 18"/>
            <p:cNvSpPr txBox="1"/>
            <p:nvPr/>
          </p:nvSpPr>
          <p:spPr>
            <a:xfrm>
              <a:off x="0" y="2555017"/>
              <a:ext cx="7067499" cy="1301127"/>
            </a:xfrm>
            <a:prstGeom prst="rect">
              <a:avLst/>
            </a:prstGeom>
          </p:spPr>
          <p:txBody>
            <a:bodyPr lIns="0" tIns="0" rIns="0" bIns="0" rtlCol="0" anchor="t">
              <a:spAutoFit/>
            </a:bodyPr>
            <a:lstStyle/>
            <a:p>
              <a:pPr marL="0" lvl="0" indent="0" algn="l">
                <a:lnSpc>
                  <a:spcPts val="3840"/>
                </a:lnSpc>
                <a:spcBef>
                  <a:spcPct val="0"/>
                </a:spcBef>
              </a:pPr>
              <a:endParaRPr lang="en-US" sz="3200" u="none" dirty="0">
                <a:solidFill>
                  <a:srgbClr val="FFFFFF"/>
                </a:solidFill>
                <a:latin typeface="HK Grotesk Medium"/>
              </a:endParaRPr>
            </a:p>
            <a:p>
              <a:pPr marL="0" lvl="0" indent="0" algn="l">
                <a:lnSpc>
                  <a:spcPts val="3840"/>
                </a:lnSpc>
                <a:spcBef>
                  <a:spcPct val="0"/>
                </a:spcBef>
              </a:pPr>
              <a:endParaRPr lang="en-US" sz="3200" u="none" dirty="0">
                <a:solidFill>
                  <a:srgbClr val="FFFFFF"/>
                </a:solidFill>
                <a:latin typeface="HK Grotesk Medium"/>
              </a:endParaRPr>
            </a:p>
          </p:txBody>
        </p:sp>
      </p:grpSp>
      <p:pic>
        <p:nvPicPr>
          <p:cNvPr id="19" name="Picture 19"/>
          <p:cNvPicPr>
            <a:picLocks noChangeAspect="1"/>
          </p:cNvPicPr>
          <p:nvPr/>
        </p:nvPicPr>
        <p:blipFill>
          <a:blip r:embed="rId4"/>
          <a:srcRect/>
          <a:stretch>
            <a:fillRect/>
          </a:stretch>
        </p:blipFill>
        <p:spPr>
          <a:xfrm>
            <a:off x="5440701" y="7549314"/>
            <a:ext cx="2119581" cy="2005653"/>
          </a:xfrm>
          <a:prstGeom prst="rect">
            <a:avLst/>
          </a:prstGeom>
        </p:spPr>
      </p:pic>
      <p:pic>
        <p:nvPicPr>
          <p:cNvPr id="20" name="Picture 20"/>
          <p:cNvPicPr>
            <a:picLocks noChangeAspect="1"/>
          </p:cNvPicPr>
          <p:nvPr/>
        </p:nvPicPr>
        <p:blipFill>
          <a:blip r:embed="rId5"/>
          <a:srcRect/>
          <a:stretch>
            <a:fillRect/>
          </a:stretch>
        </p:blipFill>
        <p:spPr>
          <a:xfrm>
            <a:off x="16854358" y="-794554"/>
            <a:ext cx="2762096" cy="195763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72727"/>
        </a:solidFill>
        <a:effectLst/>
      </p:bgPr>
    </p:bg>
    <p:spTree>
      <p:nvGrpSpPr>
        <p:cNvPr id="1" name=""/>
        <p:cNvGrpSpPr/>
        <p:nvPr/>
      </p:nvGrpSpPr>
      <p:grpSpPr>
        <a:xfrm>
          <a:off x="0" y="0"/>
          <a:ext cx="0" cy="0"/>
          <a:chOff x="0" y="0"/>
          <a:chExt cx="0" cy="0"/>
        </a:xfrm>
      </p:grpSpPr>
      <p:sp>
        <p:nvSpPr>
          <p:cNvPr id="2" name="TextBox 2"/>
          <p:cNvSpPr txBox="1"/>
          <p:nvPr/>
        </p:nvSpPr>
        <p:spPr>
          <a:xfrm>
            <a:off x="3002377" y="1028700"/>
            <a:ext cx="12283245" cy="723900"/>
          </a:xfrm>
          <a:prstGeom prst="rect">
            <a:avLst/>
          </a:prstGeom>
        </p:spPr>
        <p:txBody>
          <a:bodyPr lIns="0" tIns="0" rIns="0" bIns="0" rtlCol="0" anchor="t">
            <a:spAutoFit/>
          </a:bodyPr>
          <a:lstStyle/>
          <a:p>
            <a:pPr marL="0" lvl="0" indent="0" algn="ctr">
              <a:lnSpc>
                <a:spcPts val="5759"/>
              </a:lnSpc>
              <a:spcBef>
                <a:spcPct val="0"/>
              </a:spcBef>
            </a:pPr>
            <a:r>
              <a:rPr lang="en-US" sz="4800" u="none" dirty="0" err="1">
                <a:solidFill>
                  <a:srgbClr val="FFFFFF"/>
                </a:solidFill>
                <a:latin typeface="HK Grotesk Bold Bold"/>
              </a:rPr>
              <a:t>Motorët</a:t>
            </a:r>
            <a:r>
              <a:rPr lang="en-US" sz="4800" u="none" dirty="0">
                <a:solidFill>
                  <a:srgbClr val="FFFFFF"/>
                </a:solidFill>
                <a:latin typeface="HK Grotesk Bold Bold"/>
              </a:rPr>
              <a:t> </a:t>
            </a:r>
            <a:r>
              <a:rPr lang="en-US" sz="4800" u="none" dirty="0" err="1">
                <a:solidFill>
                  <a:srgbClr val="FFFFFF"/>
                </a:solidFill>
                <a:latin typeface="HK Grotesk Bold Bold"/>
              </a:rPr>
              <a:t>dhe</a:t>
            </a:r>
            <a:r>
              <a:rPr lang="en-US" sz="4800" u="none" dirty="0">
                <a:solidFill>
                  <a:srgbClr val="FFFFFF"/>
                </a:solidFill>
                <a:latin typeface="HK Grotesk Bold Bold"/>
              </a:rPr>
              <a:t> </a:t>
            </a:r>
            <a:r>
              <a:rPr lang="en-US" sz="4800" u="none" dirty="0" err="1">
                <a:solidFill>
                  <a:srgbClr val="FFFFFF"/>
                </a:solidFill>
                <a:latin typeface="HK Grotesk Bold Bold"/>
              </a:rPr>
              <a:t>sensorët</a:t>
            </a:r>
            <a:endParaRPr lang="en-US" sz="4800" u="none" dirty="0">
              <a:solidFill>
                <a:srgbClr val="FFFFFF"/>
              </a:solidFill>
              <a:latin typeface="HK Grotesk Bold Bold"/>
            </a:endParaRPr>
          </a:p>
        </p:txBody>
      </p:sp>
      <p:pic>
        <p:nvPicPr>
          <p:cNvPr id="3" name="Picture 3"/>
          <p:cNvPicPr>
            <a:picLocks noChangeAspect="1"/>
          </p:cNvPicPr>
          <p:nvPr/>
        </p:nvPicPr>
        <p:blipFill>
          <a:blip r:embed="rId2"/>
          <a:srcRect/>
          <a:stretch>
            <a:fillRect/>
          </a:stretch>
        </p:blipFill>
        <p:spPr>
          <a:xfrm>
            <a:off x="167959" y="3532077"/>
            <a:ext cx="3557627" cy="6014084"/>
          </a:xfrm>
          <a:prstGeom prst="rect">
            <a:avLst/>
          </a:prstGeom>
        </p:spPr>
      </p:pic>
      <p:pic>
        <p:nvPicPr>
          <p:cNvPr id="4" name="Picture 4"/>
          <p:cNvPicPr>
            <a:picLocks noChangeAspect="1"/>
          </p:cNvPicPr>
          <p:nvPr/>
        </p:nvPicPr>
        <p:blipFill>
          <a:blip r:embed="rId2"/>
          <a:srcRect/>
          <a:stretch>
            <a:fillRect/>
          </a:stretch>
        </p:blipFill>
        <p:spPr>
          <a:xfrm>
            <a:off x="3766573" y="3532077"/>
            <a:ext cx="3557627" cy="6014084"/>
          </a:xfrm>
          <a:prstGeom prst="rect">
            <a:avLst/>
          </a:prstGeom>
        </p:spPr>
      </p:pic>
      <p:pic>
        <p:nvPicPr>
          <p:cNvPr id="5" name="Picture 5"/>
          <p:cNvPicPr>
            <a:picLocks noChangeAspect="1"/>
          </p:cNvPicPr>
          <p:nvPr/>
        </p:nvPicPr>
        <p:blipFill>
          <a:blip r:embed="rId2"/>
          <a:srcRect/>
          <a:stretch>
            <a:fillRect/>
          </a:stretch>
        </p:blipFill>
        <p:spPr>
          <a:xfrm>
            <a:off x="7365186" y="3532077"/>
            <a:ext cx="3557627" cy="6014084"/>
          </a:xfrm>
          <a:prstGeom prst="rect">
            <a:avLst/>
          </a:prstGeom>
        </p:spPr>
      </p:pic>
      <p:pic>
        <p:nvPicPr>
          <p:cNvPr id="6" name="Picture 6"/>
          <p:cNvPicPr>
            <a:picLocks noChangeAspect="1"/>
          </p:cNvPicPr>
          <p:nvPr/>
        </p:nvPicPr>
        <p:blipFill>
          <a:blip r:embed="rId2"/>
          <a:srcRect/>
          <a:stretch>
            <a:fillRect/>
          </a:stretch>
        </p:blipFill>
        <p:spPr>
          <a:xfrm>
            <a:off x="10963800" y="3532077"/>
            <a:ext cx="3557627" cy="6014084"/>
          </a:xfrm>
          <a:prstGeom prst="rect">
            <a:avLst/>
          </a:prstGeom>
        </p:spPr>
      </p:pic>
      <p:pic>
        <p:nvPicPr>
          <p:cNvPr id="7" name="Picture 7"/>
          <p:cNvPicPr>
            <a:picLocks noChangeAspect="1"/>
          </p:cNvPicPr>
          <p:nvPr/>
        </p:nvPicPr>
        <p:blipFill>
          <a:blip r:embed="rId2"/>
          <a:srcRect/>
          <a:stretch>
            <a:fillRect/>
          </a:stretch>
        </p:blipFill>
        <p:spPr>
          <a:xfrm>
            <a:off x="14562414" y="3532077"/>
            <a:ext cx="3557627" cy="6014084"/>
          </a:xfrm>
          <a:prstGeom prst="rect">
            <a:avLst/>
          </a:prstGeom>
        </p:spPr>
      </p:pic>
      <p:sp>
        <p:nvSpPr>
          <p:cNvPr id="8" name="TextBox 8"/>
          <p:cNvSpPr txBox="1"/>
          <p:nvPr/>
        </p:nvSpPr>
        <p:spPr>
          <a:xfrm>
            <a:off x="4315682" y="2581881"/>
            <a:ext cx="2459408" cy="1102866"/>
          </a:xfrm>
          <a:prstGeom prst="rect">
            <a:avLst/>
          </a:prstGeom>
        </p:spPr>
        <p:txBody>
          <a:bodyPr lIns="0" tIns="0" rIns="0" bIns="0" rtlCol="0" anchor="t">
            <a:spAutoFit/>
          </a:bodyPr>
          <a:lstStyle/>
          <a:p>
            <a:pPr marL="0" lvl="0" indent="0" algn="ctr">
              <a:lnSpc>
                <a:spcPts val="4320"/>
              </a:lnSpc>
              <a:spcBef>
                <a:spcPct val="0"/>
              </a:spcBef>
            </a:pPr>
            <a:endParaRPr lang="en-US" sz="3600" dirty="0">
              <a:solidFill>
                <a:srgbClr val="FFFFFF"/>
              </a:solidFill>
              <a:latin typeface="HK Grotesk Bold Bold"/>
            </a:endParaRPr>
          </a:p>
          <a:p>
            <a:pPr marL="0" lvl="0" indent="0" algn="ctr">
              <a:lnSpc>
                <a:spcPts val="4320"/>
              </a:lnSpc>
              <a:spcBef>
                <a:spcPct val="0"/>
              </a:spcBef>
            </a:pPr>
            <a:endParaRPr lang="en-US" sz="3600" u="none" dirty="0">
              <a:solidFill>
                <a:srgbClr val="FFFFFF"/>
              </a:solidFill>
              <a:latin typeface="HK Grotesk Bold Bold"/>
            </a:endParaRPr>
          </a:p>
        </p:txBody>
      </p:sp>
      <p:grpSp>
        <p:nvGrpSpPr>
          <p:cNvPr id="9" name="Group 9"/>
          <p:cNvGrpSpPr/>
          <p:nvPr/>
        </p:nvGrpSpPr>
        <p:grpSpPr>
          <a:xfrm>
            <a:off x="4072165" y="4203095"/>
            <a:ext cx="2713085" cy="3760789"/>
            <a:chOff x="-222493" y="-485968"/>
            <a:chExt cx="3617447" cy="5014383"/>
          </a:xfrm>
        </p:grpSpPr>
        <p:sp>
          <p:nvSpPr>
            <p:cNvPr id="10" name="TextBox 10"/>
            <p:cNvSpPr txBox="1"/>
            <p:nvPr/>
          </p:nvSpPr>
          <p:spPr>
            <a:xfrm>
              <a:off x="-222493" y="65657"/>
              <a:ext cx="3617447" cy="4462758"/>
            </a:xfrm>
            <a:prstGeom prst="rect">
              <a:avLst/>
            </a:prstGeom>
          </p:spPr>
          <p:txBody>
            <a:bodyPr wrap="square" lIns="0" tIns="0" rIns="0" bIns="0" rtlCol="0" anchor="t">
              <a:spAutoFit/>
            </a:bodyPr>
            <a:lstStyle/>
            <a:p>
              <a:pPr marL="0" lvl="1" algn="ctr">
                <a:lnSpc>
                  <a:spcPts val="2940"/>
                </a:lnSpc>
                <a:spcBef>
                  <a:spcPct val="0"/>
                </a:spcBef>
              </a:pPr>
              <a:r>
                <a:rPr lang="it-IT" dirty="0">
                  <a:solidFill>
                    <a:schemeClr val="bg1"/>
                  </a:solidFill>
                  <a:latin typeface="HK Grotesk Medium" panose="020B0604020202020204" charset="0"/>
                </a:rPr>
                <a:t>Motori i mesëm ka gjithashtu të integruar një sensor rrotullues. Ai mund të programohet të ndizet ose fiket, ta kontrollojë atë nivelin e fuqisë, ose të ekzekutojë për një kohë ose rrotullime të caktuara.</a:t>
              </a:r>
              <a:endParaRPr lang="en-US" u="sng" dirty="0">
                <a:solidFill>
                  <a:schemeClr val="bg1"/>
                </a:solidFill>
                <a:latin typeface="HK Grotesk Medium" panose="020B0604020202020204" charset="0"/>
              </a:endParaRPr>
            </a:p>
            <a:p>
              <a:pPr marL="0" lvl="1" indent="0" algn="ctr">
                <a:lnSpc>
                  <a:spcPts val="2940"/>
                </a:lnSpc>
                <a:spcBef>
                  <a:spcPct val="0"/>
                </a:spcBef>
              </a:pPr>
              <a:endParaRPr lang="en-US" sz="2000" u="none" dirty="0">
                <a:solidFill>
                  <a:schemeClr val="bg1"/>
                </a:solidFill>
                <a:latin typeface="HK Grotesk Medium" panose="020B0604020202020204" charset="0"/>
              </a:endParaRPr>
            </a:p>
          </p:txBody>
        </p:sp>
        <p:sp>
          <p:nvSpPr>
            <p:cNvPr id="11" name="TextBox 11"/>
            <p:cNvSpPr txBox="1"/>
            <p:nvPr/>
          </p:nvSpPr>
          <p:spPr>
            <a:xfrm>
              <a:off x="-36179" y="-485968"/>
              <a:ext cx="3279211" cy="410369"/>
            </a:xfrm>
            <a:prstGeom prst="rect">
              <a:avLst/>
            </a:prstGeom>
          </p:spPr>
          <p:txBody>
            <a:bodyPr lIns="0" tIns="0" rIns="0" bIns="0" rtlCol="0" anchor="t">
              <a:spAutoFit/>
            </a:bodyPr>
            <a:lstStyle/>
            <a:p>
              <a:pPr algn="ctr"/>
              <a:r>
                <a:rPr lang="en-US" sz="2000" b="1" dirty="0" err="1">
                  <a:solidFill>
                    <a:schemeClr val="bg1"/>
                  </a:solidFill>
                  <a:latin typeface="HK Grotesk Medium" panose="020B0604020202020204" charset="0"/>
                </a:rPr>
                <a:t>Motori</a:t>
              </a:r>
              <a:r>
                <a:rPr lang="it-IT" sz="2000" b="1" dirty="0">
                  <a:solidFill>
                    <a:schemeClr val="bg1"/>
                  </a:solidFill>
                  <a:latin typeface="HK Grotesk Medium" panose="020B0604020202020204" charset="0"/>
                </a:rPr>
                <a:t> i mesëm</a:t>
              </a:r>
              <a:endParaRPr lang="en-US" sz="2000" b="1" dirty="0">
                <a:solidFill>
                  <a:schemeClr val="bg1"/>
                </a:solidFill>
                <a:latin typeface="HK Grotesk Medium" panose="020B0604020202020204" charset="0"/>
              </a:endParaRPr>
            </a:p>
          </p:txBody>
        </p:sp>
      </p:grpSp>
      <p:sp>
        <p:nvSpPr>
          <p:cNvPr id="12" name="TextBox 12"/>
          <p:cNvSpPr txBox="1"/>
          <p:nvPr/>
        </p:nvSpPr>
        <p:spPr>
          <a:xfrm>
            <a:off x="2492680" y="2256071"/>
            <a:ext cx="2459408" cy="552450"/>
          </a:xfrm>
          <a:prstGeom prst="rect">
            <a:avLst/>
          </a:prstGeom>
        </p:spPr>
        <p:txBody>
          <a:bodyPr lIns="0" tIns="0" rIns="0" bIns="0" rtlCol="0" anchor="t">
            <a:spAutoFit/>
          </a:bodyPr>
          <a:lstStyle/>
          <a:p>
            <a:pPr marL="0" lvl="0" indent="0" algn="ctr">
              <a:lnSpc>
                <a:spcPts val="4320"/>
              </a:lnSpc>
              <a:spcBef>
                <a:spcPct val="0"/>
              </a:spcBef>
            </a:pPr>
            <a:r>
              <a:rPr lang="en-US" sz="3600" u="none" dirty="0">
                <a:solidFill>
                  <a:srgbClr val="FFFFFF"/>
                </a:solidFill>
                <a:latin typeface="HK Grotesk Bold Bold"/>
              </a:rPr>
              <a:t>MOTORËT</a:t>
            </a:r>
          </a:p>
        </p:txBody>
      </p:sp>
      <p:grpSp>
        <p:nvGrpSpPr>
          <p:cNvPr id="13" name="Group 13"/>
          <p:cNvGrpSpPr/>
          <p:nvPr/>
        </p:nvGrpSpPr>
        <p:grpSpPr>
          <a:xfrm>
            <a:off x="442513" y="4176793"/>
            <a:ext cx="3008518" cy="4108014"/>
            <a:chOff x="-311424" y="-548968"/>
            <a:chExt cx="4011358" cy="5477350"/>
          </a:xfrm>
        </p:grpSpPr>
        <p:sp>
          <p:nvSpPr>
            <p:cNvPr id="14" name="TextBox 14"/>
            <p:cNvSpPr txBox="1"/>
            <p:nvPr/>
          </p:nvSpPr>
          <p:spPr>
            <a:xfrm>
              <a:off x="-311424" y="-30239"/>
              <a:ext cx="4011358" cy="4958621"/>
            </a:xfrm>
            <a:prstGeom prst="rect">
              <a:avLst/>
            </a:prstGeom>
          </p:spPr>
          <p:txBody>
            <a:bodyPr wrap="square" lIns="0" tIns="0" rIns="0" bIns="0" rtlCol="0" anchor="t">
              <a:spAutoFit/>
            </a:bodyPr>
            <a:lstStyle/>
            <a:p>
              <a:pPr marL="0" lvl="1" algn="ctr">
                <a:lnSpc>
                  <a:spcPts val="2940"/>
                </a:lnSpc>
                <a:spcBef>
                  <a:spcPct val="0"/>
                </a:spcBef>
              </a:pPr>
              <a:r>
                <a:rPr lang="it-IT" dirty="0">
                  <a:solidFill>
                    <a:schemeClr val="bg1"/>
                  </a:solidFill>
                  <a:latin typeface="HK Grotesk Medium" panose="020B0604020202020204" charset="0"/>
                </a:rPr>
                <a:t>Motori i madh është një motor intelegjent i fuqishëm i cili është optimizuar për të qenë baza lëvizëse në robotët tuaj.Duke përdorur bllokun e programimit Move Steering ose Move Tank,motorët e mëdhenj do të koordinojnë veprimin në të njëjtën kohë.</a:t>
              </a:r>
              <a:endParaRPr lang="en-US" u="sng" dirty="0">
                <a:solidFill>
                  <a:schemeClr val="bg1"/>
                </a:solidFill>
                <a:latin typeface="HK Grotesk Medium" panose="020B0604020202020204" charset="0"/>
              </a:endParaRPr>
            </a:p>
            <a:p>
              <a:pPr marL="0" lvl="1" indent="0" algn="ctr">
                <a:lnSpc>
                  <a:spcPts val="2940"/>
                </a:lnSpc>
                <a:spcBef>
                  <a:spcPct val="0"/>
                </a:spcBef>
              </a:pPr>
              <a:endParaRPr lang="en-US" sz="2400" u="none" dirty="0">
                <a:solidFill>
                  <a:schemeClr val="bg1"/>
                </a:solidFill>
                <a:latin typeface="HK Grotesk Medium" panose="020B0604020202020204" charset="0"/>
              </a:endParaRPr>
            </a:p>
          </p:txBody>
        </p:sp>
        <p:sp>
          <p:nvSpPr>
            <p:cNvPr id="15" name="TextBox 15"/>
            <p:cNvSpPr txBox="1"/>
            <p:nvPr/>
          </p:nvSpPr>
          <p:spPr>
            <a:xfrm>
              <a:off x="0" y="-548968"/>
              <a:ext cx="3279211" cy="474404"/>
            </a:xfrm>
            <a:prstGeom prst="rect">
              <a:avLst/>
            </a:prstGeom>
          </p:spPr>
          <p:txBody>
            <a:bodyPr lIns="0" tIns="0" rIns="0" bIns="0" rtlCol="0" anchor="t">
              <a:spAutoFit/>
            </a:bodyPr>
            <a:lstStyle/>
            <a:p>
              <a:pPr lvl="0" algn="ctr">
                <a:lnSpc>
                  <a:spcPts val="2879"/>
                </a:lnSpc>
                <a:spcBef>
                  <a:spcPct val="0"/>
                </a:spcBef>
              </a:pPr>
              <a:r>
                <a:rPr lang="it-IT" sz="2000" b="1" dirty="0">
                  <a:solidFill>
                    <a:schemeClr val="bg1"/>
                  </a:solidFill>
                  <a:latin typeface="HK Grotesk Medium" panose="020B0604020202020204" charset="0"/>
                </a:rPr>
                <a:t>Motori i madh</a:t>
              </a:r>
              <a:endParaRPr lang="en-US" sz="2800" b="1" u="none" dirty="0">
                <a:solidFill>
                  <a:schemeClr val="bg1"/>
                </a:solidFill>
                <a:latin typeface="HK Grotesk Medium" panose="020B0604020202020204" charset="0"/>
              </a:endParaRPr>
            </a:p>
          </p:txBody>
        </p:sp>
      </p:grpSp>
      <p:sp>
        <p:nvSpPr>
          <p:cNvPr id="16" name="TextBox 16"/>
          <p:cNvSpPr txBox="1"/>
          <p:nvPr/>
        </p:nvSpPr>
        <p:spPr>
          <a:xfrm>
            <a:off x="11569199" y="2256579"/>
            <a:ext cx="2538524" cy="551433"/>
          </a:xfrm>
          <a:prstGeom prst="rect">
            <a:avLst/>
          </a:prstGeom>
        </p:spPr>
        <p:txBody>
          <a:bodyPr wrap="square" lIns="0" tIns="0" rIns="0" bIns="0" rtlCol="0" anchor="t">
            <a:spAutoFit/>
          </a:bodyPr>
          <a:lstStyle/>
          <a:p>
            <a:pPr marL="0" lvl="0" indent="0" algn="ctr">
              <a:lnSpc>
                <a:spcPts val="4320"/>
              </a:lnSpc>
              <a:spcBef>
                <a:spcPct val="0"/>
              </a:spcBef>
            </a:pPr>
            <a:r>
              <a:rPr lang="en-US" sz="3600" u="none" dirty="0">
                <a:solidFill>
                  <a:srgbClr val="FFFFFF"/>
                </a:solidFill>
                <a:latin typeface="HK Grotesk Bold Bold"/>
              </a:rPr>
              <a:t>SENSORËT</a:t>
            </a:r>
          </a:p>
        </p:txBody>
      </p:sp>
      <p:grpSp>
        <p:nvGrpSpPr>
          <p:cNvPr id="17" name="Group 17"/>
          <p:cNvGrpSpPr/>
          <p:nvPr/>
        </p:nvGrpSpPr>
        <p:grpSpPr>
          <a:xfrm>
            <a:off x="7835180" y="4203095"/>
            <a:ext cx="2569351" cy="4504582"/>
            <a:chOff x="-32195" y="0"/>
            <a:chExt cx="3425802" cy="6006107"/>
          </a:xfrm>
        </p:grpSpPr>
        <p:sp>
          <p:nvSpPr>
            <p:cNvPr id="18" name="TextBox 18"/>
            <p:cNvSpPr txBox="1"/>
            <p:nvPr/>
          </p:nvSpPr>
          <p:spPr>
            <a:xfrm>
              <a:off x="-32195" y="551625"/>
              <a:ext cx="3425802" cy="5454482"/>
            </a:xfrm>
            <a:prstGeom prst="rect">
              <a:avLst/>
            </a:prstGeom>
          </p:spPr>
          <p:txBody>
            <a:bodyPr wrap="square" lIns="0" tIns="0" rIns="0" bIns="0" rtlCol="0" anchor="t">
              <a:spAutoFit/>
            </a:bodyPr>
            <a:lstStyle/>
            <a:p>
              <a:pPr marL="0" lvl="1" indent="0" algn="ctr">
                <a:lnSpc>
                  <a:spcPts val="2940"/>
                </a:lnSpc>
                <a:spcBef>
                  <a:spcPct val="0"/>
                </a:spcBef>
              </a:pPr>
              <a:r>
                <a:rPr lang="it-IT" dirty="0">
                  <a:solidFill>
                    <a:schemeClr val="bg1"/>
                  </a:solidFill>
                </a:rPr>
                <a:t>Sensori për ngjyrë është një sensor digjital që mund të dallojë ngjyrën ose intensitetin e dritës që hyn në dritaren e vogël në sensor. Ky sensor mund të përdoret në tre mënyra të ndryshme: Color Mode, Reflected Light Intensity dhe Ambient Light Intensity Mode.</a:t>
              </a:r>
              <a:endParaRPr lang="en-US" sz="2100" u="none" dirty="0">
                <a:solidFill>
                  <a:schemeClr val="bg1"/>
                </a:solidFill>
                <a:latin typeface="HK Grotesk Medium"/>
              </a:endParaRPr>
            </a:p>
          </p:txBody>
        </p:sp>
        <p:sp>
          <p:nvSpPr>
            <p:cNvPr id="19" name="TextBox 19"/>
            <p:cNvSpPr txBox="1"/>
            <p:nvPr/>
          </p:nvSpPr>
          <p:spPr>
            <a:xfrm>
              <a:off x="0" y="0"/>
              <a:ext cx="3279211" cy="474404"/>
            </a:xfrm>
            <a:prstGeom prst="rect">
              <a:avLst/>
            </a:prstGeom>
          </p:spPr>
          <p:txBody>
            <a:bodyPr lIns="0" tIns="0" rIns="0" bIns="0" rtlCol="0" anchor="t">
              <a:spAutoFit/>
            </a:bodyPr>
            <a:lstStyle/>
            <a:p>
              <a:pPr marL="0" lvl="0" indent="0" algn="ctr">
                <a:lnSpc>
                  <a:spcPts val="2879"/>
                </a:lnSpc>
                <a:spcBef>
                  <a:spcPct val="0"/>
                </a:spcBef>
              </a:pPr>
              <a:r>
                <a:rPr lang="en-US" sz="2000" b="1" dirty="0" err="1">
                  <a:solidFill>
                    <a:srgbClr val="FFFFFF"/>
                  </a:solidFill>
                  <a:latin typeface="HK Grotesk Medium"/>
                </a:rPr>
                <a:t>Sensori</a:t>
              </a:r>
              <a:r>
                <a:rPr lang="en-US" sz="2000" b="1" dirty="0">
                  <a:solidFill>
                    <a:srgbClr val="FFFFFF"/>
                  </a:solidFill>
                  <a:latin typeface="HK Grotesk Medium"/>
                </a:rPr>
                <a:t> </a:t>
              </a:r>
              <a:r>
                <a:rPr lang="en-US" sz="2000" b="1" dirty="0" err="1">
                  <a:solidFill>
                    <a:srgbClr val="FFFFFF"/>
                  </a:solidFill>
                  <a:latin typeface="HK Grotesk Medium"/>
                </a:rPr>
                <a:t>për</a:t>
              </a:r>
              <a:r>
                <a:rPr lang="en-US" sz="2000" b="1" dirty="0">
                  <a:solidFill>
                    <a:srgbClr val="FFFFFF"/>
                  </a:solidFill>
                  <a:latin typeface="HK Grotesk Medium"/>
                </a:rPr>
                <a:t> </a:t>
              </a:r>
              <a:r>
                <a:rPr lang="en-US" sz="2000" b="1" dirty="0" err="1">
                  <a:solidFill>
                    <a:srgbClr val="FFFFFF"/>
                  </a:solidFill>
                  <a:latin typeface="HK Grotesk Medium"/>
                </a:rPr>
                <a:t>ngjyrë</a:t>
              </a:r>
              <a:endParaRPr lang="en-US" sz="2000" b="1" u="none" dirty="0">
                <a:solidFill>
                  <a:srgbClr val="FFFFFF"/>
                </a:solidFill>
                <a:latin typeface="HK Grotesk Medium"/>
              </a:endParaRPr>
            </a:p>
          </p:txBody>
        </p:sp>
      </p:grpSp>
      <p:sp>
        <p:nvSpPr>
          <p:cNvPr id="20" name="TextBox 20"/>
          <p:cNvSpPr txBox="1"/>
          <p:nvPr/>
        </p:nvSpPr>
        <p:spPr>
          <a:xfrm>
            <a:off x="11512910" y="2581881"/>
            <a:ext cx="2459408" cy="1102866"/>
          </a:xfrm>
          <a:prstGeom prst="rect">
            <a:avLst/>
          </a:prstGeom>
        </p:spPr>
        <p:txBody>
          <a:bodyPr lIns="0" tIns="0" rIns="0" bIns="0" rtlCol="0" anchor="t">
            <a:spAutoFit/>
          </a:bodyPr>
          <a:lstStyle/>
          <a:p>
            <a:pPr marL="0" lvl="0" indent="0" algn="ctr">
              <a:lnSpc>
                <a:spcPts val="4320"/>
              </a:lnSpc>
              <a:spcBef>
                <a:spcPct val="0"/>
              </a:spcBef>
            </a:pPr>
            <a:endParaRPr lang="en-US" sz="3600" dirty="0">
              <a:solidFill>
                <a:srgbClr val="FFFFFF"/>
              </a:solidFill>
              <a:latin typeface="HK Grotesk Bold Bold"/>
            </a:endParaRPr>
          </a:p>
          <a:p>
            <a:pPr marL="0" lvl="0" indent="0" algn="ctr">
              <a:lnSpc>
                <a:spcPts val="4320"/>
              </a:lnSpc>
              <a:spcBef>
                <a:spcPct val="0"/>
              </a:spcBef>
            </a:pPr>
            <a:endParaRPr lang="en-US" sz="3600" u="none" dirty="0">
              <a:solidFill>
                <a:srgbClr val="FFFFFF"/>
              </a:solidFill>
              <a:latin typeface="HK Grotesk Bold Bold"/>
            </a:endParaRPr>
          </a:p>
        </p:txBody>
      </p:sp>
      <p:grpSp>
        <p:nvGrpSpPr>
          <p:cNvPr id="21" name="Group 21"/>
          <p:cNvGrpSpPr/>
          <p:nvPr/>
        </p:nvGrpSpPr>
        <p:grpSpPr>
          <a:xfrm>
            <a:off x="11437273" y="4203094"/>
            <a:ext cx="2670450" cy="4532661"/>
            <a:chOff x="0" y="-101457"/>
            <a:chExt cx="3560600" cy="6043545"/>
          </a:xfrm>
        </p:grpSpPr>
        <p:sp>
          <p:nvSpPr>
            <p:cNvPr id="22" name="TextBox 22"/>
            <p:cNvSpPr txBox="1"/>
            <p:nvPr/>
          </p:nvSpPr>
          <p:spPr>
            <a:xfrm>
              <a:off x="0" y="487607"/>
              <a:ext cx="3560600" cy="5454481"/>
            </a:xfrm>
            <a:prstGeom prst="rect">
              <a:avLst/>
            </a:prstGeom>
          </p:spPr>
          <p:txBody>
            <a:bodyPr wrap="square" lIns="0" tIns="0" rIns="0" bIns="0" rtlCol="0" anchor="t">
              <a:spAutoFit/>
            </a:bodyPr>
            <a:lstStyle/>
            <a:p>
              <a:pPr marL="0" lvl="1" indent="0" algn="ctr">
                <a:lnSpc>
                  <a:spcPts val="2940"/>
                </a:lnSpc>
                <a:spcBef>
                  <a:spcPct val="0"/>
                </a:spcBef>
              </a:pPr>
              <a:r>
                <a:rPr lang="it-IT" dirty="0">
                  <a:solidFill>
                    <a:schemeClr val="bg1"/>
                  </a:solidFill>
                  <a:latin typeface="HK Grotesk Medium" panose="020B0604020202020204" charset="0"/>
                </a:rPr>
                <a:t>Sensori për prekje është një sensor analog që mund të zbulojë se kur butoni i kuq i sensorit është shtypur dhe kur është lëshuar.Kjo do të thotë se sensori i prekjes mund të programohet për veprim duke përdorur tre kushte - shtyp, lësho ose ‘bumped’ </a:t>
              </a:r>
              <a:endParaRPr lang="en-US" sz="2100" u="none" dirty="0">
                <a:solidFill>
                  <a:schemeClr val="bg1"/>
                </a:solidFill>
                <a:latin typeface="HK Grotesk Medium" panose="020B0604020202020204" charset="0"/>
              </a:endParaRPr>
            </a:p>
          </p:txBody>
        </p:sp>
        <p:sp>
          <p:nvSpPr>
            <p:cNvPr id="23" name="TextBox 23"/>
            <p:cNvSpPr txBox="1"/>
            <p:nvPr/>
          </p:nvSpPr>
          <p:spPr>
            <a:xfrm>
              <a:off x="0" y="-101457"/>
              <a:ext cx="3279211" cy="474404"/>
            </a:xfrm>
            <a:prstGeom prst="rect">
              <a:avLst/>
            </a:prstGeom>
          </p:spPr>
          <p:txBody>
            <a:bodyPr lIns="0" tIns="0" rIns="0" bIns="0" rtlCol="0" anchor="t">
              <a:spAutoFit/>
            </a:bodyPr>
            <a:lstStyle/>
            <a:p>
              <a:pPr marL="0" lvl="0" indent="0" algn="ctr">
                <a:lnSpc>
                  <a:spcPts val="2879"/>
                </a:lnSpc>
                <a:spcBef>
                  <a:spcPct val="0"/>
                </a:spcBef>
              </a:pPr>
              <a:r>
                <a:rPr lang="en-US" sz="2000" b="1" u="none" dirty="0" err="1">
                  <a:solidFill>
                    <a:srgbClr val="FFFFFF"/>
                  </a:solidFill>
                  <a:latin typeface="HK Grotesk Medium"/>
                </a:rPr>
                <a:t>Sensori</a:t>
              </a:r>
              <a:r>
                <a:rPr lang="en-US" sz="2000" b="1" u="none" dirty="0">
                  <a:solidFill>
                    <a:srgbClr val="FFFFFF"/>
                  </a:solidFill>
                  <a:latin typeface="HK Grotesk Medium"/>
                </a:rPr>
                <a:t> </a:t>
              </a:r>
              <a:r>
                <a:rPr lang="en-US" sz="2000" b="1" u="none" dirty="0" err="1">
                  <a:solidFill>
                    <a:srgbClr val="FFFFFF"/>
                  </a:solidFill>
                  <a:latin typeface="HK Grotesk Medium"/>
                </a:rPr>
                <a:t>për</a:t>
              </a:r>
              <a:r>
                <a:rPr lang="en-US" sz="2000" b="1" u="none" dirty="0">
                  <a:solidFill>
                    <a:srgbClr val="FFFFFF"/>
                  </a:solidFill>
                  <a:latin typeface="HK Grotesk Medium"/>
                </a:rPr>
                <a:t> </a:t>
              </a:r>
              <a:r>
                <a:rPr lang="en-US" sz="2000" b="1" u="none" dirty="0" err="1">
                  <a:solidFill>
                    <a:srgbClr val="FFFFFF"/>
                  </a:solidFill>
                  <a:latin typeface="HK Grotesk Medium"/>
                </a:rPr>
                <a:t>prekje</a:t>
              </a:r>
              <a:endParaRPr lang="en-US" sz="2000" b="1" u="none" dirty="0">
                <a:solidFill>
                  <a:srgbClr val="FFFFFF"/>
                </a:solidFill>
                <a:latin typeface="HK Grotesk Medium"/>
              </a:endParaRPr>
            </a:p>
          </p:txBody>
        </p:sp>
      </p:grpSp>
      <p:sp>
        <p:nvSpPr>
          <p:cNvPr id="24" name="TextBox 24"/>
          <p:cNvSpPr txBox="1"/>
          <p:nvPr/>
        </p:nvSpPr>
        <p:spPr>
          <a:xfrm>
            <a:off x="15111523" y="2581881"/>
            <a:ext cx="2459408" cy="1102866"/>
          </a:xfrm>
          <a:prstGeom prst="rect">
            <a:avLst/>
          </a:prstGeom>
        </p:spPr>
        <p:txBody>
          <a:bodyPr lIns="0" tIns="0" rIns="0" bIns="0" rtlCol="0" anchor="t">
            <a:spAutoFit/>
          </a:bodyPr>
          <a:lstStyle/>
          <a:p>
            <a:pPr marL="0" lvl="0" indent="0" algn="ctr">
              <a:lnSpc>
                <a:spcPts val="4320"/>
              </a:lnSpc>
              <a:spcBef>
                <a:spcPct val="0"/>
              </a:spcBef>
            </a:pPr>
            <a:endParaRPr lang="en-US" sz="3600" dirty="0">
              <a:solidFill>
                <a:srgbClr val="FFFFFF"/>
              </a:solidFill>
              <a:latin typeface="HK Grotesk Bold Bold"/>
            </a:endParaRPr>
          </a:p>
          <a:p>
            <a:pPr marL="0" lvl="0" indent="0" algn="ctr">
              <a:lnSpc>
                <a:spcPts val="4320"/>
              </a:lnSpc>
              <a:spcBef>
                <a:spcPct val="0"/>
              </a:spcBef>
            </a:pPr>
            <a:endParaRPr lang="en-US" sz="3600" u="none" dirty="0">
              <a:solidFill>
                <a:srgbClr val="FFFFFF"/>
              </a:solidFill>
              <a:latin typeface="HK Grotesk Bold Bold"/>
            </a:endParaRPr>
          </a:p>
        </p:txBody>
      </p:sp>
      <p:grpSp>
        <p:nvGrpSpPr>
          <p:cNvPr id="25" name="Group 25"/>
          <p:cNvGrpSpPr/>
          <p:nvPr/>
        </p:nvGrpSpPr>
        <p:grpSpPr>
          <a:xfrm>
            <a:off x="14803899" y="3912292"/>
            <a:ext cx="3125141" cy="5231047"/>
            <a:chOff x="-362621" y="-1079941"/>
            <a:chExt cx="4166855" cy="6974726"/>
          </a:xfrm>
        </p:grpSpPr>
        <p:sp>
          <p:nvSpPr>
            <p:cNvPr id="26" name="TextBox 26"/>
            <p:cNvSpPr txBox="1"/>
            <p:nvPr/>
          </p:nvSpPr>
          <p:spPr>
            <a:xfrm>
              <a:off x="-362621" y="-55559"/>
              <a:ext cx="4166855" cy="5950344"/>
            </a:xfrm>
            <a:prstGeom prst="rect">
              <a:avLst/>
            </a:prstGeom>
          </p:spPr>
          <p:txBody>
            <a:bodyPr wrap="square" lIns="0" tIns="0" rIns="0" bIns="0" rtlCol="0" anchor="t">
              <a:spAutoFit/>
            </a:bodyPr>
            <a:lstStyle/>
            <a:p>
              <a:pPr marL="0" lvl="1" algn="ctr">
                <a:lnSpc>
                  <a:spcPts val="2940"/>
                </a:lnSpc>
                <a:spcBef>
                  <a:spcPct val="0"/>
                </a:spcBef>
              </a:pPr>
              <a:r>
                <a:rPr lang="it-IT" dirty="0">
                  <a:solidFill>
                    <a:schemeClr val="bg1"/>
                  </a:solidFill>
                  <a:latin typeface="HK Grotesk Medium" panose="020B0604020202020204" charset="0"/>
                </a:rPr>
                <a:t>Sensori digjital ultrasonik EV3 gjeneron valë të zërit dhe lexon ekot e tyre për të dedektuar dhe matur distancën nga objektet. Kurse Remote Infrared Beacon është një pajisje që do të mund të aktivizohet që të transmetoj sinjal i cili mund të mat nëse sensori ultrasonik është i vendosur në Remote Mode.</a:t>
              </a:r>
              <a:endParaRPr lang="en-US" u="sng" dirty="0">
                <a:solidFill>
                  <a:schemeClr val="bg1"/>
                </a:solidFill>
                <a:latin typeface="HK Grotesk Medium" panose="020B0604020202020204" charset="0"/>
              </a:endParaRPr>
            </a:p>
            <a:p>
              <a:pPr marL="0" lvl="1" indent="0" algn="ctr">
                <a:lnSpc>
                  <a:spcPts val="2940"/>
                </a:lnSpc>
                <a:spcBef>
                  <a:spcPct val="0"/>
                </a:spcBef>
              </a:pPr>
              <a:endParaRPr lang="en-US" sz="2100" u="none" dirty="0">
                <a:solidFill>
                  <a:schemeClr val="bg1"/>
                </a:solidFill>
                <a:latin typeface="HK Grotesk Medium" panose="020B0604020202020204" charset="0"/>
              </a:endParaRPr>
            </a:p>
          </p:txBody>
        </p:sp>
        <p:sp>
          <p:nvSpPr>
            <p:cNvPr id="27" name="TextBox 27"/>
            <p:cNvSpPr txBox="1"/>
            <p:nvPr/>
          </p:nvSpPr>
          <p:spPr>
            <a:xfrm>
              <a:off x="-342301" y="-1079941"/>
              <a:ext cx="4058902" cy="991724"/>
            </a:xfrm>
            <a:prstGeom prst="rect">
              <a:avLst/>
            </a:prstGeom>
          </p:spPr>
          <p:txBody>
            <a:bodyPr wrap="square" lIns="0" tIns="0" rIns="0" bIns="0" rtlCol="0" anchor="t">
              <a:spAutoFit/>
            </a:bodyPr>
            <a:lstStyle/>
            <a:p>
              <a:pPr lvl="0" algn="ctr">
                <a:lnSpc>
                  <a:spcPts val="2879"/>
                </a:lnSpc>
                <a:spcBef>
                  <a:spcPct val="0"/>
                </a:spcBef>
              </a:pPr>
              <a:r>
                <a:rPr lang="it-IT" sz="2000" b="1" dirty="0">
                  <a:solidFill>
                    <a:schemeClr val="bg1"/>
                  </a:solidFill>
                  <a:latin typeface="HK Grotesk Medium" panose="020B0604020202020204" charset="0"/>
                </a:rPr>
                <a:t>Sensori ultrasonik dhe Remote Infrared Beacon</a:t>
              </a:r>
              <a:endParaRPr lang="en-US" sz="2800" b="1" u="none" dirty="0">
                <a:solidFill>
                  <a:schemeClr val="bg1"/>
                </a:solidFill>
                <a:latin typeface="HK Grotesk Medium" panose="020B0604020202020204" charset="0"/>
              </a:endParaRPr>
            </a:p>
          </p:txBody>
        </p:sp>
      </p:grpSp>
      <p:sp>
        <p:nvSpPr>
          <p:cNvPr id="36" name="Bent-Up Arrow 35"/>
          <p:cNvSpPr/>
          <p:nvPr/>
        </p:nvSpPr>
        <p:spPr>
          <a:xfrm rot="10800000">
            <a:off x="1760234" y="3042831"/>
            <a:ext cx="1962150" cy="552450"/>
          </a:xfrm>
          <a:prstGeom prst="bentUp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Bent-Up Arrow 36"/>
          <p:cNvSpPr/>
          <p:nvPr/>
        </p:nvSpPr>
        <p:spPr>
          <a:xfrm rot="10800000" flipH="1">
            <a:off x="3722384" y="3049706"/>
            <a:ext cx="1992616" cy="552450"/>
          </a:xfrm>
          <a:prstGeom prst="bentUp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Bent-Up Arrow 37"/>
          <p:cNvSpPr/>
          <p:nvPr/>
        </p:nvSpPr>
        <p:spPr>
          <a:xfrm rot="10800000">
            <a:off x="8935668" y="3049706"/>
            <a:ext cx="4109695" cy="552450"/>
          </a:xfrm>
          <a:prstGeom prst="bentUp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Bent-Up Arrow 38"/>
          <p:cNvSpPr/>
          <p:nvPr/>
        </p:nvSpPr>
        <p:spPr>
          <a:xfrm rot="10800000" flipH="1">
            <a:off x="13055126" y="3057483"/>
            <a:ext cx="3522699" cy="552450"/>
          </a:xfrm>
          <a:prstGeom prst="bentUp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ACF32"/>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2844792" y="1079796"/>
            <a:ext cx="6983239" cy="7302733"/>
          </a:xfrm>
          <a:prstGeom prst="rect">
            <a:avLst/>
          </a:prstGeom>
        </p:spPr>
      </p:pic>
      <p:grpSp>
        <p:nvGrpSpPr>
          <p:cNvPr id="3" name="Group 3"/>
          <p:cNvGrpSpPr/>
          <p:nvPr/>
        </p:nvGrpSpPr>
        <p:grpSpPr>
          <a:xfrm>
            <a:off x="5803012" y="2729659"/>
            <a:ext cx="11761977" cy="6920199"/>
            <a:chOff x="0" y="0"/>
            <a:chExt cx="15682636" cy="9226932"/>
          </a:xfrm>
        </p:grpSpPr>
        <p:pic>
          <p:nvPicPr>
            <p:cNvPr id="4" name="Picture 4"/>
            <p:cNvPicPr>
              <a:picLocks noChangeAspect="1"/>
            </p:cNvPicPr>
            <p:nvPr/>
          </p:nvPicPr>
          <p:blipFill>
            <a:blip r:embed="rId3"/>
            <a:srcRect/>
            <a:stretch>
              <a:fillRect/>
            </a:stretch>
          </p:blipFill>
          <p:spPr>
            <a:xfrm>
              <a:off x="0" y="0"/>
              <a:ext cx="15682636" cy="9226932"/>
            </a:xfrm>
            <a:prstGeom prst="rect">
              <a:avLst/>
            </a:prstGeom>
          </p:spPr>
        </p:pic>
        <p:sp>
          <p:nvSpPr>
            <p:cNvPr id="5" name="AutoShape 5"/>
            <p:cNvSpPr/>
            <p:nvPr/>
          </p:nvSpPr>
          <p:spPr>
            <a:xfrm>
              <a:off x="337316" y="341738"/>
              <a:ext cx="14836367" cy="8315630"/>
            </a:xfrm>
            <a:prstGeom prst="rect">
              <a:avLst/>
            </a:prstGeom>
            <a:solidFill>
              <a:srgbClr val="FACF32"/>
            </a:solidFill>
          </p:spPr>
        </p:sp>
      </p:grpSp>
      <p:grpSp>
        <p:nvGrpSpPr>
          <p:cNvPr id="6" name="Group 6"/>
          <p:cNvGrpSpPr/>
          <p:nvPr/>
        </p:nvGrpSpPr>
        <p:grpSpPr>
          <a:xfrm>
            <a:off x="6057900" y="4367308"/>
            <a:ext cx="11125200" cy="3409950"/>
            <a:chOff x="0" y="0"/>
            <a:chExt cx="14833600" cy="4546600"/>
          </a:xfrm>
        </p:grpSpPr>
        <p:sp>
          <p:nvSpPr>
            <p:cNvPr id="7" name="AutoShape 7"/>
            <p:cNvSpPr/>
            <p:nvPr/>
          </p:nvSpPr>
          <p:spPr>
            <a:xfrm>
              <a:off x="0" y="0"/>
              <a:ext cx="14833600" cy="4546600"/>
            </a:xfrm>
            <a:prstGeom prst="rect">
              <a:avLst/>
            </a:prstGeom>
            <a:solidFill>
              <a:srgbClr val="262626">
                <a:alpha val="16863"/>
              </a:srgbClr>
            </a:solidFill>
          </p:spPr>
        </p:sp>
        <p:sp>
          <p:nvSpPr>
            <p:cNvPr id="8" name="TextBox 8"/>
            <p:cNvSpPr txBox="1"/>
            <p:nvPr/>
          </p:nvSpPr>
          <p:spPr>
            <a:xfrm>
              <a:off x="1892119" y="485140"/>
              <a:ext cx="11218695" cy="3693319"/>
            </a:xfrm>
            <a:prstGeom prst="rect">
              <a:avLst/>
            </a:prstGeom>
          </p:spPr>
          <p:txBody>
            <a:bodyPr lIns="0" tIns="0" rIns="0" bIns="0" rtlCol="0" anchor="t">
              <a:spAutoFit/>
            </a:bodyPr>
            <a:lstStyle/>
            <a:p>
              <a:pPr marL="0" lvl="0" indent="0">
                <a:lnSpc>
                  <a:spcPts val="10830"/>
                </a:lnSpc>
                <a:spcBef>
                  <a:spcPct val="0"/>
                </a:spcBef>
              </a:pPr>
              <a:r>
                <a:rPr lang="en-US" sz="9025" u="none" dirty="0">
                  <a:solidFill>
                    <a:srgbClr val="FFFFFF"/>
                  </a:solidFill>
                  <a:latin typeface="HK Grotesk Bold Bold"/>
                </a:rPr>
                <a:t>PJESA SOFTUERIKE</a:t>
              </a:r>
            </a:p>
          </p:txBody>
        </p:sp>
      </p:grpSp>
      <p:pic>
        <p:nvPicPr>
          <p:cNvPr id="9" name="Picture 9"/>
          <p:cNvPicPr>
            <a:picLocks noChangeAspect="1"/>
          </p:cNvPicPr>
          <p:nvPr/>
        </p:nvPicPr>
        <p:blipFill>
          <a:blip r:embed="rId4"/>
          <a:srcRect/>
          <a:stretch>
            <a:fillRect/>
          </a:stretch>
        </p:blipFill>
        <p:spPr>
          <a:xfrm>
            <a:off x="6336412" y="1961578"/>
            <a:ext cx="1537753" cy="1747446"/>
          </a:xfrm>
          <a:prstGeom prst="rect">
            <a:avLst/>
          </a:prstGeom>
        </p:spPr>
      </p:pic>
      <p:pic>
        <p:nvPicPr>
          <p:cNvPr id="10" name="Picture 10"/>
          <p:cNvPicPr>
            <a:picLocks noChangeAspect="1"/>
          </p:cNvPicPr>
          <p:nvPr/>
        </p:nvPicPr>
        <p:blipFill>
          <a:blip r:embed="rId5"/>
          <a:srcRect/>
          <a:stretch>
            <a:fillRect/>
          </a:stretch>
        </p:blipFill>
        <p:spPr>
          <a:xfrm>
            <a:off x="5522279" y="7474363"/>
            <a:ext cx="1628264" cy="126801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46BC8"/>
        </a:solidFill>
        <a:effectLst/>
      </p:bgPr>
    </p:bg>
    <p:spTree>
      <p:nvGrpSpPr>
        <p:cNvPr id="1" name=""/>
        <p:cNvGrpSpPr/>
        <p:nvPr/>
      </p:nvGrpSpPr>
      <p:grpSpPr>
        <a:xfrm>
          <a:off x="0" y="0"/>
          <a:ext cx="0" cy="0"/>
          <a:chOff x="0" y="0"/>
          <a:chExt cx="0" cy="0"/>
        </a:xfrm>
      </p:grpSpPr>
      <p:grpSp>
        <p:nvGrpSpPr>
          <p:cNvPr id="2" name="Group 2"/>
          <p:cNvGrpSpPr/>
          <p:nvPr/>
        </p:nvGrpSpPr>
        <p:grpSpPr>
          <a:xfrm>
            <a:off x="1028699" y="2708110"/>
            <a:ext cx="11920796" cy="4841006"/>
            <a:chOff x="-1" y="0"/>
            <a:chExt cx="15894394" cy="6454675"/>
          </a:xfrm>
        </p:grpSpPr>
        <p:sp>
          <p:nvSpPr>
            <p:cNvPr id="3" name="TextBox 3"/>
            <p:cNvSpPr txBox="1"/>
            <p:nvPr/>
          </p:nvSpPr>
          <p:spPr>
            <a:xfrm>
              <a:off x="0" y="0"/>
              <a:ext cx="15894393" cy="1231107"/>
            </a:xfrm>
            <a:prstGeom prst="rect">
              <a:avLst/>
            </a:prstGeom>
          </p:spPr>
          <p:txBody>
            <a:bodyPr lIns="0" tIns="0" rIns="0" bIns="0" rtlCol="0" anchor="t">
              <a:spAutoFit/>
            </a:bodyPr>
            <a:lstStyle/>
            <a:p>
              <a:r>
                <a:rPr lang="it-IT" sz="2000" dirty="0">
                  <a:solidFill>
                    <a:schemeClr val="bg1"/>
                  </a:solidFill>
                  <a:latin typeface="HK Grotesk Bold" panose="020B0604020202020204" charset="0"/>
                </a:rPr>
                <a:t>Për të mundur që robotit tonë t’i japim udhëzime për kryerjen e funksioneve më të ndërlikuara së pari duhet të shkarkojmë ndonjë nga programet që LEGO ofron në webfaqen e tyre oficiale. Programi jonë duhet të jetë kompatibil me versionin e tullës intelegjente që kemi.</a:t>
              </a:r>
              <a:endParaRPr lang="en-US" sz="2000" u="sng" dirty="0">
                <a:solidFill>
                  <a:schemeClr val="bg1"/>
                </a:solidFill>
                <a:latin typeface="HK Grotesk Bold" panose="020B0604020202020204" charset="0"/>
              </a:endParaRPr>
            </a:p>
          </p:txBody>
        </p:sp>
        <p:sp>
          <p:nvSpPr>
            <p:cNvPr id="4" name="TextBox 4"/>
            <p:cNvSpPr txBox="1"/>
            <p:nvPr/>
          </p:nvSpPr>
          <p:spPr>
            <a:xfrm>
              <a:off x="0" y="1648748"/>
              <a:ext cx="15894393" cy="1301127"/>
            </a:xfrm>
            <a:prstGeom prst="rect">
              <a:avLst/>
            </a:prstGeom>
          </p:spPr>
          <p:txBody>
            <a:bodyPr lIns="0" tIns="0" rIns="0" bIns="0" rtlCol="0" anchor="t">
              <a:spAutoFit/>
            </a:bodyPr>
            <a:lstStyle/>
            <a:p>
              <a:pPr marL="0" lvl="0" indent="0" algn="l">
                <a:lnSpc>
                  <a:spcPts val="3840"/>
                </a:lnSpc>
                <a:spcBef>
                  <a:spcPct val="0"/>
                </a:spcBef>
              </a:pPr>
              <a:endParaRPr lang="en-US" sz="3200" u="none" dirty="0">
                <a:solidFill>
                  <a:srgbClr val="FFFFFF"/>
                </a:solidFill>
                <a:latin typeface="HK Grotesk Medium"/>
              </a:endParaRPr>
            </a:p>
            <a:p>
              <a:pPr marL="0" lvl="0" indent="0" algn="l">
                <a:lnSpc>
                  <a:spcPts val="3840"/>
                </a:lnSpc>
                <a:spcBef>
                  <a:spcPct val="0"/>
                </a:spcBef>
              </a:pPr>
              <a:endParaRPr lang="en-US" sz="3200" u="none" dirty="0">
                <a:solidFill>
                  <a:srgbClr val="FFFFFF"/>
                </a:solidFill>
                <a:latin typeface="HK Grotesk Medium"/>
              </a:endParaRPr>
            </a:p>
          </p:txBody>
        </p:sp>
        <p:sp>
          <p:nvSpPr>
            <p:cNvPr id="5" name="TextBox 5"/>
            <p:cNvSpPr txBox="1"/>
            <p:nvPr/>
          </p:nvSpPr>
          <p:spPr>
            <a:xfrm>
              <a:off x="-1" y="1231107"/>
              <a:ext cx="15894393" cy="5223568"/>
            </a:xfrm>
            <a:prstGeom prst="rect">
              <a:avLst/>
            </a:prstGeom>
          </p:spPr>
          <p:txBody>
            <a:bodyPr lIns="0" tIns="0" rIns="0" bIns="0" rtlCol="0" anchor="t">
              <a:spAutoFit/>
            </a:bodyPr>
            <a:lstStyle/>
            <a:p>
              <a:pPr marL="0" lvl="0" indent="0" algn="l">
                <a:lnSpc>
                  <a:spcPts val="3359"/>
                </a:lnSpc>
                <a:spcBef>
                  <a:spcPct val="0"/>
                </a:spcBef>
              </a:pPr>
              <a:r>
                <a:rPr lang="en-US" sz="2000" u="none" dirty="0" err="1">
                  <a:solidFill>
                    <a:schemeClr val="bg1"/>
                  </a:solidFill>
                  <a:latin typeface="HK Grotesk Medium" panose="020B0604020202020204" charset="0"/>
                </a:rPr>
                <a:t>Pjesa</a:t>
              </a:r>
              <a:r>
                <a:rPr lang="en-US" sz="2000" u="none" dirty="0">
                  <a:solidFill>
                    <a:schemeClr val="bg1"/>
                  </a:solidFill>
                  <a:latin typeface="HK Grotesk Medium" panose="020B0604020202020204" charset="0"/>
                </a:rPr>
                <a:t> </a:t>
              </a:r>
              <a:r>
                <a:rPr lang="en-US" sz="2000" u="none" dirty="0" err="1">
                  <a:solidFill>
                    <a:schemeClr val="bg1"/>
                  </a:solidFill>
                  <a:latin typeface="HK Grotesk Medium" panose="020B0604020202020204" charset="0"/>
                </a:rPr>
                <a:t>softuerike</a:t>
              </a:r>
              <a:r>
                <a:rPr lang="en-US" sz="2000" u="none" dirty="0">
                  <a:solidFill>
                    <a:schemeClr val="bg1"/>
                  </a:solidFill>
                  <a:latin typeface="HK Grotesk Medium" panose="020B0604020202020204" charset="0"/>
                </a:rPr>
                <a:t> </a:t>
              </a:r>
              <a:r>
                <a:rPr lang="en-US" sz="2000" u="none" dirty="0" err="1">
                  <a:solidFill>
                    <a:schemeClr val="bg1"/>
                  </a:solidFill>
                  <a:latin typeface="HK Grotesk Medium" panose="020B0604020202020204" charset="0"/>
                </a:rPr>
                <a:t>përbëhet</a:t>
              </a:r>
              <a:r>
                <a:rPr lang="en-US" sz="2000" u="none" dirty="0">
                  <a:solidFill>
                    <a:schemeClr val="bg1"/>
                  </a:solidFill>
                  <a:latin typeface="HK Grotesk Medium" panose="020B0604020202020204" charset="0"/>
                </a:rPr>
                <a:t> </a:t>
              </a:r>
              <a:r>
                <a:rPr lang="en-US" sz="2000" u="none" dirty="0" err="1">
                  <a:solidFill>
                    <a:schemeClr val="bg1"/>
                  </a:solidFill>
                  <a:latin typeface="HK Grotesk Medium" panose="020B0604020202020204" charset="0"/>
                </a:rPr>
                <a:t>nga</a:t>
              </a:r>
              <a:r>
                <a:rPr lang="en-US" sz="2000" u="none" dirty="0">
                  <a:solidFill>
                    <a:schemeClr val="bg1"/>
                  </a:solidFill>
                  <a:latin typeface="HK Grotesk Medium" panose="020B0604020202020204" charset="0"/>
                </a:rPr>
                <a:t> </a:t>
              </a:r>
              <a:r>
                <a:rPr lang="en-US" sz="2000" u="none" dirty="0" err="1">
                  <a:solidFill>
                    <a:schemeClr val="bg1"/>
                  </a:solidFill>
                  <a:latin typeface="HK Grotesk Medium" panose="020B0604020202020204" charset="0"/>
                </a:rPr>
                <a:t>këto</a:t>
              </a:r>
              <a:r>
                <a:rPr lang="en-US" sz="2000" u="none" dirty="0">
                  <a:solidFill>
                    <a:schemeClr val="bg1"/>
                  </a:solidFill>
                  <a:latin typeface="HK Grotesk Medium" panose="020B0604020202020204" charset="0"/>
                </a:rPr>
                <a:t> </a:t>
              </a:r>
              <a:r>
                <a:rPr lang="en-US" sz="2000" u="none" dirty="0" err="1">
                  <a:solidFill>
                    <a:schemeClr val="bg1"/>
                  </a:solidFill>
                  <a:latin typeface="HK Grotesk Medium" panose="020B0604020202020204" charset="0"/>
                </a:rPr>
                <a:t>komponenta</a:t>
              </a:r>
              <a:r>
                <a:rPr lang="en-US" sz="2000" u="none" dirty="0">
                  <a:solidFill>
                    <a:schemeClr val="bg1"/>
                  </a:solidFill>
                  <a:latin typeface="HK Grotesk Medium" panose="020B0604020202020204" charset="0"/>
                </a:rPr>
                <a:t>:</a:t>
              </a:r>
            </a:p>
            <a:p>
              <a:pPr marL="342900" lvl="0" indent="-342900">
                <a:buFont typeface="Arial" panose="020B0604020202020204" pitchFamily="34" charset="0"/>
                <a:buChar char="•"/>
              </a:pPr>
              <a:r>
                <a:rPr lang="it-IT" sz="2000" dirty="0">
                  <a:solidFill>
                    <a:schemeClr val="bg1"/>
                  </a:solidFill>
                  <a:latin typeface="HK Grotesk Medium" panose="020B0604020202020204" charset="0"/>
                </a:rPr>
                <a:t>Pjesa për programim-këtu vëndohet programi sipas rradhës në të cilën ne dëshirojmë që të kryhet aktiviteti.</a:t>
              </a:r>
              <a:endParaRPr lang="en-US" sz="2000" u="sng" dirty="0">
                <a:solidFill>
                  <a:schemeClr val="bg1"/>
                </a:solidFill>
                <a:latin typeface="HK Grotesk Medium" panose="020B0604020202020204" charset="0"/>
              </a:endParaRPr>
            </a:p>
            <a:p>
              <a:pPr marL="342900" lvl="0" indent="-342900">
                <a:buFont typeface="Arial" panose="020B0604020202020204" pitchFamily="34" charset="0"/>
                <a:buChar char="•"/>
              </a:pPr>
              <a:r>
                <a:rPr lang="it-IT" sz="2000" dirty="0">
                  <a:solidFill>
                    <a:schemeClr val="bg1"/>
                  </a:solidFill>
                  <a:latin typeface="HK Grotesk Medium" panose="020B0604020202020204" charset="0"/>
                </a:rPr>
                <a:t>Paletat e programimit- blloqet me të cilat ne programojmë gjenden këtu. Secila shoqërohet me një fotografi që tregon funksionin që kryen ose cilat pjesë do të udhëzoj robotin t’i përdor.</a:t>
              </a:r>
              <a:endParaRPr lang="en-US" sz="2000" u="sng" dirty="0">
                <a:solidFill>
                  <a:schemeClr val="bg1"/>
                </a:solidFill>
                <a:latin typeface="HK Grotesk Medium" panose="020B0604020202020204" charset="0"/>
              </a:endParaRPr>
            </a:p>
            <a:p>
              <a:pPr marL="342900" lvl="0" indent="-342900">
                <a:buFont typeface="Arial" panose="020B0604020202020204" pitchFamily="34" charset="0"/>
                <a:buChar char="•"/>
              </a:pPr>
              <a:r>
                <a:rPr lang="it-IT" sz="2000" dirty="0">
                  <a:solidFill>
                    <a:schemeClr val="bg1"/>
                  </a:solidFill>
                  <a:latin typeface="HK Grotesk Medium" panose="020B0604020202020204" charset="0"/>
                </a:rPr>
                <a:t>Faqja e harduerit- bëhet krijimi dhe menaxhimi i komunikimit me tullën EV3 dhe gjithashtu mund të shohim se cilat motorë dhe sensorë janë lidhur për tullën dhe tek cilat porte. Këtu gjithashtu shkarkojmë programet nga kompjuteri jonë në tullën intelegjente.</a:t>
              </a:r>
              <a:endParaRPr lang="en-US" sz="2000" u="sng" dirty="0">
                <a:solidFill>
                  <a:schemeClr val="bg1"/>
                </a:solidFill>
                <a:latin typeface="HK Grotesk Medium" panose="020B0604020202020204" charset="0"/>
              </a:endParaRPr>
            </a:p>
            <a:p>
              <a:pPr marL="342900" lvl="0" indent="-342900">
                <a:buFont typeface="Arial" panose="020B0604020202020204" pitchFamily="34" charset="0"/>
                <a:buChar char="•"/>
              </a:pPr>
              <a:r>
                <a:rPr lang="it-IT" sz="2000" dirty="0">
                  <a:solidFill>
                    <a:schemeClr val="bg1"/>
                  </a:solidFill>
                  <a:latin typeface="HK Grotesk Medium" panose="020B0604020202020204" charset="0"/>
                </a:rPr>
                <a:t>Redaktori i përmbajtjes- një libër digjital udhëzimesh i cili është i integruar në softuer. Mund të marrim udhëzime ose të dokumentojmë projektin tonë duke përdorur tekst, fotografi ose video.</a:t>
              </a:r>
              <a:endParaRPr lang="en-US" sz="2000" u="sng" dirty="0">
                <a:solidFill>
                  <a:schemeClr val="bg1"/>
                </a:solidFill>
                <a:latin typeface="HK Grotesk Medium" panose="020B0604020202020204" charset="0"/>
              </a:endParaRPr>
            </a:p>
            <a:p>
              <a:pPr marL="342900" lvl="0" indent="-342900">
                <a:buFont typeface="Arial" panose="020B0604020202020204" pitchFamily="34" charset="0"/>
                <a:buChar char="•"/>
              </a:pPr>
              <a:r>
                <a:rPr lang="it-IT" sz="2000" dirty="0">
                  <a:solidFill>
                    <a:schemeClr val="bg1"/>
                  </a:solidFill>
                  <a:latin typeface="HK Grotesk Medium" panose="020B0604020202020204" charset="0"/>
                </a:rPr>
                <a:t>Shiriti programues- tek kjo pjesë mund të gjejmë mjetet bazë për të punuar me programin tonë.</a:t>
              </a:r>
              <a:endParaRPr lang="en-US" sz="2000" u="sng" dirty="0">
                <a:solidFill>
                  <a:schemeClr val="bg1"/>
                </a:solidFill>
                <a:latin typeface="HK Grotesk Medium" panose="020B0604020202020204" charset="0"/>
              </a:endParaRPr>
            </a:p>
            <a:p>
              <a:pPr marL="0" lvl="0" indent="0" algn="l">
                <a:lnSpc>
                  <a:spcPts val="3359"/>
                </a:lnSpc>
                <a:spcBef>
                  <a:spcPct val="0"/>
                </a:spcBef>
              </a:pPr>
              <a:endParaRPr lang="en-US" sz="2000" u="none" dirty="0">
                <a:solidFill>
                  <a:schemeClr val="bg1"/>
                </a:solidFill>
                <a:latin typeface="HK Grotesk Medium" panose="020B0604020202020204" charset="0"/>
              </a:endParaRPr>
            </a:p>
          </p:txBody>
        </p:sp>
      </p:grpSp>
      <p:grpSp>
        <p:nvGrpSpPr>
          <p:cNvPr id="6" name="Group 6"/>
          <p:cNvGrpSpPr/>
          <p:nvPr/>
        </p:nvGrpSpPr>
        <p:grpSpPr>
          <a:xfrm>
            <a:off x="14484130" y="-2427161"/>
            <a:ext cx="6839348" cy="13933147"/>
            <a:chOff x="0" y="0"/>
            <a:chExt cx="9119130" cy="18577529"/>
          </a:xfrm>
        </p:grpSpPr>
        <p:pic>
          <p:nvPicPr>
            <p:cNvPr id="7" name="Picture 7"/>
            <p:cNvPicPr>
              <a:picLocks noChangeAspect="1"/>
            </p:cNvPicPr>
            <p:nvPr/>
          </p:nvPicPr>
          <p:blipFill>
            <a:blip r:embed="rId2"/>
            <a:srcRect/>
            <a:stretch>
              <a:fillRect/>
            </a:stretch>
          </p:blipFill>
          <p:spPr>
            <a:xfrm>
              <a:off x="0" y="9424073"/>
              <a:ext cx="9119130" cy="9153456"/>
            </a:xfrm>
            <a:prstGeom prst="rect">
              <a:avLst/>
            </a:prstGeom>
          </p:spPr>
        </p:pic>
        <p:pic>
          <p:nvPicPr>
            <p:cNvPr id="8" name="Picture 8"/>
            <p:cNvPicPr>
              <a:picLocks noChangeAspect="1"/>
            </p:cNvPicPr>
            <p:nvPr/>
          </p:nvPicPr>
          <p:blipFill>
            <a:blip r:embed="rId2"/>
            <a:srcRect/>
            <a:stretch>
              <a:fillRect/>
            </a:stretch>
          </p:blipFill>
          <p:spPr>
            <a:xfrm>
              <a:off x="0" y="0"/>
              <a:ext cx="9119130" cy="9153456"/>
            </a:xfrm>
            <a:prstGeom prst="rect">
              <a:avLst/>
            </a:prstGeom>
          </p:spPr>
        </p:pic>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F4041"/>
        </a:solidFill>
        <a:effectLst/>
      </p:bgPr>
    </p:bg>
    <p:spTree>
      <p:nvGrpSpPr>
        <p:cNvPr id="1" name=""/>
        <p:cNvGrpSpPr/>
        <p:nvPr/>
      </p:nvGrpSpPr>
      <p:grpSpPr>
        <a:xfrm>
          <a:off x="0" y="0"/>
          <a:ext cx="0" cy="0"/>
          <a:chOff x="0" y="0"/>
          <a:chExt cx="0" cy="0"/>
        </a:xfrm>
      </p:grpSpPr>
      <p:sp>
        <p:nvSpPr>
          <p:cNvPr id="2" name="TextBox 2"/>
          <p:cNvSpPr txBox="1"/>
          <p:nvPr/>
        </p:nvSpPr>
        <p:spPr>
          <a:xfrm>
            <a:off x="2743200" y="3333357"/>
            <a:ext cx="12692718" cy="4462760"/>
          </a:xfrm>
          <a:prstGeom prst="rect">
            <a:avLst/>
          </a:prstGeom>
        </p:spPr>
        <p:txBody>
          <a:bodyPr lIns="0" tIns="0" rIns="0" bIns="0" rtlCol="0" anchor="t">
            <a:spAutoFit/>
          </a:bodyPr>
          <a:lstStyle/>
          <a:p>
            <a:pPr marL="0" lvl="0" indent="0" algn="ctr">
              <a:lnSpc>
                <a:spcPts val="5759"/>
              </a:lnSpc>
              <a:spcBef>
                <a:spcPct val="0"/>
              </a:spcBef>
            </a:pPr>
            <a:r>
              <a:rPr lang="en-US" sz="4800" dirty="0" err="1">
                <a:solidFill>
                  <a:srgbClr val="FFFFFF"/>
                </a:solidFill>
                <a:latin typeface="HK Grotesk Bold Bold"/>
              </a:rPr>
              <a:t>Në</a:t>
            </a:r>
            <a:r>
              <a:rPr lang="en-US" sz="4800" dirty="0">
                <a:solidFill>
                  <a:srgbClr val="FFFFFF"/>
                </a:solidFill>
                <a:latin typeface="HK Grotesk Bold Bold"/>
              </a:rPr>
              <a:t> </a:t>
            </a:r>
            <a:r>
              <a:rPr lang="en-US" sz="4800" dirty="0" err="1">
                <a:solidFill>
                  <a:srgbClr val="FFFFFF"/>
                </a:solidFill>
                <a:latin typeface="HK Grotesk Bold Bold"/>
              </a:rPr>
              <a:t>mënyrë</a:t>
            </a:r>
            <a:r>
              <a:rPr lang="en-US" sz="4800" dirty="0">
                <a:solidFill>
                  <a:srgbClr val="FFFFFF"/>
                </a:solidFill>
                <a:latin typeface="HK Grotesk Bold Bold"/>
              </a:rPr>
              <a:t> </a:t>
            </a:r>
            <a:r>
              <a:rPr lang="en-US" sz="4800" dirty="0" err="1">
                <a:solidFill>
                  <a:srgbClr val="FFFFFF"/>
                </a:solidFill>
                <a:latin typeface="HK Grotesk Bold Bold"/>
              </a:rPr>
              <a:t>që</a:t>
            </a:r>
            <a:r>
              <a:rPr lang="en-US" sz="4800" dirty="0">
                <a:solidFill>
                  <a:srgbClr val="FFFFFF"/>
                </a:solidFill>
                <a:latin typeface="HK Grotesk Bold Bold"/>
              </a:rPr>
              <a:t> </a:t>
            </a:r>
            <a:r>
              <a:rPr lang="en-US" sz="4800" dirty="0" err="1">
                <a:solidFill>
                  <a:srgbClr val="FFFFFF"/>
                </a:solidFill>
                <a:latin typeface="HK Grotesk Bold Bold"/>
              </a:rPr>
              <a:t>të</a:t>
            </a:r>
            <a:r>
              <a:rPr lang="en-US" sz="4800" dirty="0">
                <a:solidFill>
                  <a:srgbClr val="FFFFFF"/>
                </a:solidFill>
                <a:latin typeface="HK Grotesk Bold Bold"/>
              </a:rPr>
              <a:t> </a:t>
            </a:r>
            <a:r>
              <a:rPr lang="en-US" sz="4800" dirty="0" err="1">
                <a:solidFill>
                  <a:srgbClr val="FFFFFF"/>
                </a:solidFill>
                <a:latin typeface="HK Grotesk Bold Bold"/>
              </a:rPr>
              <a:t>lidhet</a:t>
            </a:r>
            <a:r>
              <a:rPr lang="en-US" sz="4800" dirty="0">
                <a:solidFill>
                  <a:srgbClr val="FFFFFF"/>
                </a:solidFill>
                <a:latin typeface="HK Grotesk Bold Bold"/>
              </a:rPr>
              <a:t> </a:t>
            </a:r>
            <a:r>
              <a:rPr lang="en-US" sz="4800" dirty="0" err="1">
                <a:solidFill>
                  <a:srgbClr val="FFFFFF"/>
                </a:solidFill>
                <a:latin typeface="HK Grotesk Bold Bold"/>
              </a:rPr>
              <a:t>tulla</a:t>
            </a:r>
            <a:r>
              <a:rPr lang="en-US" sz="4800" dirty="0">
                <a:solidFill>
                  <a:srgbClr val="FFFFFF"/>
                </a:solidFill>
                <a:latin typeface="HK Grotesk Bold Bold"/>
              </a:rPr>
              <a:t> me </a:t>
            </a:r>
            <a:r>
              <a:rPr lang="en-US" sz="4800" dirty="0" err="1">
                <a:solidFill>
                  <a:srgbClr val="FFFFFF"/>
                </a:solidFill>
                <a:latin typeface="HK Grotesk Bold Bold"/>
              </a:rPr>
              <a:t>kompjuterin</a:t>
            </a:r>
            <a:r>
              <a:rPr lang="en-US" sz="4800" dirty="0">
                <a:solidFill>
                  <a:srgbClr val="FFFFFF"/>
                </a:solidFill>
                <a:latin typeface="HK Grotesk Bold Bold"/>
              </a:rPr>
              <a:t> </a:t>
            </a:r>
            <a:r>
              <a:rPr lang="en-US" sz="4800" dirty="0" err="1">
                <a:solidFill>
                  <a:srgbClr val="FFFFFF"/>
                </a:solidFill>
                <a:latin typeface="HK Grotesk Bold Bold"/>
              </a:rPr>
              <a:t>duhet</a:t>
            </a:r>
            <a:r>
              <a:rPr lang="en-US" sz="4800" dirty="0">
                <a:solidFill>
                  <a:srgbClr val="FFFFFF"/>
                </a:solidFill>
                <a:latin typeface="HK Grotesk Bold Bold"/>
              </a:rPr>
              <a:t> </a:t>
            </a:r>
            <a:r>
              <a:rPr lang="en-US" sz="4800" dirty="0" err="1">
                <a:solidFill>
                  <a:srgbClr val="FFFFFF"/>
                </a:solidFill>
                <a:latin typeface="HK Grotesk Bold Bold"/>
              </a:rPr>
              <a:t>që</a:t>
            </a:r>
            <a:r>
              <a:rPr lang="en-US" sz="4800" dirty="0">
                <a:solidFill>
                  <a:srgbClr val="FFFFFF"/>
                </a:solidFill>
                <a:latin typeface="HK Grotesk Bold Bold"/>
              </a:rPr>
              <a:t> </a:t>
            </a:r>
            <a:r>
              <a:rPr lang="en-US" sz="4800" dirty="0" err="1">
                <a:solidFill>
                  <a:srgbClr val="FFFFFF"/>
                </a:solidFill>
                <a:latin typeface="HK Grotesk Bold Bold"/>
              </a:rPr>
              <a:t>kompjuteri</a:t>
            </a:r>
            <a:r>
              <a:rPr lang="en-US" sz="4800" dirty="0">
                <a:solidFill>
                  <a:srgbClr val="FFFFFF"/>
                </a:solidFill>
                <a:latin typeface="HK Grotesk Bold Bold"/>
              </a:rPr>
              <a:t> </a:t>
            </a:r>
            <a:r>
              <a:rPr lang="en-US" sz="4800" dirty="0" err="1">
                <a:solidFill>
                  <a:srgbClr val="FFFFFF"/>
                </a:solidFill>
                <a:latin typeface="HK Grotesk Bold Bold"/>
              </a:rPr>
              <a:t>jonë</a:t>
            </a:r>
            <a:r>
              <a:rPr lang="en-US" sz="4800" dirty="0">
                <a:solidFill>
                  <a:srgbClr val="FFFFFF"/>
                </a:solidFill>
                <a:latin typeface="HK Grotesk Bold Bold"/>
              </a:rPr>
              <a:t> </a:t>
            </a:r>
            <a:r>
              <a:rPr lang="en-US" sz="4800" dirty="0" err="1">
                <a:solidFill>
                  <a:srgbClr val="FFFFFF"/>
                </a:solidFill>
                <a:latin typeface="HK Grotesk Bold Bold"/>
              </a:rPr>
              <a:t>të</a:t>
            </a:r>
            <a:r>
              <a:rPr lang="en-US" sz="4800" dirty="0">
                <a:solidFill>
                  <a:srgbClr val="FFFFFF"/>
                </a:solidFill>
                <a:latin typeface="HK Grotesk Bold Bold"/>
              </a:rPr>
              <a:t> </a:t>
            </a:r>
            <a:r>
              <a:rPr lang="en-US" sz="4800" dirty="0" err="1">
                <a:solidFill>
                  <a:srgbClr val="FFFFFF"/>
                </a:solidFill>
                <a:latin typeface="HK Grotesk Bold Bold"/>
              </a:rPr>
              <a:t>përmbush</a:t>
            </a:r>
            <a:r>
              <a:rPr lang="en-US" sz="4800" dirty="0">
                <a:solidFill>
                  <a:srgbClr val="FFFFFF"/>
                </a:solidFill>
                <a:latin typeface="HK Grotesk Bold Bold"/>
              </a:rPr>
              <a:t> </a:t>
            </a:r>
            <a:r>
              <a:rPr lang="en-US" sz="4800" dirty="0" err="1">
                <a:solidFill>
                  <a:srgbClr val="FFFFFF"/>
                </a:solidFill>
                <a:latin typeface="HK Grotesk Bold Bold"/>
              </a:rPr>
              <a:t>disa</a:t>
            </a:r>
            <a:r>
              <a:rPr lang="en-US" sz="4800" dirty="0">
                <a:solidFill>
                  <a:srgbClr val="FFFFFF"/>
                </a:solidFill>
                <a:latin typeface="HK Grotesk Bold Bold"/>
              </a:rPr>
              <a:t> </a:t>
            </a:r>
            <a:r>
              <a:rPr lang="en-US" sz="4800" dirty="0" err="1">
                <a:solidFill>
                  <a:srgbClr val="FFFFFF"/>
                </a:solidFill>
                <a:latin typeface="HK Grotesk Bold Bold"/>
              </a:rPr>
              <a:t>kushte</a:t>
            </a:r>
            <a:r>
              <a:rPr lang="en-US" sz="4800" dirty="0">
                <a:solidFill>
                  <a:srgbClr val="FFFFFF"/>
                </a:solidFill>
                <a:latin typeface="HK Grotesk Bold Bold"/>
              </a:rPr>
              <a:t> </a:t>
            </a:r>
            <a:r>
              <a:rPr lang="en-US" sz="4800" dirty="0" err="1">
                <a:solidFill>
                  <a:srgbClr val="FFFFFF"/>
                </a:solidFill>
                <a:latin typeface="HK Grotesk Bold Bold"/>
              </a:rPr>
              <a:t>varësisht</a:t>
            </a:r>
            <a:r>
              <a:rPr lang="en-US" sz="4800" dirty="0">
                <a:solidFill>
                  <a:srgbClr val="FFFFFF"/>
                </a:solidFill>
                <a:latin typeface="HK Grotesk Bold Bold"/>
              </a:rPr>
              <a:t> </a:t>
            </a:r>
            <a:r>
              <a:rPr lang="en-US" sz="4800" dirty="0" err="1">
                <a:solidFill>
                  <a:srgbClr val="FFFFFF"/>
                </a:solidFill>
                <a:latin typeface="HK Grotesk Bold Bold"/>
              </a:rPr>
              <a:t>nga</a:t>
            </a:r>
            <a:r>
              <a:rPr lang="en-US" sz="4800" dirty="0">
                <a:solidFill>
                  <a:srgbClr val="FFFFFF"/>
                </a:solidFill>
                <a:latin typeface="HK Grotesk Bold Bold"/>
              </a:rPr>
              <a:t> version </a:t>
            </a:r>
            <a:r>
              <a:rPr lang="en-US" sz="4800" dirty="0" err="1">
                <a:solidFill>
                  <a:srgbClr val="FFFFFF"/>
                </a:solidFill>
                <a:latin typeface="HK Grotesk Bold Bold"/>
              </a:rPr>
              <a:t>i</a:t>
            </a:r>
            <a:r>
              <a:rPr lang="en-US" sz="4800" dirty="0">
                <a:solidFill>
                  <a:srgbClr val="FFFFFF"/>
                </a:solidFill>
                <a:latin typeface="HK Grotesk Bold Bold"/>
              </a:rPr>
              <a:t> tulles. </a:t>
            </a:r>
            <a:r>
              <a:rPr lang="en-US" sz="4800" dirty="0" err="1">
                <a:solidFill>
                  <a:srgbClr val="FFFFFF"/>
                </a:solidFill>
                <a:latin typeface="HK Grotesk Bold Bold"/>
              </a:rPr>
              <a:t>Kryesisht</a:t>
            </a:r>
            <a:r>
              <a:rPr lang="en-US" sz="4800" dirty="0">
                <a:solidFill>
                  <a:srgbClr val="FFFFFF"/>
                </a:solidFill>
                <a:latin typeface="HK Grotesk Bold Bold"/>
              </a:rPr>
              <a:t> </a:t>
            </a:r>
            <a:r>
              <a:rPr lang="en-US" sz="4800" dirty="0" err="1">
                <a:solidFill>
                  <a:srgbClr val="FFFFFF"/>
                </a:solidFill>
                <a:latin typeface="HK Grotesk Bold Bold"/>
              </a:rPr>
              <a:t>kjo</a:t>
            </a:r>
            <a:r>
              <a:rPr lang="en-US" sz="4800" dirty="0">
                <a:solidFill>
                  <a:srgbClr val="FFFFFF"/>
                </a:solidFill>
                <a:latin typeface="HK Grotesk Bold Bold"/>
              </a:rPr>
              <a:t> </a:t>
            </a:r>
            <a:r>
              <a:rPr lang="en-US" sz="4800" dirty="0" err="1">
                <a:solidFill>
                  <a:srgbClr val="FFFFFF"/>
                </a:solidFill>
                <a:latin typeface="HK Grotesk Bold Bold"/>
              </a:rPr>
              <a:t>lidhje</a:t>
            </a:r>
            <a:r>
              <a:rPr lang="en-US" sz="4800" dirty="0">
                <a:solidFill>
                  <a:srgbClr val="FFFFFF"/>
                </a:solidFill>
                <a:latin typeface="HK Grotesk Bold Bold"/>
              </a:rPr>
              <a:t> </a:t>
            </a:r>
            <a:r>
              <a:rPr lang="en-US" sz="4800" dirty="0" err="1">
                <a:solidFill>
                  <a:srgbClr val="FFFFFF"/>
                </a:solidFill>
                <a:latin typeface="HK Grotesk Bold Bold"/>
              </a:rPr>
              <a:t>mund</a:t>
            </a:r>
            <a:r>
              <a:rPr lang="en-US" sz="4800" dirty="0">
                <a:solidFill>
                  <a:srgbClr val="FFFFFF"/>
                </a:solidFill>
                <a:latin typeface="HK Grotesk Bold Bold"/>
              </a:rPr>
              <a:t> </a:t>
            </a:r>
            <a:r>
              <a:rPr lang="en-US" sz="4800" dirty="0" err="1">
                <a:solidFill>
                  <a:srgbClr val="FFFFFF"/>
                </a:solidFill>
                <a:latin typeface="HK Grotesk Bold Bold"/>
              </a:rPr>
              <a:t>të</a:t>
            </a:r>
            <a:r>
              <a:rPr lang="en-US" sz="4800" dirty="0">
                <a:solidFill>
                  <a:srgbClr val="FFFFFF"/>
                </a:solidFill>
                <a:latin typeface="HK Grotesk Bold Bold"/>
              </a:rPr>
              <a:t> </a:t>
            </a:r>
            <a:r>
              <a:rPr lang="en-US" sz="4800" dirty="0" err="1">
                <a:solidFill>
                  <a:srgbClr val="FFFFFF"/>
                </a:solidFill>
                <a:latin typeface="HK Grotesk Bold Bold"/>
              </a:rPr>
              <a:t>bëhet</a:t>
            </a:r>
            <a:r>
              <a:rPr lang="en-US" sz="4800" dirty="0">
                <a:solidFill>
                  <a:srgbClr val="FFFFFF"/>
                </a:solidFill>
                <a:latin typeface="HK Grotesk Bold Bold"/>
              </a:rPr>
              <a:t> </a:t>
            </a:r>
            <a:r>
              <a:rPr lang="en-US" sz="4800" dirty="0" err="1">
                <a:solidFill>
                  <a:srgbClr val="FFFFFF"/>
                </a:solidFill>
                <a:latin typeface="HK Grotesk Bold Bold"/>
              </a:rPr>
              <a:t>në</a:t>
            </a:r>
            <a:r>
              <a:rPr lang="en-US" sz="4800" dirty="0">
                <a:solidFill>
                  <a:srgbClr val="FFFFFF"/>
                </a:solidFill>
                <a:latin typeface="HK Grotesk Bold Bold"/>
              </a:rPr>
              <a:t> </a:t>
            </a:r>
            <a:r>
              <a:rPr lang="en-US" sz="4800" dirty="0" err="1">
                <a:solidFill>
                  <a:srgbClr val="FFFFFF"/>
                </a:solidFill>
                <a:latin typeface="HK Grotesk Bold Bold"/>
              </a:rPr>
              <a:t>dy</a:t>
            </a:r>
            <a:r>
              <a:rPr lang="en-US" sz="4800" dirty="0">
                <a:solidFill>
                  <a:srgbClr val="FFFFFF"/>
                </a:solidFill>
                <a:latin typeface="HK Grotesk Bold Bold"/>
              </a:rPr>
              <a:t> </a:t>
            </a:r>
            <a:r>
              <a:rPr lang="en-US" sz="4800" dirty="0" err="1">
                <a:solidFill>
                  <a:srgbClr val="FFFFFF"/>
                </a:solidFill>
                <a:latin typeface="HK Grotesk Bold Bold"/>
              </a:rPr>
              <a:t>mënyra</a:t>
            </a:r>
            <a:r>
              <a:rPr lang="en-US" sz="4800" dirty="0">
                <a:solidFill>
                  <a:srgbClr val="FFFFFF"/>
                </a:solidFill>
                <a:latin typeface="HK Grotesk Bold Bold"/>
              </a:rPr>
              <a:t>: me </a:t>
            </a:r>
            <a:r>
              <a:rPr lang="en-US" sz="4800" dirty="0" err="1">
                <a:solidFill>
                  <a:srgbClr val="FFFFFF"/>
                </a:solidFill>
                <a:latin typeface="HK Grotesk Bold Bold"/>
              </a:rPr>
              <a:t>kabllo</a:t>
            </a:r>
            <a:r>
              <a:rPr lang="en-US" sz="4800" dirty="0">
                <a:solidFill>
                  <a:srgbClr val="FFFFFF"/>
                </a:solidFill>
                <a:latin typeface="HK Grotesk Bold Bold"/>
              </a:rPr>
              <a:t> </a:t>
            </a:r>
            <a:r>
              <a:rPr lang="en-US" sz="4800" dirty="0" err="1">
                <a:solidFill>
                  <a:srgbClr val="FFFFFF"/>
                </a:solidFill>
                <a:latin typeface="HK Grotesk Bold Bold"/>
              </a:rPr>
              <a:t>në</a:t>
            </a:r>
            <a:r>
              <a:rPr lang="en-US" sz="4800" dirty="0">
                <a:solidFill>
                  <a:srgbClr val="FFFFFF"/>
                </a:solidFill>
                <a:latin typeface="HK Grotesk Bold Bold"/>
              </a:rPr>
              <a:t> </a:t>
            </a:r>
            <a:r>
              <a:rPr lang="en-US" sz="4800" dirty="0" err="1">
                <a:solidFill>
                  <a:srgbClr val="FFFFFF"/>
                </a:solidFill>
                <a:latin typeface="HK Grotesk Bold Bold"/>
              </a:rPr>
              <a:t>mënyrë</a:t>
            </a:r>
            <a:r>
              <a:rPr lang="en-US" sz="4800" dirty="0">
                <a:solidFill>
                  <a:srgbClr val="FFFFFF"/>
                </a:solidFill>
                <a:latin typeface="HK Grotesk Bold Bold"/>
              </a:rPr>
              <a:t> </a:t>
            </a:r>
            <a:r>
              <a:rPr lang="en-US" sz="4800" dirty="0" err="1">
                <a:solidFill>
                  <a:srgbClr val="FFFFFF"/>
                </a:solidFill>
                <a:latin typeface="HK Grotesk Bold Bold"/>
              </a:rPr>
              <a:t>manuale</a:t>
            </a:r>
            <a:r>
              <a:rPr lang="en-US" sz="4800" dirty="0">
                <a:solidFill>
                  <a:srgbClr val="FFFFFF"/>
                </a:solidFill>
                <a:latin typeface="HK Grotesk Bold Bold"/>
              </a:rPr>
              <a:t> </a:t>
            </a:r>
            <a:r>
              <a:rPr lang="en-US" sz="4800" dirty="0" err="1">
                <a:solidFill>
                  <a:srgbClr val="FFFFFF"/>
                </a:solidFill>
                <a:latin typeface="HK Grotesk Bold Bold"/>
              </a:rPr>
              <a:t>nëpërmjet</a:t>
            </a:r>
            <a:r>
              <a:rPr lang="en-US" sz="4800" dirty="0">
                <a:solidFill>
                  <a:srgbClr val="FFFFFF"/>
                </a:solidFill>
                <a:latin typeface="HK Grotesk Bold Bold"/>
              </a:rPr>
              <a:t> </a:t>
            </a:r>
            <a:r>
              <a:rPr lang="en-US" sz="4800" dirty="0" err="1">
                <a:solidFill>
                  <a:srgbClr val="FFFFFF"/>
                </a:solidFill>
                <a:latin typeface="HK Grotesk Bold Bold"/>
              </a:rPr>
              <a:t>porteve</a:t>
            </a:r>
            <a:r>
              <a:rPr lang="en-US" sz="4800" dirty="0">
                <a:solidFill>
                  <a:srgbClr val="FFFFFF"/>
                </a:solidFill>
                <a:latin typeface="HK Grotesk Bold Bold"/>
              </a:rPr>
              <a:t> </a:t>
            </a:r>
            <a:r>
              <a:rPr lang="en-US" sz="4800" dirty="0" err="1">
                <a:solidFill>
                  <a:srgbClr val="FFFFFF"/>
                </a:solidFill>
                <a:latin typeface="HK Grotesk Bold Bold"/>
              </a:rPr>
              <a:t>te</a:t>
            </a:r>
            <a:r>
              <a:rPr lang="en-US" sz="4800" dirty="0">
                <a:solidFill>
                  <a:srgbClr val="FFFFFF"/>
                </a:solidFill>
                <a:latin typeface="HK Grotesk Bold Bold"/>
              </a:rPr>
              <a:t> </a:t>
            </a:r>
            <a:r>
              <a:rPr lang="en-US" sz="4800" dirty="0" err="1">
                <a:solidFill>
                  <a:srgbClr val="FFFFFF"/>
                </a:solidFill>
                <a:latin typeface="HK Grotesk Bold Bold"/>
              </a:rPr>
              <a:t>roboti</a:t>
            </a:r>
            <a:r>
              <a:rPr lang="en-US" sz="4800" dirty="0">
                <a:solidFill>
                  <a:srgbClr val="FFFFFF"/>
                </a:solidFill>
                <a:latin typeface="HK Grotesk Bold Bold"/>
              </a:rPr>
              <a:t> </a:t>
            </a:r>
            <a:r>
              <a:rPr lang="en-US" sz="4800" dirty="0" err="1">
                <a:solidFill>
                  <a:srgbClr val="FFFFFF"/>
                </a:solidFill>
                <a:latin typeface="HK Grotesk Bold Bold"/>
              </a:rPr>
              <a:t>dhe</a:t>
            </a:r>
            <a:r>
              <a:rPr lang="en-US" sz="4800" dirty="0">
                <a:solidFill>
                  <a:srgbClr val="FFFFFF"/>
                </a:solidFill>
                <a:latin typeface="HK Grotesk Bold Bold"/>
              </a:rPr>
              <a:t> </a:t>
            </a:r>
            <a:r>
              <a:rPr lang="en-US" sz="4800" dirty="0" err="1">
                <a:solidFill>
                  <a:srgbClr val="FFFFFF"/>
                </a:solidFill>
                <a:latin typeface="HK Grotesk Bold Bold"/>
              </a:rPr>
              <a:t>nëpërmjet</a:t>
            </a:r>
            <a:r>
              <a:rPr lang="en-US" sz="4800" dirty="0">
                <a:solidFill>
                  <a:srgbClr val="FFFFFF"/>
                </a:solidFill>
                <a:latin typeface="HK Grotesk Bold Bold"/>
              </a:rPr>
              <a:t> Bluetooth-it. </a:t>
            </a:r>
            <a:endParaRPr lang="en-US" sz="4800" u="none" dirty="0">
              <a:solidFill>
                <a:srgbClr val="FFFFFF"/>
              </a:solidFill>
              <a:latin typeface="HK Grotesk Bold Bold"/>
            </a:endParaRPr>
          </a:p>
        </p:txBody>
      </p:sp>
      <p:pic>
        <p:nvPicPr>
          <p:cNvPr id="3" name="Picture 3"/>
          <p:cNvPicPr>
            <a:picLocks noChangeAspect="1"/>
          </p:cNvPicPr>
          <p:nvPr/>
        </p:nvPicPr>
        <p:blipFill>
          <a:blip r:embed="rId2"/>
          <a:srcRect/>
          <a:stretch>
            <a:fillRect/>
          </a:stretch>
        </p:blipFill>
        <p:spPr>
          <a:xfrm rot="1032974">
            <a:off x="13890880" y="3990433"/>
            <a:ext cx="5539857" cy="7265386"/>
          </a:xfrm>
          <a:prstGeom prst="rect">
            <a:avLst/>
          </a:prstGeom>
        </p:spPr>
      </p:pic>
      <p:pic>
        <p:nvPicPr>
          <p:cNvPr id="4" name="Picture 4"/>
          <p:cNvPicPr>
            <a:picLocks noChangeAspect="1"/>
          </p:cNvPicPr>
          <p:nvPr/>
        </p:nvPicPr>
        <p:blipFill>
          <a:blip r:embed="rId3"/>
          <a:srcRect/>
          <a:stretch>
            <a:fillRect/>
          </a:stretch>
        </p:blipFill>
        <p:spPr>
          <a:xfrm>
            <a:off x="-1486627" y="-2636855"/>
            <a:ext cx="5959030" cy="620732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ACF32"/>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4876799" y="2198370"/>
            <a:ext cx="8120937" cy="6395238"/>
          </a:xfrm>
          <a:prstGeom prst="rect">
            <a:avLst/>
          </a:prstGeom>
        </p:spPr>
      </p:pic>
      <p:sp>
        <p:nvSpPr>
          <p:cNvPr id="3" name="TextBox 3"/>
          <p:cNvSpPr txBox="1"/>
          <p:nvPr/>
        </p:nvSpPr>
        <p:spPr>
          <a:xfrm>
            <a:off x="9335636" y="2150745"/>
            <a:ext cx="7923664" cy="731547"/>
          </a:xfrm>
          <a:prstGeom prst="rect">
            <a:avLst/>
          </a:prstGeom>
        </p:spPr>
        <p:txBody>
          <a:bodyPr lIns="0" tIns="0" rIns="0" bIns="0" rtlCol="0" anchor="t">
            <a:spAutoFit/>
          </a:bodyPr>
          <a:lstStyle/>
          <a:p>
            <a:pPr marL="226695" lvl="1" algn="l">
              <a:lnSpc>
                <a:spcPts val="2940"/>
              </a:lnSpc>
              <a:spcBef>
                <a:spcPct val="0"/>
              </a:spcBef>
            </a:pPr>
            <a:endParaRPr lang="en-US" sz="2100" u="none" dirty="0">
              <a:solidFill>
                <a:srgbClr val="262626"/>
              </a:solidFill>
              <a:latin typeface="HK Grotesk Medium"/>
            </a:endParaRPr>
          </a:p>
          <a:p>
            <a:pPr marL="226695" lvl="1" algn="l">
              <a:lnSpc>
                <a:spcPts val="2940"/>
              </a:lnSpc>
              <a:spcBef>
                <a:spcPct val="0"/>
              </a:spcBef>
            </a:pPr>
            <a:endParaRPr lang="en-US" sz="2100" u="none" dirty="0">
              <a:solidFill>
                <a:srgbClr val="262626"/>
              </a:solidFill>
              <a:latin typeface="HK Grotesk Medium"/>
            </a:endParaRPr>
          </a:p>
        </p:txBody>
      </p:sp>
      <p:grpSp>
        <p:nvGrpSpPr>
          <p:cNvPr id="4" name="Group 4"/>
          <p:cNvGrpSpPr/>
          <p:nvPr/>
        </p:nvGrpSpPr>
        <p:grpSpPr>
          <a:xfrm>
            <a:off x="5540095" y="3397251"/>
            <a:ext cx="6794344" cy="3997476"/>
            <a:chOff x="0" y="0"/>
            <a:chExt cx="9059126" cy="5329968"/>
          </a:xfrm>
        </p:grpSpPr>
        <p:pic>
          <p:nvPicPr>
            <p:cNvPr id="5" name="Picture 5"/>
            <p:cNvPicPr>
              <a:picLocks noChangeAspect="1"/>
            </p:cNvPicPr>
            <p:nvPr/>
          </p:nvPicPr>
          <p:blipFill>
            <a:blip r:embed="rId3"/>
            <a:srcRect/>
            <a:stretch>
              <a:fillRect/>
            </a:stretch>
          </p:blipFill>
          <p:spPr>
            <a:xfrm>
              <a:off x="0" y="0"/>
              <a:ext cx="9059126" cy="5329968"/>
            </a:xfrm>
            <a:prstGeom prst="rect">
              <a:avLst/>
            </a:prstGeom>
          </p:spPr>
        </p:pic>
        <p:sp>
          <p:nvSpPr>
            <p:cNvPr id="6" name="AutoShape 6"/>
            <p:cNvSpPr/>
            <p:nvPr/>
          </p:nvSpPr>
          <p:spPr>
            <a:xfrm>
              <a:off x="194852" y="197406"/>
              <a:ext cx="8570276" cy="4803551"/>
            </a:xfrm>
            <a:prstGeom prst="rect">
              <a:avLst/>
            </a:prstGeom>
            <a:solidFill>
              <a:srgbClr val="DF4041"/>
            </a:solidFill>
          </p:spPr>
        </p:sp>
      </p:grpSp>
      <p:sp>
        <p:nvSpPr>
          <p:cNvPr id="7" name="TextBox 7"/>
          <p:cNvSpPr txBox="1"/>
          <p:nvPr/>
        </p:nvSpPr>
        <p:spPr>
          <a:xfrm>
            <a:off x="6102189" y="4997663"/>
            <a:ext cx="5670156" cy="697948"/>
          </a:xfrm>
          <a:prstGeom prst="rect">
            <a:avLst/>
          </a:prstGeom>
        </p:spPr>
        <p:txBody>
          <a:bodyPr lIns="0" tIns="0" rIns="0" bIns="0" rtlCol="0" anchor="t">
            <a:spAutoFit/>
          </a:bodyPr>
          <a:lstStyle/>
          <a:p>
            <a:pPr marL="0" lvl="0" indent="0" algn="ctr">
              <a:lnSpc>
                <a:spcPts val="5759"/>
              </a:lnSpc>
              <a:spcBef>
                <a:spcPct val="0"/>
              </a:spcBef>
            </a:pPr>
            <a:r>
              <a:rPr lang="en-US" sz="4800" u="none" dirty="0" err="1">
                <a:solidFill>
                  <a:srgbClr val="FFFFFF"/>
                </a:solidFill>
                <a:latin typeface="HK Grotesk Bold Bold"/>
              </a:rPr>
              <a:t>Aplikimi</a:t>
            </a:r>
            <a:r>
              <a:rPr lang="en-US" sz="4800" u="none" dirty="0">
                <a:solidFill>
                  <a:srgbClr val="FFFFFF"/>
                </a:solidFill>
                <a:latin typeface="HK Grotesk Bold Bold"/>
              </a:rPr>
              <a:t> </a:t>
            </a:r>
            <a:r>
              <a:rPr lang="en-US" sz="4800" u="none" dirty="0" err="1">
                <a:solidFill>
                  <a:srgbClr val="FFFFFF"/>
                </a:solidFill>
                <a:latin typeface="HK Grotesk Bold Bold"/>
              </a:rPr>
              <a:t>i</a:t>
            </a:r>
            <a:r>
              <a:rPr lang="en-US" sz="4800" u="none" dirty="0">
                <a:solidFill>
                  <a:srgbClr val="FFFFFF"/>
                </a:solidFill>
                <a:latin typeface="HK Grotesk Bold Bold"/>
              </a:rPr>
              <a:t> </a:t>
            </a:r>
            <a:r>
              <a:rPr lang="en-US" sz="4800" u="none" dirty="0" err="1">
                <a:solidFill>
                  <a:srgbClr val="FFFFFF"/>
                </a:solidFill>
                <a:latin typeface="HK Grotesk Bold Bold"/>
              </a:rPr>
              <a:t>vektorëve</a:t>
            </a:r>
            <a:endParaRPr lang="en-US" sz="4800" u="none" dirty="0">
              <a:solidFill>
                <a:srgbClr val="FFFFFF"/>
              </a:solidFill>
              <a:latin typeface="HK Grotesk Bold Bo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grpSp>
        <p:nvGrpSpPr>
          <p:cNvPr id="2" name="Group 2"/>
          <p:cNvGrpSpPr/>
          <p:nvPr/>
        </p:nvGrpSpPr>
        <p:grpSpPr>
          <a:xfrm>
            <a:off x="1028700" y="2562824"/>
            <a:ext cx="10107420" cy="5992860"/>
            <a:chOff x="0" y="-9525"/>
            <a:chExt cx="13476560" cy="7990479"/>
          </a:xfrm>
        </p:grpSpPr>
        <p:sp>
          <p:nvSpPr>
            <p:cNvPr id="3" name="TextBox 3"/>
            <p:cNvSpPr txBox="1"/>
            <p:nvPr/>
          </p:nvSpPr>
          <p:spPr>
            <a:xfrm>
              <a:off x="0" y="-9525"/>
              <a:ext cx="13476560" cy="1504685"/>
            </a:xfrm>
            <a:prstGeom prst="rect">
              <a:avLst/>
            </a:prstGeom>
          </p:spPr>
          <p:txBody>
            <a:bodyPr wrap="square" lIns="0" tIns="0" rIns="0" bIns="0" rtlCol="0" anchor="t">
              <a:spAutoFit/>
            </a:bodyPr>
            <a:lstStyle/>
            <a:p>
              <a:pPr marL="0" lvl="0" indent="0">
                <a:lnSpc>
                  <a:spcPts val="8767"/>
                </a:lnSpc>
                <a:spcBef>
                  <a:spcPct val="0"/>
                </a:spcBef>
              </a:pPr>
              <a:r>
                <a:rPr lang="en-US" sz="7306" u="none" dirty="0" err="1">
                  <a:solidFill>
                    <a:srgbClr val="000000"/>
                  </a:solidFill>
                  <a:latin typeface="HK Grotesk Bold Bold"/>
                </a:rPr>
                <a:t>Vektorët</a:t>
              </a:r>
              <a:r>
                <a:rPr lang="en-US" sz="7306" u="none" dirty="0">
                  <a:solidFill>
                    <a:srgbClr val="000000"/>
                  </a:solidFill>
                  <a:latin typeface="HK Grotesk Bold Bold"/>
                </a:rPr>
                <a:t> </a:t>
              </a:r>
              <a:r>
                <a:rPr lang="en-US" sz="7306" u="none" dirty="0" err="1">
                  <a:solidFill>
                    <a:srgbClr val="000000"/>
                  </a:solidFill>
                  <a:latin typeface="HK Grotesk Bold Bold"/>
                </a:rPr>
                <a:t>në</a:t>
              </a:r>
              <a:r>
                <a:rPr lang="en-US" sz="7306" u="none" dirty="0">
                  <a:solidFill>
                    <a:srgbClr val="000000"/>
                  </a:solidFill>
                  <a:latin typeface="HK Grotesk Bold Bold"/>
                </a:rPr>
                <a:t> </a:t>
              </a:r>
              <a:r>
                <a:rPr lang="en-US" sz="7306" u="none" dirty="0" err="1">
                  <a:solidFill>
                    <a:srgbClr val="000000"/>
                  </a:solidFill>
                  <a:latin typeface="HK Grotesk Bold Bold"/>
                </a:rPr>
                <a:t>matematikë</a:t>
              </a:r>
              <a:endParaRPr lang="en-US" sz="7200" u="none" dirty="0">
                <a:solidFill>
                  <a:srgbClr val="000000"/>
                </a:solidFill>
                <a:latin typeface="HK Grotesk Bold Bold"/>
              </a:endParaRPr>
            </a:p>
          </p:txBody>
        </p:sp>
        <p:sp>
          <p:nvSpPr>
            <p:cNvPr id="4" name="TextBox 4"/>
            <p:cNvSpPr txBox="1"/>
            <p:nvPr/>
          </p:nvSpPr>
          <p:spPr>
            <a:xfrm>
              <a:off x="13547" y="2810308"/>
              <a:ext cx="12523028" cy="5170646"/>
            </a:xfrm>
            <a:prstGeom prst="rect">
              <a:avLst/>
            </a:prstGeom>
          </p:spPr>
          <p:txBody>
            <a:bodyPr lIns="0" tIns="0" rIns="0" bIns="0" rtlCol="0" anchor="t">
              <a:spAutoFit/>
            </a:bodyPr>
            <a:lstStyle/>
            <a:p>
              <a:r>
                <a:rPr lang="en-US" sz="2800" dirty="0" err="1">
                  <a:latin typeface="HK Grotesk Medium" panose="020B0604020202020204" charset="0"/>
                </a:rPr>
                <a:t>Për</a:t>
              </a:r>
              <a:r>
                <a:rPr lang="en-US" sz="2800" dirty="0">
                  <a:latin typeface="HK Grotesk Medium" panose="020B0604020202020204" charset="0"/>
                </a:rPr>
                <a:t> </a:t>
              </a:r>
              <a:r>
                <a:rPr lang="en-US" sz="2800" dirty="0" err="1">
                  <a:latin typeface="HK Grotesk Medium" panose="020B0604020202020204" charset="0"/>
                </a:rPr>
                <a:t>të</a:t>
              </a:r>
              <a:r>
                <a:rPr lang="en-US" sz="2800" dirty="0">
                  <a:latin typeface="HK Grotesk Medium" panose="020B0604020202020204" charset="0"/>
                </a:rPr>
                <a:t> </a:t>
              </a:r>
              <a:r>
                <a:rPr lang="en-US" sz="2800" dirty="0" err="1">
                  <a:latin typeface="HK Grotesk Medium" panose="020B0604020202020204" charset="0"/>
                </a:rPr>
                <a:t>përcaktuar</a:t>
              </a:r>
              <a:r>
                <a:rPr lang="en-US" sz="2800" dirty="0">
                  <a:latin typeface="HK Grotesk Medium" panose="020B0604020202020204" charset="0"/>
                </a:rPr>
                <a:t> </a:t>
              </a:r>
              <a:r>
                <a:rPr lang="en-US" sz="2800" dirty="0" err="1">
                  <a:latin typeface="HK Grotesk Medium" panose="020B0604020202020204" charset="0"/>
                </a:rPr>
                <a:t>një</a:t>
              </a:r>
              <a:r>
                <a:rPr lang="en-US" sz="2800" dirty="0">
                  <a:latin typeface="HK Grotesk Medium" panose="020B0604020202020204" charset="0"/>
                </a:rPr>
                <a:t> </a:t>
              </a:r>
              <a:r>
                <a:rPr lang="en-US" sz="2800" dirty="0" err="1">
                  <a:latin typeface="HK Grotesk Medium" panose="020B0604020202020204" charset="0"/>
                </a:rPr>
                <a:t>hapësirë</a:t>
              </a:r>
              <a:r>
                <a:rPr lang="en-US" sz="2800" dirty="0">
                  <a:latin typeface="HK Grotesk Medium" panose="020B0604020202020204" charset="0"/>
                </a:rPr>
                <a:t> ​​</a:t>
              </a:r>
              <a:r>
                <a:rPr lang="en-US" sz="2800" dirty="0" err="1">
                  <a:latin typeface="HK Grotesk Medium" panose="020B0604020202020204" charset="0"/>
                </a:rPr>
                <a:t>vektoriale</a:t>
              </a:r>
              <a:r>
                <a:rPr lang="en-US" sz="2800" dirty="0">
                  <a:latin typeface="HK Grotesk Medium" panose="020B0604020202020204" charset="0"/>
                </a:rPr>
                <a:t>, </a:t>
              </a:r>
              <a:r>
                <a:rPr lang="en-US" sz="2800" dirty="0" err="1">
                  <a:latin typeface="HK Grotesk Medium" panose="020B0604020202020204" charset="0"/>
                </a:rPr>
                <a:t>së</a:t>
              </a:r>
              <a:r>
                <a:rPr lang="en-US" sz="2800" dirty="0">
                  <a:latin typeface="HK Grotesk Medium" panose="020B0604020202020204" charset="0"/>
                </a:rPr>
                <a:t> </a:t>
              </a:r>
              <a:r>
                <a:rPr lang="en-US" sz="2800" dirty="0" err="1">
                  <a:latin typeface="HK Grotesk Medium" panose="020B0604020202020204" charset="0"/>
                </a:rPr>
                <a:t>pari</a:t>
              </a:r>
              <a:r>
                <a:rPr lang="en-US" sz="2800" dirty="0">
                  <a:latin typeface="HK Grotesk Medium" panose="020B0604020202020204" charset="0"/>
                </a:rPr>
                <a:t> </a:t>
              </a:r>
              <a:r>
                <a:rPr lang="en-US" sz="2800" dirty="0" err="1">
                  <a:latin typeface="HK Grotesk Medium" panose="020B0604020202020204" charset="0"/>
                </a:rPr>
                <a:t>na</a:t>
              </a:r>
              <a:r>
                <a:rPr lang="en-US" sz="2800" dirty="0">
                  <a:latin typeface="HK Grotesk Medium" panose="020B0604020202020204" charset="0"/>
                </a:rPr>
                <a:t> </a:t>
              </a:r>
              <a:r>
                <a:rPr lang="en-US" sz="2800" dirty="0" err="1">
                  <a:latin typeface="HK Grotesk Medium" panose="020B0604020202020204" charset="0"/>
                </a:rPr>
                <a:t>duhen</a:t>
              </a:r>
              <a:r>
                <a:rPr lang="en-US" sz="2800" dirty="0">
                  <a:latin typeface="HK Grotesk Medium" panose="020B0604020202020204" charset="0"/>
                </a:rPr>
                <a:t> </a:t>
              </a:r>
              <a:r>
                <a:rPr lang="en-US" sz="2800" dirty="0" err="1">
                  <a:latin typeface="HK Grotesk Medium" panose="020B0604020202020204" charset="0"/>
                </a:rPr>
                <a:t>disa</a:t>
              </a:r>
              <a:r>
                <a:rPr lang="en-US" sz="2800" dirty="0">
                  <a:latin typeface="HK Grotesk Medium" panose="020B0604020202020204" charset="0"/>
                </a:rPr>
                <a:t> </a:t>
              </a:r>
              <a:r>
                <a:rPr lang="en-US" sz="2800" dirty="0" err="1">
                  <a:latin typeface="HK Grotesk Medium" panose="020B0604020202020204" charset="0"/>
                </a:rPr>
                <a:t>përkufizime</a:t>
              </a:r>
              <a:r>
                <a:rPr lang="en-US" sz="2800" dirty="0">
                  <a:latin typeface="HK Grotesk Medium" panose="020B0604020202020204" charset="0"/>
                </a:rPr>
                <a:t> </a:t>
              </a:r>
              <a:r>
                <a:rPr lang="en-US" sz="2800" dirty="0" err="1">
                  <a:latin typeface="HK Grotesk Medium" panose="020B0604020202020204" charset="0"/>
                </a:rPr>
                <a:t>bazë</a:t>
              </a:r>
              <a:r>
                <a:rPr lang="en-US" sz="2800" dirty="0">
                  <a:latin typeface="HK Grotesk Medium" panose="020B0604020202020204" charset="0"/>
                </a:rPr>
                <a:t>. </a:t>
              </a:r>
              <a:r>
                <a:rPr lang="en-US" sz="2800" dirty="0" err="1">
                  <a:latin typeface="HK Grotesk Medium" panose="020B0604020202020204" charset="0"/>
                </a:rPr>
                <a:t>Një</a:t>
              </a:r>
              <a:r>
                <a:rPr lang="en-US" sz="2800" dirty="0">
                  <a:latin typeface="HK Grotesk Medium" panose="020B0604020202020204" charset="0"/>
                </a:rPr>
                <a:t> </a:t>
              </a:r>
              <a:r>
                <a:rPr lang="en-US" sz="2800" dirty="0" err="1">
                  <a:latin typeface="HK Grotesk Medium" panose="020B0604020202020204" charset="0"/>
                </a:rPr>
                <a:t>grup</a:t>
              </a:r>
              <a:r>
                <a:rPr lang="en-US" sz="2800" dirty="0">
                  <a:latin typeface="HK Grotesk Medium" panose="020B0604020202020204" charset="0"/>
                </a:rPr>
                <a:t> </a:t>
              </a:r>
              <a:r>
                <a:rPr lang="en-US" sz="2800" dirty="0" err="1">
                  <a:latin typeface="HK Grotesk Medium" panose="020B0604020202020204" charset="0"/>
                </a:rPr>
                <a:t>është</a:t>
              </a:r>
              <a:r>
                <a:rPr lang="en-US" sz="2800" dirty="0">
                  <a:latin typeface="HK Grotesk Medium" panose="020B0604020202020204" charset="0"/>
                </a:rPr>
                <a:t> </a:t>
              </a:r>
              <a:r>
                <a:rPr lang="en-US" sz="2800" dirty="0" err="1">
                  <a:latin typeface="HK Grotesk Medium" panose="020B0604020202020204" charset="0"/>
                </a:rPr>
                <a:t>një</a:t>
              </a:r>
              <a:r>
                <a:rPr lang="en-US" sz="2800" dirty="0">
                  <a:latin typeface="HK Grotesk Medium" panose="020B0604020202020204" charset="0"/>
                </a:rPr>
                <a:t> </a:t>
              </a:r>
              <a:r>
                <a:rPr lang="en-US" sz="2800" dirty="0" err="1">
                  <a:latin typeface="HK Grotesk Medium" panose="020B0604020202020204" charset="0"/>
                </a:rPr>
                <a:t>koleksion</a:t>
              </a:r>
              <a:r>
                <a:rPr lang="en-US" sz="2800" dirty="0">
                  <a:latin typeface="HK Grotesk Medium" panose="020B0604020202020204" charset="0"/>
                </a:rPr>
                <a:t> </a:t>
              </a:r>
              <a:r>
                <a:rPr lang="en-US" sz="2800" dirty="0" err="1">
                  <a:latin typeface="HK Grotesk Medium" panose="020B0604020202020204" charset="0"/>
                </a:rPr>
                <a:t>i</a:t>
              </a:r>
              <a:r>
                <a:rPr lang="en-US" sz="2800" dirty="0">
                  <a:latin typeface="HK Grotesk Medium" panose="020B0604020202020204" charset="0"/>
                </a:rPr>
                <a:t> </a:t>
              </a:r>
              <a:r>
                <a:rPr lang="en-US" sz="2800" dirty="0" err="1">
                  <a:latin typeface="HK Grotesk Medium" panose="020B0604020202020204" charset="0"/>
                </a:rPr>
                <a:t>objekteve</a:t>
              </a:r>
              <a:r>
                <a:rPr lang="en-US" sz="2800" dirty="0">
                  <a:latin typeface="HK Grotesk Medium" panose="020B0604020202020204" charset="0"/>
                </a:rPr>
                <a:t> </a:t>
              </a:r>
              <a:r>
                <a:rPr lang="en-US" sz="2800" dirty="0" err="1">
                  <a:latin typeface="HK Grotesk Medium" panose="020B0604020202020204" charset="0"/>
                </a:rPr>
                <a:t>të</a:t>
              </a:r>
              <a:r>
                <a:rPr lang="en-US" sz="2800" dirty="0">
                  <a:latin typeface="HK Grotesk Medium" panose="020B0604020202020204" charset="0"/>
                </a:rPr>
                <a:t> </a:t>
              </a:r>
              <a:r>
                <a:rPr lang="en-US" sz="2800" dirty="0" err="1">
                  <a:latin typeface="HK Grotesk Medium" panose="020B0604020202020204" charset="0"/>
                </a:rPr>
                <a:t>dallueshme</a:t>
              </a:r>
              <a:r>
                <a:rPr lang="en-US" sz="2800" dirty="0">
                  <a:latin typeface="HK Grotesk Medium" panose="020B0604020202020204" charset="0"/>
                </a:rPr>
                <a:t> </a:t>
              </a:r>
              <a:r>
                <a:rPr lang="en-US" sz="2800" dirty="0" err="1">
                  <a:latin typeface="HK Grotesk Medium" panose="020B0604020202020204" charset="0"/>
                </a:rPr>
                <a:t>të</a:t>
              </a:r>
              <a:r>
                <a:rPr lang="en-US" sz="2800" dirty="0">
                  <a:latin typeface="HK Grotesk Medium" panose="020B0604020202020204" charset="0"/>
                </a:rPr>
                <a:t> </a:t>
              </a:r>
              <a:r>
                <a:rPr lang="en-US" sz="2800" dirty="0" err="1">
                  <a:latin typeface="HK Grotesk Medium" panose="020B0604020202020204" charset="0"/>
                </a:rPr>
                <a:t>quajtura</a:t>
              </a:r>
              <a:r>
                <a:rPr lang="en-US" sz="2800" dirty="0">
                  <a:latin typeface="HK Grotesk Medium" panose="020B0604020202020204" charset="0"/>
                </a:rPr>
                <a:t> </a:t>
              </a:r>
              <a:r>
                <a:rPr lang="en-US" sz="2800" dirty="0" err="1">
                  <a:latin typeface="HK Grotesk Medium" panose="020B0604020202020204" charset="0"/>
                </a:rPr>
                <a:t>elemente</a:t>
              </a:r>
              <a:r>
                <a:rPr lang="en-US" sz="2800" dirty="0">
                  <a:latin typeface="HK Grotesk Medium" panose="020B0604020202020204" charset="0"/>
                </a:rPr>
                <a:t>. </a:t>
              </a:r>
              <a:r>
                <a:rPr lang="en-US" sz="2800" dirty="0" err="1">
                  <a:latin typeface="HK Grotesk Medium" panose="020B0604020202020204" charset="0"/>
                </a:rPr>
                <a:t>Elementet</a:t>
              </a:r>
              <a:r>
                <a:rPr lang="en-US" sz="2800" dirty="0">
                  <a:latin typeface="HK Grotesk Medium" panose="020B0604020202020204" charset="0"/>
                </a:rPr>
                <a:t> </a:t>
              </a:r>
              <a:r>
                <a:rPr lang="en-US" sz="2800" dirty="0" err="1">
                  <a:latin typeface="HK Grotesk Medium" panose="020B0604020202020204" charset="0"/>
                </a:rPr>
                <a:t>janë</a:t>
              </a:r>
              <a:r>
                <a:rPr lang="en-US" sz="2800" dirty="0">
                  <a:latin typeface="HK Grotesk Medium" panose="020B0604020202020204" charset="0"/>
                </a:rPr>
                <a:t> </a:t>
              </a:r>
              <a:r>
                <a:rPr lang="en-US" sz="2800" dirty="0" err="1">
                  <a:latin typeface="HK Grotesk Medium" panose="020B0604020202020204" charset="0"/>
                </a:rPr>
                <a:t>zakonisht</a:t>
              </a:r>
              <a:r>
                <a:rPr lang="en-US" sz="2800" dirty="0">
                  <a:latin typeface="HK Grotesk Medium" panose="020B0604020202020204" charset="0"/>
                </a:rPr>
                <a:t> </a:t>
              </a:r>
              <a:r>
                <a:rPr lang="en-US" sz="2800" dirty="0" err="1">
                  <a:latin typeface="HK Grotesk Medium" panose="020B0604020202020204" charset="0"/>
                </a:rPr>
                <a:t>numra</a:t>
              </a:r>
              <a:r>
                <a:rPr lang="en-US" sz="2800" dirty="0">
                  <a:latin typeface="HK Grotesk Medium" panose="020B0604020202020204" charset="0"/>
                </a:rPr>
                <a:t> </a:t>
              </a:r>
              <a:r>
                <a:rPr lang="en-US" sz="2800" dirty="0" err="1">
                  <a:latin typeface="HK Grotesk Medium" panose="020B0604020202020204" charset="0"/>
                </a:rPr>
                <a:t>realë</a:t>
              </a:r>
              <a:r>
                <a:rPr lang="en-US" sz="2800" dirty="0">
                  <a:latin typeface="HK Grotesk Medium" panose="020B0604020202020204" charset="0"/>
                </a:rPr>
                <a:t> </a:t>
              </a:r>
              <a:r>
                <a:rPr lang="en-US" sz="2800" dirty="0" err="1">
                  <a:latin typeface="HK Grotesk Medium" panose="020B0604020202020204" charset="0"/>
                </a:rPr>
                <a:t>ose</a:t>
              </a:r>
              <a:r>
                <a:rPr lang="en-US" sz="2800" dirty="0">
                  <a:latin typeface="HK Grotesk Medium" panose="020B0604020202020204" charset="0"/>
                </a:rPr>
                <a:t> </a:t>
              </a:r>
              <a:r>
                <a:rPr lang="en-US" sz="2800" dirty="0" err="1">
                  <a:latin typeface="HK Grotesk Medium" panose="020B0604020202020204" charset="0"/>
                </a:rPr>
                <a:t>kompleksë</a:t>
              </a:r>
              <a:r>
                <a:rPr lang="en-US" sz="2800" dirty="0">
                  <a:latin typeface="HK Grotesk Medium" panose="020B0604020202020204" charset="0"/>
                </a:rPr>
                <a:t> </a:t>
              </a:r>
              <a:r>
                <a:rPr lang="en-US" sz="2800" dirty="0" err="1">
                  <a:latin typeface="HK Grotesk Medium" panose="020B0604020202020204" charset="0"/>
                </a:rPr>
                <a:t>kur</a:t>
              </a:r>
              <a:r>
                <a:rPr lang="en-US" sz="2800" dirty="0">
                  <a:latin typeface="HK Grotesk Medium" panose="020B0604020202020204" charset="0"/>
                </a:rPr>
                <a:t> </a:t>
              </a:r>
              <a:r>
                <a:rPr lang="en-US" sz="2800" dirty="0" err="1">
                  <a:latin typeface="HK Grotesk Medium" panose="020B0604020202020204" charset="0"/>
                </a:rPr>
                <a:t>i</a:t>
              </a:r>
              <a:r>
                <a:rPr lang="en-US" sz="2800" dirty="0">
                  <a:latin typeface="HK Grotesk Medium" panose="020B0604020202020204" charset="0"/>
                </a:rPr>
                <a:t> </a:t>
              </a:r>
              <a:r>
                <a:rPr lang="en-US" sz="2800" dirty="0" err="1">
                  <a:latin typeface="HK Grotesk Medium" panose="020B0604020202020204" charset="0"/>
                </a:rPr>
                <a:t>përdorim</a:t>
              </a:r>
              <a:r>
                <a:rPr lang="en-US" sz="2800" dirty="0">
                  <a:latin typeface="HK Grotesk Medium" panose="020B0604020202020204" charset="0"/>
                </a:rPr>
                <a:t> </a:t>
              </a:r>
              <a:r>
                <a:rPr lang="en-US" sz="2800" dirty="0" err="1">
                  <a:latin typeface="HK Grotesk Medium" panose="020B0604020202020204" charset="0"/>
                </a:rPr>
                <a:t>në</a:t>
              </a:r>
              <a:r>
                <a:rPr lang="en-US" sz="2800" dirty="0">
                  <a:latin typeface="HK Grotesk Medium" panose="020B0604020202020204" charset="0"/>
                </a:rPr>
                <a:t> </a:t>
              </a:r>
              <a:r>
                <a:rPr lang="en-US" sz="2800" dirty="0" err="1">
                  <a:latin typeface="HK Grotesk Medium" panose="020B0604020202020204" charset="0"/>
                </a:rPr>
                <a:t>matematikë</a:t>
              </a:r>
              <a:r>
                <a:rPr lang="en-US" sz="2800" dirty="0">
                  <a:latin typeface="HK Grotesk Medium" panose="020B0604020202020204" charset="0"/>
                </a:rPr>
                <a:t>, </a:t>
              </a:r>
              <a:r>
                <a:rPr lang="en-US" sz="2800" dirty="0" err="1">
                  <a:latin typeface="HK Grotesk Medium" panose="020B0604020202020204" charset="0"/>
                </a:rPr>
                <a:t>por</a:t>
              </a:r>
              <a:r>
                <a:rPr lang="en-US" sz="2800" dirty="0">
                  <a:latin typeface="HK Grotesk Medium" panose="020B0604020202020204" charset="0"/>
                </a:rPr>
                <a:t> </a:t>
              </a:r>
              <a:r>
                <a:rPr lang="en-US" sz="2800" dirty="0" err="1">
                  <a:latin typeface="HK Grotesk Medium" panose="020B0604020202020204" charset="0"/>
                </a:rPr>
                <a:t>elementët</a:t>
              </a:r>
              <a:r>
                <a:rPr lang="en-US" sz="2800" dirty="0">
                  <a:latin typeface="HK Grotesk Medium" panose="020B0604020202020204" charset="0"/>
                </a:rPr>
                <a:t> e </a:t>
              </a:r>
              <a:r>
                <a:rPr lang="en-US" sz="2800" dirty="0" err="1">
                  <a:latin typeface="HK Grotesk Medium" panose="020B0604020202020204" charset="0"/>
                </a:rPr>
                <a:t>një</a:t>
              </a:r>
              <a:r>
                <a:rPr lang="en-US" sz="2800" dirty="0">
                  <a:latin typeface="HK Grotesk Medium" panose="020B0604020202020204" charset="0"/>
                </a:rPr>
                <a:t> </a:t>
              </a:r>
              <a:r>
                <a:rPr lang="en-US" sz="2800" dirty="0" err="1">
                  <a:latin typeface="HK Grotesk Medium" panose="020B0604020202020204" charset="0"/>
                </a:rPr>
                <a:t>grupi</a:t>
              </a:r>
              <a:r>
                <a:rPr lang="en-US" sz="2800" dirty="0">
                  <a:latin typeface="HK Grotesk Medium" panose="020B0604020202020204" charset="0"/>
                </a:rPr>
                <a:t> </a:t>
              </a:r>
              <a:r>
                <a:rPr lang="en-US" sz="2800" dirty="0" err="1">
                  <a:latin typeface="HK Grotesk Medium" panose="020B0604020202020204" charset="0"/>
                </a:rPr>
                <a:t>mund</a:t>
              </a:r>
              <a:r>
                <a:rPr lang="en-US" sz="2800" dirty="0">
                  <a:latin typeface="HK Grotesk Medium" panose="020B0604020202020204" charset="0"/>
                </a:rPr>
                <a:t> </a:t>
              </a:r>
              <a:r>
                <a:rPr lang="en-US" sz="2800" dirty="0" err="1">
                  <a:latin typeface="HK Grotesk Medium" panose="020B0604020202020204" charset="0"/>
                </a:rPr>
                <a:t>të</a:t>
              </a:r>
              <a:r>
                <a:rPr lang="en-US" sz="2800" dirty="0">
                  <a:latin typeface="HK Grotesk Medium" panose="020B0604020202020204" charset="0"/>
                </a:rPr>
                <a:t> </a:t>
              </a:r>
              <a:r>
                <a:rPr lang="en-US" sz="2800" dirty="0" err="1">
                  <a:latin typeface="HK Grotesk Medium" panose="020B0604020202020204" charset="0"/>
                </a:rPr>
                <a:t>jenë</a:t>
              </a:r>
              <a:r>
                <a:rPr lang="en-US" sz="2800" dirty="0">
                  <a:latin typeface="HK Grotesk Medium" panose="020B0604020202020204" charset="0"/>
                </a:rPr>
                <a:t> </a:t>
              </a:r>
              <a:r>
                <a:rPr lang="en-US" sz="2800" dirty="0" err="1">
                  <a:latin typeface="HK Grotesk Medium" panose="020B0604020202020204" charset="0"/>
                </a:rPr>
                <a:t>gjithashtu</a:t>
              </a:r>
              <a:r>
                <a:rPr lang="en-US" sz="2800" dirty="0">
                  <a:latin typeface="HK Grotesk Medium" panose="020B0604020202020204" charset="0"/>
                </a:rPr>
                <a:t> </a:t>
              </a:r>
              <a:r>
                <a:rPr lang="en-US" sz="2800" dirty="0" err="1">
                  <a:latin typeface="HK Grotesk Medium" panose="020B0604020202020204" charset="0"/>
                </a:rPr>
                <a:t>një</a:t>
              </a:r>
              <a:r>
                <a:rPr lang="en-US" sz="2800" dirty="0">
                  <a:latin typeface="HK Grotesk Medium" panose="020B0604020202020204" charset="0"/>
                </a:rPr>
                <a:t> </a:t>
              </a:r>
              <a:r>
                <a:rPr lang="en-US" sz="2800" dirty="0" err="1">
                  <a:latin typeface="HK Grotesk Medium" panose="020B0604020202020204" charset="0"/>
                </a:rPr>
                <a:t>listë</a:t>
              </a:r>
              <a:r>
                <a:rPr lang="en-US" sz="2800" dirty="0">
                  <a:latin typeface="HK Grotesk Medium" panose="020B0604020202020204" charset="0"/>
                </a:rPr>
                <a:t> </a:t>
              </a:r>
              <a:r>
                <a:rPr lang="en-US" sz="2800" dirty="0" err="1">
                  <a:latin typeface="HK Grotesk Medium" panose="020B0604020202020204" charset="0"/>
                </a:rPr>
                <a:t>gjërash</a:t>
              </a:r>
              <a:r>
                <a:rPr lang="en-US" sz="2800" dirty="0">
                  <a:latin typeface="HK Grotesk Medium" panose="020B0604020202020204" charset="0"/>
                </a:rPr>
                <a:t>. Ne </a:t>
              </a:r>
              <a:r>
                <a:rPr lang="en-US" sz="2800" dirty="0" err="1">
                  <a:latin typeface="HK Grotesk Medium" panose="020B0604020202020204" charset="0"/>
                </a:rPr>
                <a:t>shënojmë</a:t>
              </a:r>
              <a:r>
                <a:rPr lang="en-US" sz="2800" dirty="0">
                  <a:latin typeface="HK Grotesk Medium" panose="020B0604020202020204" charset="0"/>
                </a:rPr>
                <a:t> </a:t>
              </a:r>
              <a:r>
                <a:rPr lang="en-US" sz="2800" dirty="0" err="1">
                  <a:latin typeface="HK Grotesk Medium" panose="020B0604020202020204" charset="0"/>
                </a:rPr>
                <a:t>një</a:t>
              </a:r>
              <a:r>
                <a:rPr lang="en-US" sz="2800" dirty="0">
                  <a:latin typeface="HK Grotesk Medium" panose="020B0604020202020204" charset="0"/>
                </a:rPr>
                <a:t> </a:t>
              </a:r>
              <a:r>
                <a:rPr lang="en-US" sz="2800" dirty="0" err="1">
                  <a:latin typeface="HK Grotesk Medium" panose="020B0604020202020204" charset="0"/>
                </a:rPr>
                <a:t>grup</a:t>
              </a:r>
              <a:r>
                <a:rPr lang="en-US" sz="2800" dirty="0">
                  <a:latin typeface="HK Grotesk Medium" panose="020B0604020202020204" charset="0"/>
                </a:rPr>
                <a:t> duke </a:t>
              </a:r>
              <a:r>
                <a:rPr lang="en-US" sz="2800" dirty="0" err="1">
                  <a:latin typeface="HK Grotesk Medium" panose="020B0604020202020204" charset="0"/>
                </a:rPr>
                <a:t>i</a:t>
              </a:r>
              <a:r>
                <a:rPr lang="en-US" sz="2800" dirty="0">
                  <a:latin typeface="HK Grotesk Medium" panose="020B0604020202020204" charset="0"/>
                </a:rPr>
                <a:t> </a:t>
              </a:r>
              <a:r>
                <a:rPr lang="en-US" sz="2800" dirty="0" err="1">
                  <a:latin typeface="HK Grotesk Medium" panose="020B0604020202020204" charset="0"/>
                </a:rPr>
                <a:t>mbështjellë</a:t>
              </a:r>
              <a:r>
                <a:rPr lang="en-US" sz="2800" dirty="0">
                  <a:latin typeface="HK Grotesk Medium" panose="020B0604020202020204" charset="0"/>
                </a:rPr>
                <a:t> </a:t>
              </a:r>
              <a:r>
                <a:rPr lang="en-US" sz="2800" dirty="0" err="1">
                  <a:latin typeface="HK Grotesk Medium" panose="020B0604020202020204" charset="0"/>
                </a:rPr>
                <a:t>elementet</a:t>
              </a:r>
              <a:r>
                <a:rPr lang="en-US" sz="2800" dirty="0">
                  <a:latin typeface="HK Grotesk Medium" panose="020B0604020202020204" charset="0"/>
                </a:rPr>
                <a:t> </a:t>
              </a:r>
              <a:r>
                <a:rPr lang="en-US" sz="2800" dirty="0" err="1">
                  <a:latin typeface="HK Grotesk Medium" panose="020B0604020202020204" charset="0"/>
                </a:rPr>
                <a:t>brenda</a:t>
              </a:r>
              <a:r>
                <a:rPr lang="en-US" sz="2800" dirty="0">
                  <a:latin typeface="HK Grotesk Medium" panose="020B0604020202020204" charset="0"/>
                </a:rPr>
                <a:t> </a:t>
              </a:r>
              <a:r>
                <a:rPr lang="en-US" sz="2800" dirty="0" err="1">
                  <a:latin typeface="HK Grotesk Medium" panose="020B0604020202020204" charset="0"/>
                </a:rPr>
                <a:t>kllapave</a:t>
              </a:r>
              <a:r>
                <a:rPr lang="en-US" sz="2800" dirty="0">
                  <a:latin typeface="HK Grotesk Medium" panose="020B0604020202020204" charset="0"/>
                </a:rPr>
                <a:t> </a:t>
              </a:r>
              <a:r>
                <a:rPr lang="en-US" sz="2800" dirty="0" err="1">
                  <a:latin typeface="HK Grotesk Medium" panose="020B0604020202020204" charset="0"/>
                </a:rPr>
                <a:t>të</a:t>
              </a:r>
              <a:r>
                <a:rPr lang="en-US" sz="2800" dirty="0">
                  <a:latin typeface="HK Grotesk Medium" panose="020B0604020202020204" charset="0"/>
                </a:rPr>
                <a:t> </a:t>
              </a:r>
              <a:r>
                <a:rPr lang="en-US" sz="2800" dirty="0" err="1">
                  <a:latin typeface="HK Grotesk Medium" panose="020B0604020202020204" charset="0"/>
                </a:rPr>
                <a:t>mëdha</a:t>
              </a:r>
              <a:r>
                <a:rPr lang="en-US" sz="2800" dirty="0">
                  <a:latin typeface="HK Grotesk Medium" panose="020B0604020202020204" charset="0"/>
                </a:rPr>
                <a:t>. </a:t>
              </a:r>
              <a:r>
                <a:rPr lang="en-US" sz="2800" dirty="0" err="1">
                  <a:latin typeface="HK Grotesk Medium" panose="020B0604020202020204" charset="0"/>
                </a:rPr>
                <a:t>Vini</a:t>
              </a:r>
              <a:r>
                <a:rPr lang="en-US" sz="2800" dirty="0">
                  <a:latin typeface="HK Grotesk Medium" panose="020B0604020202020204" charset="0"/>
                </a:rPr>
                <a:t> re se </a:t>
              </a:r>
              <a:r>
                <a:rPr lang="en-US" sz="2800" dirty="0" err="1">
                  <a:latin typeface="HK Grotesk Medium" panose="020B0604020202020204" charset="0"/>
                </a:rPr>
                <a:t>për</a:t>
              </a:r>
              <a:r>
                <a:rPr lang="en-US" sz="2800" dirty="0">
                  <a:latin typeface="HK Grotesk Medium" panose="020B0604020202020204" charset="0"/>
                </a:rPr>
                <a:t> </a:t>
              </a:r>
              <a:r>
                <a:rPr lang="en-US" sz="2800" dirty="0" err="1">
                  <a:latin typeface="HK Grotesk Medium" panose="020B0604020202020204" charset="0"/>
                </a:rPr>
                <a:t>të</a:t>
              </a:r>
              <a:r>
                <a:rPr lang="en-US" sz="2800" dirty="0">
                  <a:latin typeface="HK Grotesk Medium" panose="020B0604020202020204" charset="0"/>
                </a:rPr>
                <a:t> </a:t>
              </a:r>
              <a:r>
                <a:rPr lang="en-US" sz="2800" dirty="0" err="1">
                  <a:latin typeface="HK Grotesk Medium" panose="020B0604020202020204" charset="0"/>
                </a:rPr>
                <a:t>qenë</a:t>
              </a:r>
              <a:r>
                <a:rPr lang="en-US" sz="2800" dirty="0">
                  <a:latin typeface="HK Grotesk Medium" panose="020B0604020202020204" charset="0"/>
                </a:rPr>
                <a:t> </a:t>
              </a:r>
              <a:r>
                <a:rPr lang="en-US" sz="2800" dirty="0" err="1">
                  <a:latin typeface="HK Grotesk Medium" panose="020B0604020202020204" charset="0"/>
                </a:rPr>
                <a:t>i</a:t>
              </a:r>
              <a:r>
                <a:rPr lang="en-US" sz="2800" dirty="0">
                  <a:latin typeface="HK Grotesk Medium" panose="020B0604020202020204" charset="0"/>
                </a:rPr>
                <a:t> </a:t>
              </a:r>
              <a:r>
                <a:rPr lang="en-US" sz="2800" dirty="0" err="1">
                  <a:latin typeface="HK Grotesk Medium" panose="020B0604020202020204" charset="0"/>
                </a:rPr>
                <a:t>dallueshëm</a:t>
              </a:r>
              <a:r>
                <a:rPr lang="en-US" sz="2800" dirty="0">
                  <a:latin typeface="HK Grotesk Medium" panose="020B0604020202020204" charset="0"/>
                </a:rPr>
                <a:t>, </a:t>
              </a:r>
              <a:r>
                <a:rPr lang="en-US" sz="2800" dirty="0" err="1">
                  <a:latin typeface="HK Grotesk Medium" panose="020B0604020202020204" charset="0"/>
                </a:rPr>
                <a:t>një</a:t>
              </a:r>
              <a:r>
                <a:rPr lang="en-US" sz="2800" dirty="0">
                  <a:latin typeface="HK Grotesk Medium" panose="020B0604020202020204" charset="0"/>
                </a:rPr>
                <a:t> element </a:t>
              </a:r>
              <a:r>
                <a:rPr lang="en-US" sz="2800" dirty="0" err="1">
                  <a:latin typeface="HK Grotesk Medium" panose="020B0604020202020204" charset="0"/>
                </a:rPr>
                <a:t>nuk</a:t>
              </a:r>
              <a:r>
                <a:rPr lang="en-US" sz="2800" dirty="0">
                  <a:latin typeface="HK Grotesk Medium" panose="020B0604020202020204" charset="0"/>
                </a:rPr>
                <a:t> </a:t>
              </a:r>
              <a:r>
                <a:rPr lang="en-US" sz="2800" dirty="0" err="1">
                  <a:latin typeface="HK Grotesk Medium" panose="020B0604020202020204" charset="0"/>
                </a:rPr>
                <a:t>mund</a:t>
              </a:r>
              <a:r>
                <a:rPr lang="en-US" sz="2800" dirty="0">
                  <a:latin typeface="HK Grotesk Medium" panose="020B0604020202020204" charset="0"/>
                </a:rPr>
                <a:t> </a:t>
              </a:r>
              <a:r>
                <a:rPr lang="en-US" sz="2800" dirty="0" err="1">
                  <a:latin typeface="HK Grotesk Medium" panose="020B0604020202020204" charset="0"/>
                </a:rPr>
                <a:t>të</a:t>
              </a:r>
              <a:r>
                <a:rPr lang="en-US" sz="2800" dirty="0">
                  <a:latin typeface="HK Grotesk Medium" panose="020B0604020202020204" charset="0"/>
                </a:rPr>
                <a:t> </a:t>
              </a:r>
              <a:r>
                <a:rPr lang="en-US" sz="2800" dirty="0" err="1">
                  <a:latin typeface="HK Grotesk Medium" panose="020B0604020202020204" charset="0"/>
                </a:rPr>
                <a:t>përsëritet</a:t>
              </a:r>
              <a:r>
                <a:rPr lang="en-US" sz="2800" dirty="0">
                  <a:latin typeface="HK Grotesk Medium" panose="020B0604020202020204" charset="0"/>
                </a:rPr>
                <a:t> </a:t>
              </a:r>
              <a:r>
                <a:rPr lang="en-US" sz="2800" dirty="0" err="1">
                  <a:latin typeface="HK Grotesk Medium" panose="020B0604020202020204" charset="0"/>
                </a:rPr>
                <a:t>brenda</a:t>
              </a:r>
              <a:r>
                <a:rPr lang="en-US" sz="2800" dirty="0">
                  <a:latin typeface="HK Grotesk Medium" panose="020B0604020202020204" charset="0"/>
                </a:rPr>
                <a:t> </a:t>
              </a:r>
              <a:r>
                <a:rPr lang="en-US" sz="2800" dirty="0" err="1">
                  <a:latin typeface="HK Grotesk Medium" panose="020B0604020202020204" charset="0"/>
                </a:rPr>
                <a:t>të</a:t>
              </a:r>
              <a:r>
                <a:rPr lang="en-US" sz="2800" dirty="0">
                  <a:latin typeface="HK Grotesk Medium" panose="020B0604020202020204" charset="0"/>
                </a:rPr>
                <a:t> </a:t>
              </a:r>
              <a:r>
                <a:rPr lang="en-US" sz="2800" dirty="0" err="1">
                  <a:latin typeface="HK Grotesk Medium" panose="020B0604020202020204" charset="0"/>
                </a:rPr>
                <a:t>njëjtit</a:t>
              </a:r>
              <a:r>
                <a:rPr lang="en-US" sz="2800" dirty="0">
                  <a:latin typeface="HK Grotesk Medium" panose="020B0604020202020204" charset="0"/>
                </a:rPr>
                <a:t> </a:t>
              </a:r>
              <a:r>
                <a:rPr lang="en-US" sz="2800" dirty="0" err="1">
                  <a:latin typeface="HK Grotesk Medium" panose="020B0604020202020204" charset="0"/>
                </a:rPr>
                <a:t>grup</a:t>
              </a:r>
              <a:r>
                <a:rPr lang="en-US" sz="2800" dirty="0">
                  <a:latin typeface="HK Grotesk Medium" panose="020B0604020202020204" charset="0"/>
                </a:rPr>
                <a:t>.</a:t>
              </a:r>
              <a:endParaRPr lang="en-US" sz="2800" u="sng" dirty="0">
                <a:latin typeface="HK Grotesk Medium" panose="020B0604020202020204" charset="0"/>
              </a:endParaRPr>
            </a:p>
          </p:txBody>
        </p:sp>
      </p:grpSp>
      <p:pic>
        <p:nvPicPr>
          <p:cNvPr id="5" name="Picture 5"/>
          <p:cNvPicPr>
            <a:picLocks noChangeAspect="1"/>
          </p:cNvPicPr>
          <p:nvPr/>
        </p:nvPicPr>
        <p:blipFill>
          <a:blip r:embed="rId2"/>
          <a:srcRect/>
          <a:stretch>
            <a:fillRect/>
          </a:stretch>
        </p:blipFill>
        <p:spPr>
          <a:xfrm>
            <a:off x="11136120" y="1543443"/>
            <a:ext cx="6452890" cy="704271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F4041"/>
        </a:solidFill>
        <a:effectLst/>
      </p:bgPr>
    </p:bg>
    <p:spTree>
      <p:nvGrpSpPr>
        <p:cNvPr id="1" name=""/>
        <p:cNvGrpSpPr/>
        <p:nvPr/>
      </p:nvGrpSpPr>
      <p:grpSpPr>
        <a:xfrm>
          <a:off x="0" y="0"/>
          <a:ext cx="0" cy="0"/>
          <a:chOff x="0" y="0"/>
          <a:chExt cx="0" cy="0"/>
        </a:xfrm>
      </p:grpSpPr>
      <p:grpSp>
        <p:nvGrpSpPr>
          <p:cNvPr id="2" name="Group 2"/>
          <p:cNvGrpSpPr/>
          <p:nvPr/>
        </p:nvGrpSpPr>
        <p:grpSpPr>
          <a:xfrm>
            <a:off x="1600200" y="2088985"/>
            <a:ext cx="6477000" cy="6268204"/>
            <a:chOff x="0" y="0"/>
            <a:chExt cx="8636000" cy="8357604"/>
          </a:xfrm>
        </p:grpSpPr>
        <p:sp>
          <p:nvSpPr>
            <p:cNvPr id="3" name="TextBox 3"/>
            <p:cNvSpPr txBox="1"/>
            <p:nvPr/>
          </p:nvSpPr>
          <p:spPr>
            <a:xfrm>
              <a:off x="0" y="0"/>
              <a:ext cx="8636000" cy="1983449"/>
            </a:xfrm>
            <a:prstGeom prst="rect">
              <a:avLst/>
            </a:prstGeom>
          </p:spPr>
          <p:txBody>
            <a:bodyPr wrap="square" lIns="0" tIns="0" rIns="0" bIns="0" rtlCol="0" anchor="t">
              <a:spAutoFit/>
            </a:bodyPr>
            <a:lstStyle/>
            <a:p>
              <a:pPr marL="0" lvl="0" indent="0" algn="l">
                <a:lnSpc>
                  <a:spcPts val="5759"/>
                </a:lnSpc>
                <a:spcBef>
                  <a:spcPct val="0"/>
                </a:spcBef>
              </a:pPr>
              <a:r>
                <a:rPr lang="en-US" sz="4800" u="none" dirty="0" err="1">
                  <a:solidFill>
                    <a:srgbClr val="FFFFFF"/>
                  </a:solidFill>
                  <a:latin typeface="HK Grotesk Bold Bold"/>
                </a:rPr>
                <a:t>Vektorët</a:t>
              </a:r>
              <a:r>
                <a:rPr lang="en-US" sz="4800" u="none" dirty="0">
                  <a:solidFill>
                    <a:srgbClr val="FFFFFF"/>
                  </a:solidFill>
                  <a:latin typeface="HK Grotesk Bold Bold"/>
                </a:rPr>
                <a:t> </a:t>
              </a:r>
              <a:r>
                <a:rPr lang="en-US" sz="4800" u="none" dirty="0" err="1">
                  <a:solidFill>
                    <a:srgbClr val="FFFFFF"/>
                  </a:solidFill>
                  <a:latin typeface="HK Grotesk Bold Bold"/>
                </a:rPr>
                <a:t>në</a:t>
              </a:r>
              <a:r>
                <a:rPr lang="en-US" sz="4800" u="none" dirty="0">
                  <a:solidFill>
                    <a:srgbClr val="FFFFFF"/>
                  </a:solidFill>
                  <a:latin typeface="HK Grotesk Bold Bold"/>
                </a:rPr>
                <a:t> Lego </a:t>
              </a:r>
              <a:r>
                <a:rPr lang="en-US" sz="4800" u="none" dirty="0" err="1">
                  <a:solidFill>
                    <a:srgbClr val="FFFFFF"/>
                  </a:solidFill>
                  <a:latin typeface="HK Grotesk Bold Bold"/>
                </a:rPr>
                <a:t>Mindstorms</a:t>
              </a:r>
              <a:endParaRPr lang="en-US" sz="4800" u="none" dirty="0">
                <a:solidFill>
                  <a:srgbClr val="FFFFFF"/>
                </a:solidFill>
                <a:latin typeface="HK Grotesk Bold Bold"/>
              </a:endParaRPr>
            </a:p>
          </p:txBody>
        </p:sp>
        <p:sp>
          <p:nvSpPr>
            <p:cNvPr id="4" name="TextBox 4"/>
            <p:cNvSpPr txBox="1"/>
            <p:nvPr/>
          </p:nvSpPr>
          <p:spPr>
            <a:xfrm>
              <a:off x="0" y="2613948"/>
              <a:ext cx="7503029" cy="1301127"/>
            </a:xfrm>
            <a:prstGeom prst="rect">
              <a:avLst/>
            </a:prstGeom>
          </p:spPr>
          <p:txBody>
            <a:bodyPr lIns="0" tIns="0" rIns="0" bIns="0" rtlCol="0" anchor="t">
              <a:spAutoFit/>
            </a:bodyPr>
            <a:lstStyle/>
            <a:p>
              <a:pPr marL="0" lvl="0" indent="0" algn="l">
                <a:lnSpc>
                  <a:spcPts val="3840"/>
                </a:lnSpc>
                <a:spcBef>
                  <a:spcPct val="0"/>
                </a:spcBef>
              </a:pPr>
              <a:endParaRPr lang="en-US" sz="3200" u="none" dirty="0">
                <a:solidFill>
                  <a:srgbClr val="FFFFFF"/>
                </a:solidFill>
                <a:latin typeface="HK Grotesk Medium"/>
              </a:endParaRPr>
            </a:p>
            <a:p>
              <a:pPr marL="0" lvl="0" indent="0" algn="l">
                <a:lnSpc>
                  <a:spcPts val="3840"/>
                </a:lnSpc>
                <a:spcBef>
                  <a:spcPct val="0"/>
                </a:spcBef>
              </a:pPr>
              <a:endParaRPr lang="en-US" sz="3200" u="none" dirty="0">
                <a:solidFill>
                  <a:srgbClr val="FFFFFF"/>
                </a:solidFill>
                <a:latin typeface="HK Grotesk Medium"/>
              </a:endParaRPr>
            </a:p>
          </p:txBody>
        </p:sp>
        <p:sp>
          <p:nvSpPr>
            <p:cNvPr id="5" name="TextBox 5"/>
            <p:cNvSpPr txBox="1"/>
            <p:nvPr/>
          </p:nvSpPr>
          <p:spPr>
            <a:xfrm>
              <a:off x="0" y="2448294"/>
              <a:ext cx="7503029" cy="5909310"/>
            </a:xfrm>
            <a:prstGeom prst="rect">
              <a:avLst/>
            </a:prstGeom>
          </p:spPr>
          <p:txBody>
            <a:bodyPr lIns="0" tIns="0" rIns="0" bIns="0" rtlCol="0" anchor="t">
              <a:spAutoFit/>
            </a:bodyPr>
            <a:lstStyle/>
            <a:p>
              <a:r>
                <a:rPr lang="en-US" sz="2400" dirty="0" err="1">
                  <a:solidFill>
                    <a:schemeClr val="bg1"/>
                  </a:solidFill>
                  <a:latin typeface="HK Grotesk Medium" panose="020B0604020202020204" charset="0"/>
                </a:rPr>
                <a:t>Një</a:t>
              </a:r>
              <a:r>
                <a:rPr lang="en-US" sz="2400" dirty="0">
                  <a:solidFill>
                    <a:schemeClr val="bg1"/>
                  </a:solidFill>
                  <a:latin typeface="HK Grotesk Medium" panose="020B0604020202020204" charset="0"/>
                </a:rPr>
                <a:t> </a:t>
              </a:r>
              <a:r>
                <a:rPr lang="en-US" sz="2400" dirty="0" err="1">
                  <a:solidFill>
                    <a:schemeClr val="bg1"/>
                  </a:solidFill>
                  <a:latin typeface="HK Grotesk Medium" panose="020B0604020202020204" charset="0"/>
                </a:rPr>
                <a:t>vektor</a:t>
              </a:r>
              <a:r>
                <a:rPr lang="en-US" sz="2400" dirty="0">
                  <a:solidFill>
                    <a:schemeClr val="bg1"/>
                  </a:solidFill>
                  <a:latin typeface="HK Grotesk Medium" panose="020B0604020202020204" charset="0"/>
                </a:rPr>
                <a:t> </a:t>
              </a:r>
              <a:r>
                <a:rPr lang="en-US" sz="2400" dirty="0" err="1">
                  <a:solidFill>
                    <a:schemeClr val="bg1"/>
                  </a:solidFill>
                  <a:latin typeface="HK Grotesk Medium" panose="020B0604020202020204" charset="0"/>
                </a:rPr>
                <a:t>është</a:t>
              </a:r>
              <a:r>
                <a:rPr lang="en-US" sz="2400" dirty="0">
                  <a:solidFill>
                    <a:schemeClr val="bg1"/>
                  </a:solidFill>
                  <a:latin typeface="HK Grotesk Medium" panose="020B0604020202020204" charset="0"/>
                </a:rPr>
                <a:t> </a:t>
              </a:r>
              <a:r>
                <a:rPr lang="en-US" sz="2400" dirty="0" err="1">
                  <a:solidFill>
                    <a:schemeClr val="bg1"/>
                  </a:solidFill>
                  <a:latin typeface="HK Grotesk Medium" panose="020B0604020202020204" charset="0"/>
                </a:rPr>
                <a:t>një</a:t>
              </a:r>
              <a:r>
                <a:rPr lang="en-US" sz="2400" dirty="0">
                  <a:solidFill>
                    <a:schemeClr val="bg1"/>
                  </a:solidFill>
                  <a:latin typeface="HK Grotesk Medium" panose="020B0604020202020204" charset="0"/>
                </a:rPr>
                <a:t> </a:t>
              </a:r>
              <a:r>
                <a:rPr lang="en-US" sz="2400" dirty="0" err="1">
                  <a:solidFill>
                    <a:schemeClr val="bg1"/>
                  </a:solidFill>
                  <a:latin typeface="HK Grotesk Medium" panose="020B0604020202020204" charset="0"/>
                </a:rPr>
                <a:t>variabël</a:t>
              </a:r>
              <a:r>
                <a:rPr lang="en-US" sz="2400" dirty="0">
                  <a:solidFill>
                    <a:schemeClr val="bg1"/>
                  </a:solidFill>
                  <a:latin typeface="HK Grotesk Medium" panose="020B0604020202020204" charset="0"/>
                </a:rPr>
                <a:t> </a:t>
              </a:r>
              <a:r>
                <a:rPr lang="en-US" sz="2400" dirty="0" err="1">
                  <a:solidFill>
                    <a:schemeClr val="bg1"/>
                  </a:solidFill>
                  <a:latin typeface="HK Grotesk Medium" panose="020B0604020202020204" charset="0"/>
                </a:rPr>
                <a:t>që</a:t>
              </a:r>
              <a:r>
                <a:rPr lang="en-US" sz="2400" dirty="0">
                  <a:solidFill>
                    <a:schemeClr val="bg1"/>
                  </a:solidFill>
                  <a:latin typeface="HK Grotesk Medium" panose="020B0604020202020204" charset="0"/>
                </a:rPr>
                <a:t> </a:t>
              </a:r>
              <a:r>
                <a:rPr lang="en-US" sz="2400" dirty="0" err="1">
                  <a:solidFill>
                    <a:schemeClr val="bg1"/>
                  </a:solidFill>
                  <a:latin typeface="HK Grotesk Medium" panose="020B0604020202020204" charset="0"/>
                </a:rPr>
                <a:t>mban</a:t>
              </a:r>
              <a:r>
                <a:rPr lang="en-US" sz="2400" dirty="0">
                  <a:solidFill>
                    <a:schemeClr val="bg1"/>
                  </a:solidFill>
                  <a:latin typeface="HK Grotesk Medium" panose="020B0604020202020204" charset="0"/>
                </a:rPr>
                <a:t> </a:t>
              </a:r>
              <a:r>
                <a:rPr lang="en-US" sz="2400" dirty="0" err="1">
                  <a:solidFill>
                    <a:schemeClr val="bg1"/>
                  </a:solidFill>
                  <a:latin typeface="HK Grotesk Medium" panose="020B0604020202020204" charset="0"/>
                </a:rPr>
                <a:t>vlera</a:t>
              </a:r>
              <a:r>
                <a:rPr lang="en-US" sz="2400" dirty="0">
                  <a:solidFill>
                    <a:schemeClr val="bg1"/>
                  </a:solidFill>
                  <a:latin typeface="HK Grotesk Medium" panose="020B0604020202020204" charset="0"/>
                </a:rPr>
                <a:t> </a:t>
              </a:r>
              <a:r>
                <a:rPr lang="en-US" sz="2400" dirty="0" err="1">
                  <a:solidFill>
                    <a:schemeClr val="bg1"/>
                  </a:solidFill>
                  <a:latin typeface="HK Grotesk Medium" panose="020B0604020202020204" charset="0"/>
                </a:rPr>
                <a:t>të</a:t>
              </a:r>
              <a:r>
                <a:rPr lang="en-US" sz="2400" dirty="0">
                  <a:solidFill>
                    <a:schemeClr val="bg1"/>
                  </a:solidFill>
                  <a:latin typeface="HK Grotesk Medium" panose="020B0604020202020204" charset="0"/>
                </a:rPr>
                <a:t> </a:t>
              </a:r>
              <a:r>
                <a:rPr lang="en-US" sz="2400" dirty="0" err="1">
                  <a:solidFill>
                    <a:schemeClr val="bg1"/>
                  </a:solidFill>
                  <a:latin typeface="HK Grotesk Medium" panose="020B0604020202020204" charset="0"/>
                </a:rPr>
                <a:t>shumta</a:t>
              </a:r>
              <a:r>
                <a:rPr lang="en-US" sz="2400" dirty="0">
                  <a:solidFill>
                    <a:schemeClr val="bg1"/>
                  </a:solidFill>
                  <a:latin typeface="HK Grotesk Medium" panose="020B0604020202020204" charset="0"/>
                </a:rPr>
                <a:t>. </a:t>
              </a:r>
              <a:r>
                <a:rPr lang="en-US" sz="2400" dirty="0" err="1">
                  <a:solidFill>
                    <a:schemeClr val="bg1"/>
                  </a:solidFill>
                  <a:latin typeface="HK Grotesk Medium" panose="020B0604020202020204" charset="0"/>
                </a:rPr>
                <a:t>Në</a:t>
              </a:r>
              <a:r>
                <a:rPr lang="en-US" sz="2400" dirty="0">
                  <a:solidFill>
                    <a:schemeClr val="bg1"/>
                  </a:solidFill>
                  <a:latin typeface="HK Grotesk Medium" panose="020B0604020202020204" charset="0"/>
                </a:rPr>
                <a:t> LEGO </a:t>
              </a:r>
              <a:r>
                <a:rPr lang="en-US" sz="2400" dirty="0" err="1">
                  <a:solidFill>
                    <a:schemeClr val="bg1"/>
                  </a:solidFill>
                  <a:latin typeface="HK Grotesk Medium" panose="020B0604020202020204" charset="0"/>
                </a:rPr>
                <a:t>Mindstorms</a:t>
              </a:r>
              <a:r>
                <a:rPr lang="en-US" sz="2400" dirty="0">
                  <a:solidFill>
                    <a:schemeClr val="bg1"/>
                  </a:solidFill>
                  <a:latin typeface="HK Grotesk Medium" panose="020B0604020202020204" charset="0"/>
                </a:rPr>
                <a:t> </a:t>
              </a:r>
              <a:r>
                <a:rPr lang="en-US" sz="2400" dirty="0" err="1">
                  <a:solidFill>
                    <a:schemeClr val="bg1"/>
                  </a:solidFill>
                  <a:latin typeface="HK Grotesk Medium" panose="020B0604020202020204" charset="0"/>
                </a:rPr>
                <a:t>kemi</a:t>
              </a:r>
              <a:r>
                <a:rPr lang="en-US" sz="2400" dirty="0">
                  <a:solidFill>
                    <a:schemeClr val="bg1"/>
                  </a:solidFill>
                  <a:latin typeface="HK Grotesk Medium" panose="020B0604020202020204" charset="0"/>
                </a:rPr>
                <a:t> </a:t>
              </a:r>
              <a:r>
                <a:rPr lang="en-US" sz="2400" dirty="0" err="1">
                  <a:solidFill>
                    <a:schemeClr val="bg1"/>
                  </a:solidFill>
                  <a:latin typeface="HK Grotesk Medium" panose="020B0604020202020204" charset="0"/>
                </a:rPr>
                <a:t>dy</a:t>
              </a:r>
              <a:r>
                <a:rPr lang="en-US" sz="2400" dirty="0">
                  <a:solidFill>
                    <a:schemeClr val="bg1"/>
                  </a:solidFill>
                  <a:latin typeface="HK Grotesk Medium" panose="020B0604020202020204" charset="0"/>
                </a:rPr>
                <a:t> </a:t>
              </a:r>
              <a:r>
                <a:rPr lang="en-US" sz="2400" dirty="0" err="1">
                  <a:solidFill>
                    <a:schemeClr val="bg1"/>
                  </a:solidFill>
                  <a:latin typeface="HK Grotesk Medium" panose="020B0604020202020204" charset="0"/>
                </a:rPr>
                <a:t>lloke</a:t>
              </a:r>
              <a:r>
                <a:rPr lang="en-US" sz="2400" dirty="0">
                  <a:solidFill>
                    <a:schemeClr val="bg1"/>
                  </a:solidFill>
                  <a:latin typeface="HK Grotesk Medium" panose="020B0604020202020204" charset="0"/>
                </a:rPr>
                <a:t> </a:t>
              </a:r>
              <a:r>
                <a:rPr lang="en-US" sz="2400" dirty="0" err="1">
                  <a:solidFill>
                    <a:schemeClr val="bg1"/>
                  </a:solidFill>
                  <a:latin typeface="HK Grotesk Medium" panose="020B0604020202020204" charset="0"/>
                </a:rPr>
                <a:t>të</a:t>
              </a:r>
              <a:r>
                <a:rPr lang="en-US" sz="2400" dirty="0">
                  <a:solidFill>
                    <a:schemeClr val="bg1"/>
                  </a:solidFill>
                  <a:latin typeface="HK Grotesk Medium" panose="020B0604020202020204" charset="0"/>
                </a:rPr>
                <a:t> </a:t>
              </a:r>
              <a:r>
                <a:rPr lang="en-US" sz="2400" dirty="0" err="1">
                  <a:solidFill>
                    <a:schemeClr val="bg1"/>
                  </a:solidFill>
                  <a:latin typeface="HK Grotesk Medium" panose="020B0604020202020204" charset="0"/>
                </a:rPr>
                <a:t>vektorëve</a:t>
              </a:r>
              <a:r>
                <a:rPr lang="en-US" sz="2400" dirty="0">
                  <a:solidFill>
                    <a:schemeClr val="bg1"/>
                  </a:solidFill>
                  <a:latin typeface="HK Grotesk Medium" panose="020B0604020202020204" charset="0"/>
                </a:rPr>
                <a:t>:</a:t>
              </a:r>
              <a:endParaRPr lang="en-US" sz="2400" u="sng" dirty="0">
                <a:solidFill>
                  <a:schemeClr val="bg1"/>
                </a:solidFill>
                <a:latin typeface="HK Grotesk Medium" panose="020B0604020202020204" charset="0"/>
              </a:endParaRPr>
            </a:p>
            <a:p>
              <a:pPr marL="342900" lvl="0" indent="-342900">
                <a:buFont typeface="Arial" panose="020B0604020202020204" pitchFamily="34" charset="0"/>
                <a:buChar char="•"/>
              </a:pPr>
              <a:r>
                <a:rPr lang="sq-AL" sz="2400" dirty="0">
                  <a:solidFill>
                    <a:schemeClr val="bg1"/>
                  </a:solidFill>
                  <a:latin typeface="HK Grotesk Medium" panose="020B0604020202020204" charset="0"/>
                </a:rPr>
                <a:t>Vektor numerik (mban një grup numrash…1,2,3,10,55)</a:t>
              </a:r>
              <a:endParaRPr lang="en-US" sz="2400" u="sng" dirty="0">
                <a:solidFill>
                  <a:schemeClr val="bg1"/>
                </a:solidFill>
                <a:latin typeface="HK Grotesk Medium" panose="020B0604020202020204" charset="0"/>
              </a:endParaRPr>
            </a:p>
            <a:p>
              <a:pPr marL="342900" lvl="0" indent="-342900">
                <a:buFont typeface="Arial" panose="020B0604020202020204" pitchFamily="34" charset="0"/>
                <a:buChar char="•"/>
              </a:pPr>
              <a:r>
                <a:rPr lang="sq-AL" sz="2400" dirty="0">
                  <a:solidFill>
                    <a:schemeClr val="bg1"/>
                  </a:solidFill>
                  <a:latin typeface="HK Grotesk Medium" panose="020B0604020202020204" charset="0"/>
                </a:rPr>
                <a:t>Vektor logjik (Mban një grup logjik…e vërtetë, jo e vërtetë).</a:t>
              </a:r>
              <a:endParaRPr lang="en-US" sz="2400" u="sng" dirty="0">
                <a:solidFill>
                  <a:schemeClr val="bg1"/>
                </a:solidFill>
                <a:latin typeface="HK Grotesk Medium" panose="020B0604020202020204" charset="0"/>
              </a:endParaRPr>
            </a:p>
            <a:p>
              <a:r>
                <a:rPr lang="en-US" sz="2400" dirty="0" err="1">
                  <a:solidFill>
                    <a:schemeClr val="bg1"/>
                  </a:solidFill>
                  <a:latin typeface="HK Grotesk Medium" panose="020B0604020202020204" charset="0"/>
                </a:rPr>
                <a:t>Ato</a:t>
              </a:r>
              <a:r>
                <a:rPr lang="en-US" sz="2400" dirty="0">
                  <a:solidFill>
                    <a:schemeClr val="bg1"/>
                  </a:solidFill>
                  <a:latin typeface="HK Grotesk Medium" panose="020B0604020202020204" charset="0"/>
                </a:rPr>
                <a:t> </a:t>
              </a:r>
              <a:r>
                <a:rPr lang="en-US" sz="2400" dirty="0" err="1">
                  <a:solidFill>
                    <a:schemeClr val="bg1"/>
                  </a:solidFill>
                  <a:latin typeface="HK Grotesk Medium" panose="020B0604020202020204" charset="0"/>
                </a:rPr>
                <a:t>mund</a:t>
              </a:r>
              <a:r>
                <a:rPr lang="en-US" sz="2400" dirty="0">
                  <a:solidFill>
                    <a:schemeClr val="bg1"/>
                  </a:solidFill>
                  <a:latin typeface="HK Grotesk Medium" panose="020B0604020202020204" charset="0"/>
                </a:rPr>
                <a:t> </a:t>
              </a:r>
              <a:r>
                <a:rPr lang="en-US" sz="2400" dirty="0" err="1">
                  <a:solidFill>
                    <a:schemeClr val="bg1"/>
                  </a:solidFill>
                  <a:latin typeface="HK Grotesk Medium" panose="020B0604020202020204" charset="0"/>
                </a:rPr>
                <a:t>të</a:t>
              </a:r>
              <a:r>
                <a:rPr lang="en-US" sz="2400" dirty="0">
                  <a:solidFill>
                    <a:schemeClr val="bg1"/>
                  </a:solidFill>
                  <a:latin typeface="HK Grotesk Medium" panose="020B0604020202020204" charset="0"/>
                </a:rPr>
                <a:t> </a:t>
              </a:r>
              <a:r>
                <a:rPr lang="en-US" sz="2400" dirty="0" err="1">
                  <a:solidFill>
                    <a:schemeClr val="bg1"/>
                  </a:solidFill>
                  <a:latin typeface="HK Grotesk Medium" panose="020B0604020202020204" charset="0"/>
                </a:rPr>
                <a:t>përdoren</a:t>
              </a:r>
              <a:r>
                <a:rPr lang="en-US" sz="2400" dirty="0">
                  <a:solidFill>
                    <a:schemeClr val="bg1"/>
                  </a:solidFill>
                  <a:latin typeface="HK Grotesk Medium" panose="020B0604020202020204" charset="0"/>
                </a:rPr>
                <a:t> </a:t>
              </a:r>
              <a:r>
                <a:rPr lang="en-US" sz="2400" dirty="0" err="1">
                  <a:solidFill>
                    <a:schemeClr val="bg1"/>
                  </a:solidFill>
                  <a:latin typeface="HK Grotesk Medium" panose="020B0604020202020204" charset="0"/>
                </a:rPr>
                <a:t>si</a:t>
              </a:r>
              <a:r>
                <a:rPr lang="en-US" sz="2400" dirty="0">
                  <a:solidFill>
                    <a:schemeClr val="bg1"/>
                  </a:solidFill>
                  <a:latin typeface="HK Grotesk Medium" panose="020B0604020202020204" charset="0"/>
                </a:rPr>
                <a:t> output </a:t>
              </a:r>
              <a:r>
                <a:rPr lang="en-US" sz="2400" dirty="0" err="1">
                  <a:solidFill>
                    <a:schemeClr val="bg1"/>
                  </a:solidFill>
                  <a:latin typeface="HK Grotesk Medium" panose="020B0604020202020204" charset="0"/>
                </a:rPr>
                <a:t>ose</a:t>
              </a:r>
              <a:r>
                <a:rPr lang="en-US" sz="2400" dirty="0">
                  <a:solidFill>
                    <a:schemeClr val="bg1"/>
                  </a:solidFill>
                  <a:latin typeface="HK Grotesk Medium" panose="020B0604020202020204" charset="0"/>
                </a:rPr>
                <a:t> input </a:t>
              </a:r>
              <a:r>
                <a:rPr lang="en-US" sz="2400" dirty="0" err="1">
                  <a:solidFill>
                    <a:schemeClr val="bg1"/>
                  </a:solidFill>
                  <a:latin typeface="HK Grotesk Medium" panose="020B0604020202020204" charset="0"/>
                </a:rPr>
                <a:t>kështu</a:t>
              </a:r>
              <a:r>
                <a:rPr lang="en-US" sz="2400" dirty="0">
                  <a:solidFill>
                    <a:schemeClr val="bg1"/>
                  </a:solidFill>
                  <a:latin typeface="HK Grotesk Medium" panose="020B0604020202020204" charset="0"/>
                </a:rPr>
                <a:t> </a:t>
              </a:r>
              <a:r>
                <a:rPr lang="en-US" sz="2400" dirty="0" err="1">
                  <a:solidFill>
                    <a:schemeClr val="bg1"/>
                  </a:solidFill>
                  <a:latin typeface="HK Grotesk Medium" panose="020B0604020202020204" charset="0"/>
                </a:rPr>
                <a:t>që</a:t>
              </a:r>
              <a:r>
                <a:rPr lang="en-US" sz="2400" dirty="0">
                  <a:solidFill>
                    <a:schemeClr val="bg1"/>
                  </a:solidFill>
                  <a:latin typeface="HK Grotesk Medium" panose="020B0604020202020204" charset="0"/>
                </a:rPr>
                <a:t> ne </a:t>
              </a:r>
              <a:r>
                <a:rPr lang="en-US" sz="2400" dirty="0" err="1">
                  <a:solidFill>
                    <a:schemeClr val="bg1"/>
                  </a:solidFill>
                  <a:latin typeface="HK Grotesk Medium" panose="020B0604020202020204" charset="0"/>
                </a:rPr>
                <a:t>mundemi</a:t>
              </a:r>
              <a:r>
                <a:rPr lang="en-US" sz="2400" dirty="0">
                  <a:solidFill>
                    <a:schemeClr val="bg1"/>
                  </a:solidFill>
                  <a:latin typeface="HK Grotesk Medium" panose="020B0604020202020204" charset="0"/>
                </a:rPr>
                <a:t>:</a:t>
              </a:r>
              <a:endParaRPr lang="en-US" sz="2400" u="sng" dirty="0">
                <a:solidFill>
                  <a:schemeClr val="bg1"/>
                </a:solidFill>
                <a:latin typeface="HK Grotesk Medium" panose="020B0604020202020204" charset="0"/>
              </a:endParaRPr>
            </a:p>
            <a:p>
              <a:pPr marL="342900" lvl="0" indent="-342900">
                <a:buFont typeface="Arial" panose="020B0604020202020204" pitchFamily="34" charset="0"/>
                <a:buChar char="•"/>
              </a:pPr>
              <a:r>
                <a:rPr lang="sq-AL" sz="2400" dirty="0">
                  <a:solidFill>
                    <a:schemeClr val="bg1"/>
                  </a:solidFill>
                  <a:latin typeface="HK Grotesk Medium" panose="020B0604020202020204" charset="0"/>
                </a:rPr>
                <a:t>Shkruaj-vendosim një vlerë/a në vektor</a:t>
              </a:r>
              <a:endParaRPr lang="en-US" sz="2400" u="sng" dirty="0">
                <a:solidFill>
                  <a:schemeClr val="bg1"/>
                </a:solidFill>
                <a:latin typeface="HK Grotesk Medium" panose="020B0604020202020204" charset="0"/>
              </a:endParaRPr>
            </a:p>
            <a:p>
              <a:pPr marL="342900" lvl="0" indent="-342900">
                <a:buFont typeface="Arial" panose="020B0604020202020204" pitchFamily="34" charset="0"/>
                <a:buChar char="•"/>
              </a:pPr>
              <a:r>
                <a:rPr lang="sq-AL" sz="2400" dirty="0">
                  <a:solidFill>
                    <a:schemeClr val="bg1"/>
                  </a:solidFill>
                  <a:latin typeface="HK Grotesk Medium" panose="020B0604020202020204" charset="0"/>
                </a:rPr>
                <a:t>Lexo-marrim vlerë/a nga vektorë i jashtëm</a:t>
              </a:r>
              <a:endParaRPr lang="en-US" sz="2400" u="sng" dirty="0">
                <a:solidFill>
                  <a:schemeClr val="bg1"/>
                </a:solidFill>
                <a:latin typeface="HK Grotesk Medium" panose="020B0604020202020204" charset="0"/>
              </a:endParaRPr>
            </a:p>
          </p:txBody>
        </p:sp>
      </p:grpSp>
      <p:pic>
        <p:nvPicPr>
          <p:cNvPr id="6" name="Picture 6"/>
          <p:cNvPicPr>
            <a:picLocks noChangeAspect="1"/>
          </p:cNvPicPr>
          <p:nvPr/>
        </p:nvPicPr>
        <p:blipFill>
          <a:blip r:embed="rId2"/>
          <a:srcRect/>
          <a:stretch>
            <a:fillRect/>
          </a:stretch>
        </p:blipFill>
        <p:spPr>
          <a:xfrm>
            <a:off x="10699672" y="304800"/>
            <a:ext cx="7289574" cy="731701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72727"/>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2691575" y="2034566"/>
            <a:ext cx="6604825" cy="6934200"/>
          </a:xfrm>
          <a:prstGeom prst="rect">
            <a:avLst/>
          </a:prstGeom>
        </p:spPr>
      </p:pic>
      <p:grpSp>
        <p:nvGrpSpPr>
          <p:cNvPr id="3" name="Group 3"/>
          <p:cNvGrpSpPr/>
          <p:nvPr/>
        </p:nvGrpSpPr>
        <p:grpSpPr>
          <a:xfrm>
            <a:off x="5815712" y="807100"/>
            <a:ext cx="11761977" cy="6920199"/>
            <a:chOff x="0" y="0"/>
            <a:chExt cx="15682636" cy="9226932"/>
          </a:xfrm>
        </p:grpSpPr>
        <p:pic>
          <p:nvPicPr>
            <p:cNvPr id="4" name="Picture 4"/>
            <p:cNvPicPr>
              <a:picLocks noChangeAspect="1"/>
            </p:cNvPicPr>
            <p:nvPr/>
          </p:nvPicPr>
          <p:blipFill>
            <a:blip r:embed="rId3"/>
            <a:srcRect/>
            <a:stretch>
              <a:fillRect/>
            </a:stretch>
          </p:blipFill>
          <p:spPr>
            <a:xfrm>
              <a:off x="0" y="0"/>
              <a:ext cx="15682636" cy="9226932"/>
            </a:xfrm>
            <a:prstGeom prst="rect">
              <a:avLst/>
            </a:prstGeom>
          </p:spPr>
        </p:pic>
        <p:sp>
          <p:nvSpPr>
            <p:cNvPr id="5" name="AutoShape 5"/>
            <p:cNvSpPr/>
            <p:nvPr/>
          </p:nvSpPr>
          <p:spPr>
            <a:xfrm>
              <a:off x="337316" y="341738"/>
              <a:ext cx="14836367" cy="8315630"/>
            </a:xfrm>
            <a:prstGeom prst="rect">
              <a:avLst/>
            </a:prstGeom>
            <a:solidFill>
              <a:srgbClr val="262626"/>
            </a:solidFill>
          </p:spPr>
        </p:sp>
      </p:grpSp>
      <p:grpSp>
        <p:nvGrpSpPr>
          <p:cNvPr id="6" name="Group 6"/>
          <p:cNvGrpSpPr/>
          <p:nvPr/>
        </p:nvGrpSpPr>
        <p:grpSpPr>
          <a:xfrm>
            <a:off x="6948726" y="3552923"/>
            <a:ext cx="9495949" cy="1981482"/>
            <a:chOff x="0" y="93336"/>
            <a:chExt cx="12661265" cy="2641977"/>
          </a:xfrm>
        </p:grpSpPr>
        <p:sp>
          <p:nvSpPr>
            <p:cNvPr id="7" name="TextBox 7"/>
            <p:cNvSpPr txBox="1"/>
            <p:nvPr/>
          </p:nvSpPr>
          <p:spPr>
            <a:xfrm>
              <a:off x="0" y="93336"/>
              <a:ext cx="12661265" cy="2428016"/>
            </a:xfrm>
            <a:prstGeom prst="rect">
              <a:avLst/>
            </a:prstGeom>
          </p:spPr>
          <p:txBody>
            <a:bodyPr lIns="0" tIns="0" rIns="0" bIns="0" rtlCol="0" anchor="t">
              <a:spAutoFit/>
            </a:bodyPr>
            <a:lstStyle/>
            <a:p>
              <a:pPr marL="0" lvl="0" indent="0" algn="ctr">
                <a:lnSpc>
                  <a:spcPts val="7079"/>
                </a:lnSpc>
                <a:spcBef>
                  <a:spcPct val="0"/>
                </a:spcBef>
              </a:pPr>
              <a:r>
                <a:rPr lang="en-US" sz="5899" dirty="0">
                  <a:solidFill>
                    <a:srgbClr val="FFFFFF"/>
                  </a:solidFill>
                  <a:latin typeface="HK Grotesk Bold Bold"/>
                </a:rPr>
                <a:t>FALEMINDERIT PËR VËMENDJEN</a:t>
              </a:r>
              <a:endParaRPr lang="en-US" sz="5899" u="none" dirty="0">
                <a:solidFill>
                  <a:srgbClr val="FFFFFF"/>
                </a:solidFill>
                <a:latin typeface="HK Grotesk Bold Bold"/>
              </a:endParaRPr>
            </a:p>
          </p:txBody>
        </p:sp>
        <p:sp>
          <p:nvSpPr>
            <p:cNvPr id="8" name="TextBox 8"/>
            <p:cNvSpPr txBox="1"/>
            <p:nvPr/>
          </p:nvSpPr>
          <p:spPr>
            <a:xfrm>
              <a:off x="0" y="1434186"/>
              <a:ext cx="12661265" cy="1301127"/>
            </a:xfrm>
            <a:prstGeom prst="rect">
              <a:avLst/>
            </a:prstGeom>
          </p:spPr>
          <p:txBody>
            <a:bodyPr lIns="0" tIns="0" rIns="0" bIns="0" rtlCol="0" anchor="t">
              <a:spAutoFit/>
            </a:bodyPr>
            <a:lstStyle/>
            <a:p>
              <a:pPr marL="0" lvl="0" indent="0" algn="ctr">
                <a:lnSpc>
                  <a:spcPts val="3840"/>
                </a:lnSpc>
                <a:spcBef>
                  <a:spcPct val="0"/>
                </a:spcBef>
              </a:pPr>
              <a:endParaRPr lang="en-US" sz="3200" u="none" dirty="0">
                <a:solidFill>
                  <a:srgbClr val="FFFFFF"/>
                </a:solidFill>
                <a:latin typeface="HK Grotesk Medium"/>
              </a:endParaRPr>
            </a:p>
            <a:p>
              <a:pPr marL="0" lvl="0" indent="0" algn="ctr">
                <a:lnSpc>
                  <a:spcPts val="3840"/>
                </a:lnSpc>
                <a:spcBef>
                  <a:spcPct val="0"/>
                </a:spcBef>
              </a:pPr>
              <a:endParaRPr lang="en-US" sz="3200" u="none" dirty="0">
                <a:solidFill>
                  <a:srgbClr val="FFFFFF"/>
                </a:solidFill>
                <a:latin typeface="HK Grotesk Medium"/>
              </a:endParaRPr>
            </a:p>
          </p:txBody>
        </p:sp>
      </p:grpSp>
      <p:pic>
        <p:nvPicPr>
          <p:cNvPr id="9" name="Picture 9"/>
          <p:cNvPicPr>
            <a:picLocks noChangeAspect="1"/>
          </p:cNvPicPr>
          <p:nvPr/>
        </p:nvPicPr>
        <p:blipFill>
          <a:blip r:embed="rId4"/>
          <a:srcRect/>
          <a:stretch>
            <a:fillRect/>
          </a:stretch>
        </p:blipFill>
        <p:spPr>
          <a:xfrm>
            <a:off x="6080080" y="6560160"/>
            <a:ext cx="1262474" cy="1434630"/>
          </a:xfrm>
          <a:prstGeom prst="rect">
            <a:avLst/>
          </a:prstGeom>
        </p:spPr>
      </p:pic>
      <p:pic>
        <p:nvPicPr>
          <p:cNvPr id="10" name="Picture 10"/>
          <p:cNvPicPr>
            <a:picLocks noChangeAspect="1"/>
          </p:cNvPicPr>
          <p:nvPr/>
        </p:nvPicPr>
        <p:blipFill>
          <a:blip r:embed="rId5"/>
          <a:srcRect/>
          <a:stretch>
            <a:fillRect/>
          </a:stretch>
        </p:blipFill>
        <p:spPr>
          <a:xfrm>
            <a:off x="5448843" y="1485234"/>
            <a:ext cx="1499883" cy="109866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TotalTime>
  <Words>1473</Words>
  <Application>Microsoft Office PowerPoint</Application>
  <PresentationFormat>Custom</PresentationFormat>
  <Paragraphs>66</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lulzimedzelili78@gmail.com</cp:lastModifiedBy>
  <cp:revision>11</cp:revision>
  <dcterms:created xsi:type="dcterms:W3CDTF">2006-08-16T00:00:00Z</dcterms:created>
  <dcterms:modified xsi:type="dcterms:W3CDTF">2023-10-25T15:50:45Z</dcterms:modified>
  <dc:identifier>DAE7FmyfGho</dc:identifier>
</cp:coreProperties>
</file>