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8" r:id="rId3"/>
    <p:sldId id="257" r:id="rId4"/>
    <p:sldId id="259" r:id="rId5"/>
    <p:sldId id="260" r:id="rId6"/>
    <p:sldId id="261" r:id="rId7"/>
    <p:sldId id="262" r:id="rId8"/>
    <p:sldId id="263" r:id="rId9"/>
    <p:sldId id="264" r:id="rId10"/>
    <p:sldId id="265" r:id="rId11"/>
    <p:sldId id="266"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1978CEA-E6DD-4144-85D2-7D74359E5D48}" v="961" dt="2023-05-14T23:31:22.44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72" autoAdjust="0"/>
    <p:restoredTop sz="94660"/>
  </p:normalViewPr>
  <p:slideViewPr>
    <p:cSldViewPr snapToGrid="0">
      <p:cViewPr varScale="1">
        <p:scale>
          <a:sx n="86" d="100"/>
          <a:sy n="86" d="100"/>
        </p:scale>
        <p:origin x="96" y="88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5/14/2023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3853878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5/14/2023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949138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US" smtClean="0"/>
              <a:t>5/14/2023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5915245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46CE7D5-CF57-46EF-B807-FDD0502418D4}" type="datetimeFigureOut">
              <a:rPr lang="en-US" smtClean="0"/>
              <a:t>5/14/2023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2030920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46CE7D5-CF57-46EF-B807-FDD0502418D4}" type="datetimeFigureOut">
              <a:rPr lang="en-US" smtClean="0"/>
              <a:t>5/14/2023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7331723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46CE7D5-CF57-46EF-B807-FDD0502418D4}" type="datetimeFigureOut">
              <a:rPr lang="en-US" smtClean="0"/>
              <a:t>5/14/2023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2103125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6CE7D5-CF57-46EF-B807-FDD0502418D4}" type="datetimeFigureOut">
              <a:rPr lang="en-US" smtClean="0"/>
              <a:t>5/14/2023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463889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5/14/2023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718414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5/14/2023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7189582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5/14/2023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2029054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5/14/2023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4794456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46CE7D5-CF57-46EF-B807-FDD0502418D4}" type="datetimeFigureOut">
              <a:rPr lang="en-US" smtClean="0"/>
              <a:t>5/14/2023</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30EA680-D336-4FF7-8B7A-9848BB0A1C32}" type="slidenum">
              <a:rPr lang="en-US" smtClean="0"/>
              <a:t>‹#›</a:t>
            </a:fld>
            <a:endParaRPr lang="en-US"/>
          </a:p>
        </p:txBody>
      </p:sp>
    </p:spTree>
    <p:extLst>
      <p:ext uri="{BB962C8B-B14F-4D97-AF65-F5344CB8AC3E}">
        <p14:creationId xmlns:p14="http://schemas.microsoft.com/office/powerpoint/2010/main" val="246095407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2" name="Rectangle 31">
            <a:extLst>
              <a:ext uri="{FF2B5EF4-FFF2-40B4-BE49-F238E27FC236}">
                <a16:creationId xmlns:a16="http://schemas.microsoft.com/office/drawing/2014/main" id="{F0A604E4-7307-451C-93BE-F1F7E1BF3B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200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F7F3A0AA-35E5-4085-942B-7378390306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5282344"/>
            <a:ext cx="12191998" cy="1590742"/>
          </a:xfrm>
          <a:prstGeom prst="rect">
            <a:avLst/>
          </a:prstGeom>
          <a:gradFill>
            <a:gsLst>
              <a:gs pos="34000">
                <a:srgbClr val="000000">
                  <a:alpha val="96000"/>
                </a:srgbClr>
              </a:gs>
              <a:gs pos="100000">
                <a:schemeClr val="accent1"/>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a:extLst>
              <a:ext uri="{FF2B5EF4-FFF2-40B4-BE49-F238E27FC236}">
                <a16:creationId xmlns:a16="http://schemas.microsoft.com/office/drawing/2014/main" id="{402F5C38-C747-4173-ABBF-656E39E821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 y="5282344"/>
            <a:ext cx="8115300" cy="1590742"/>
          </a:xfrm>
          <a:prstGeom prst="rect">
            <a:avLst/>
          </a:prstGeom>
          <a:gradFill>
            <a:gsLst>
              <a:gs pos="28000">
                <a:schemeClr val="accent1">
                  <a:lumMod val="75000"/>
                  <a:alpha val="59000"/>
                </a:schemeClr>
              </a:gs>
              <a:gs pos="100000">
                <a:srgbClr val="000000">
                  <a:alpha val="70000"/>
                </a:srgb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E37EECFC-A684-4391-AE85-4CDAF5565F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 y="5282344"/>
            <a:ext cx="12191998" cy="1590742"/>
          </a:xfrm>
          <a:prstGeom prst="rect">
            <a:avLst/>
          </a:prstGeom>
          <a:gradFill>
            <a:gsLst>
              <a:gs pos="0">
                <a:srgbClr val="000000">
                  <a:alpha val="71765"/>
                </a:srgbClr>
              </a:gs>
              <a:gs pos="100000">
                <a:schemeClr val="accent1">
                  <a:alpha val="0"/>
                </a:schemeClr>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Graphic 6" descr="Head with Gears">
            <a:extLst>
              <a:ext uri="{FF2B5EF4-FFF2-40B4-BE49-F238E27FC236}">
                <a16:creationId xmlns:a16="http://schemas.microsoft.com/office/drawing/2014/main" id="{B9CFE366-08D2-EE6B-E490-40AA4B4ACAEE}"/>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298575" y="390525"/>
            <a:ext cx="4518025" cy="4518025"/>
          </a:xfrm>
          <a:custGeom>
            <a:avLst/>
            <a:gdLst/>
            <a:ahLst/>
            <a:cxnLst/>
            <a:rect l="l" t="t" r="r" b="b"/>
            <a:pathLst>
              <a:path w="4141760" h="4377846">
                <a:moveTo>
                  <a:pt x="0" y="0"/>
                </a:moveTo>
                <a:lnTo>
                  <a:pt x="4141760" y="0"/>
                </a:lnTo>
                <a:lnTo>
                  <a:pt x="4141760" y="4377846"/>
                </a:lnTo>
                <a:lnTo>
                  <a:pt x="0" y="4377846"/>
                </a:lnTo>
                <a:close/>
              </a:path>
            </a:pathLst>
          </a:custGeom>
        </p:spPr>
      </p:pic>
      <p:pic>
        <p:nvPicPr>
          <p:cNvPr id="27" name="Picture 27" descr="Diagram&#10;&#10;Description automatically generated">
            <a:extLst>
              <a:ext uri="{FF2B5EF4-FFF2-40B4-BE49-F238E27FC236}">
                <a16:creationId xmlns:a16="http://schemas.microsoft.com/office/drawing/2014/main" id="{9FBBBDBC-656F-A1FF-1409-A1E69FBD8082}"/>
              </a:ext>
            </a:extLst>
          </p:cNvPr>
          <p:cNvPicPr>
            <a:picLocks noChangeAspect="1"/>
          </p:cNvPicPr>
          <p:nvPr/>
        </p:nvPicPr>
        <p:blipFill>
          <a:blip r:embed="rId4"/>
          <a:stretch>
            <a:fillRect/>
          </a:stretch>
        </p:blipFill>
        <p:spPr>
          <a:xfrm>
            <a:off x="5881688" y="390525"/>
            <a:ext cx="5102225" cy="4518025"/>
          </a:xfrm>
          <a:prstGeom prst="rect">
            <a:avLst/>
          </a:prstGeom>
        </p:spPr>
      </p:pic>
      <p:sp>
        <p:nvSpPr>
          <p:cNvPr id="2" name="Title 1"/>
          <p:cNvSpPr>
            <a:spLocks noGrp="1"/>
          </p:cNvSpPr>
          <p:nvPr>
            <p:ph type="ctrTitle"/>
          </p:nvPr>
        </p:nvSpPr>
        <p:spPr>
          <a:xfrm>
            <a:off x="699714" y="5490971"/>
            <a:ext cx="6962072" cy="1159200"/>
          </a:xfrm>
        </p:spPr>
        <p:txBody>
          <a:bodyPr anchor="ctr">
            <a:normAutofit/>
          </a:bodyPr>
          <a:lstStyle/>
          <a:p>
            <a:pPr algn="l"/>
            <a:r>
              <a:rPr lang="en-US" sz="3700">
                <a:solidFill>
                  <a:srgbClr val="FFFFFF"/>
                </a:solidFill>
                <a:cs typeface="Calibri Light"/>
              </a:rPr>
              <a:t>Computational thinking </a:t>
            </a:r>
            <a:br>
              <a:rPr lang="en-US" sz="3700">
                <a:solidFill>
                  <a:srgbClr val="FFFFFF"/>
                </a:solidFill>
                <a:cs typeface="Calibri Light"/>
              </a:rPr>
            </a:br>
            <a:r>
              <a:rPr lang="en-US" sz="3700">
                <a:solidFill>
                  <a:srgbClr val="FFFFFF"/>
                </a:solidFill>
                <a:cs typeface="Calibri Light"/>
              </a:rPr>
              <a:t>Coding and Programing</a:t>
            </a:r>
            <a:endParaRPr lang="en-US" sz="3700">
              <a:solidFill>
                <a:srgbClr val="FFFFFF"/>
              </a:solidFill>
            </a:endParaRPr>
          </a:p>
        </p:txBody>
      </p:sp>
      <p:sp>
        <p:nvSpPr>
          <p:cNvPr id="3" name="Subtitle 2"/>
          <p:cNvSpPr>
            <a:spLocks noGrp="1"/>
          </p:cNvSpPr>
          <p:nvPr>
            <p:ph type="subTitle" idx="1"/>
          </p:nvPr>
        </p:nvSpPr>
        <p:spPr>
          <a:xfrm>
            <a:off x="8456522" y="5633765"/>
            <a:ext cx="3408555" cy="873612"/>
          </a:xfrm>
        </p:spPr>
        <p:txBody>
          <a:bodyPr anchor="ctr">
            <a:normAutofit/>
          </a:bodyPr>
          <a:lstStyle/>
          <a:p>
            <a:pPr algn="l"/>
            <a:endParaRPr lang="en-US" sz="2000">
              <a:solidFill>
                <a:srgbClr val="FFFFFF"/>
              </a:solidFill>
            </a:endParaRPr>
          </a:p>
        </p:txBody>
      </p:sp>
      <p:sp>
        <p:nvSpPr>
          <p:cNvPr id="18" name="Rectangle 17">
            <a:extLst>
              <a:ext uri="{FF2B5EF4-FFF2-40B4-BE49-F238E27FC236}">
                <a16:creationId xmlns:a16="http://schemas.microsoft.com/office/drawing/2014/main" id="{E108D0A1-835D-4696-250B-DE7FA7BE7953}"/>
              </a:ext>
            </a:extLst>
          </p:cNvPr>
          <p:cNvSpPr/>
          <p:nvPr/>
        </p:nvSpPr>
        <p:spPr>
          <a:xfrm rot="-2700000">
            <a:off x="13537913" y="10373584"/>
            <a:ext cx="65314" cy="1883228"/>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9" name="Rectangle 18">
            <a:extLst>
              <a:ext uri="{FF2B5EF4-FFF2-40B4-BE49-F238E27FC236}">
                <a16:creationId xmlns:a16="http://schemas.microsoft.com/office/drawing/2014/main" id="{E108D0A1-835D-4696-250B-DE7FA7BE7953}"/>
              </a:ext>
            </a:extLst>
          </p:cNvPr>
          <p:cNvSpPr/>
          <p:nvPr/>
        </p:nvSpPr>
        <p:spPr>
          <a:xfrm rot="-2700000">
            <a:off x="14227128" y="9682572"/>
            <a:ext cx="65314" cy="1883228"/>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Tree>
    <p:extLst>
      <p:ext uri="{BB962C8B-B14F-4D97-AF65-F5344CB8AC3E}">
        <p14:creationId xmlns:p14="http://schemas.microsoft.com/office/powerpoint/2010/main" val="1098572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246D6D1-1D8B-B14F-71F0-2CC6F52843A1}"/>
              </a:ext>
            </a:extLst>
          </p:cNvPr>
          <p:cNvSpPr>
            <a:spLocks noGrp="1"/>
          </p:cNvSpPr>
          <p:nvPr>
            <p:ph type="title"/>
          </p:nvPr>
        </p:nvSpPr>
        <p:spPr>
          <a:xfrm>
            <a:off x="640080" y="325369"/>
            <a:ext cx="4368602" cy="1956841"/>
          </a:xfrm>
        </p:spPr>
        <p:txBody>
          <a:bodyPr anchor="b">
            <a:normAutofit/>
          </a:bodyPr>
          <a:lstStyle/>
          <a:p>
            <a:r>
              <a:rPr lang="en-US" sz="5400">
                <a:cs typeface="Calibri Light"/>
              </a:rPr>
              <a:t>Computational</a:t>
            </a:r>
            <a:endParaRPr lang="en-US" sz="5400"/>
          </a:p>
        </p:txBody>
      </p:sp>
      <p:sp>
        <p:nvSpPr>
          <p:cNvPr id="11"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B5E9A5A4-6A3D-8056-9026-E59D5CCCF0AB}"/>
              </a:ext>
            </a:extLst>
          </p:cNvPr>
          <p:cNvSpPr>
            <a:spLocks noGrp="1"/>
          </p:cNvSpPr>
          <p:nvPr>
            <p:ph idx="1"/>
          </p:nvPr>
        </p:nvSpPr>
        <p:spPr>
          <a:xfrm>
            <a:off x="640080" y="2872899"/>
            <a:ext cx="4243589" cy="3320668"/>
          </a:xfrm>
        </p:spPr>
        <p:txBody>
          <a:bodyPr vert="horz" lIns="91440" tIns="45720" rIns="91440" bIns="45720" rtlCol="0" anchor="t">
            <a:normAutofit/>
          </a:bodyPr>
          <a:lstStyle/>
          <a:p>
            <a:pPr marL="0" indent="0">
              <a:buNone/>
            </a:pPr>
            <a:r>
              <a:rPr lang="en-US" sz="2200">
                <a:cs typeface="Calibri" panose="020F0502020204030204"/>
              </a:rPr>
              <a:t>1.what is computational thinking</a:t>
            </a:r>
          </a:p>
          <a:p>
            <a:pPr marL="0" indent="0">
              <a:buNone/>
            </a:pPr>
            <a:r>
              <a:rPr lang="en-US" sz="2200" dirty="0">
                <a:cs typeface="Calibri" panose="020F0502020204030204"/>
              </a:rPr>
              <a:t>2.For what we can use </a:t>
            </a:r>
            <a:r>
              <a:rPr lang="en-US" sz="2200">
                <a:cs typeface="Calibri" panose="020F0502020204030204"/>
              </a:rPr>
              <a:t>computational thinking</a:t>
            </a:r>
          </a:p>
          <a:p>
            <a:pPr marL="0" indent="0">
              <a:buNone/>
            </a:pPr>
            <a:r>
              <a:rPr lang="en-US" sz="2200" dirty="0">
                <a:cs typeface="Calibri" panose="020F0502020204030204"/>
              </a:rPr>
              <a:t>3.Example of computational thinking</a:t>
            </a:r>
          </a:p>
        </p:txBody>
      </p:sp>
      <p:pic>
        <p:nvPicPr>
          <p:cNvPr id="4" name="Picture 4" descr="Diagram&#10;&#10;Description automatically generated">
            <a:extLst>
              <a:ext uri="{FF2B5EF4-FFF2-40B4-BE49-F238E27FC236}">
                <a16:creationId xmlns:a16="http://schemas.microsoft.com/office/drawing/2014/main" id="{8DFB2751-D6A7-EED3-ACF7-C8142257A103}"/>
              </a:ext>
            </a:extLst>
          </p:cNvPr>
          <p:cNvPicPr>
            <a:picLocks noChangeAspect="1"/>
          </p:cNvPicPr>
          <p:nvPr/>
        </p:nvPicPr>
        <p:blipFill rotWithShape="1">
          <a:blip r:embed="rId2"/>
          <a:srcRect r="-2" b="7778"/>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150207138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C7601C1-264E-8ABF-1E45-13E86845E34C}"/>
              </a:ext>
            </a:extLst>
          </p:cNvPr>
          <p:cNvSpPr>
            <a:spLocks noGrp="1"/>
          </p:cNvSpPr>
          <p:nvPr>
            <p:ph type="title"/>
          </p:nvPr>
        </p:nvSpPr>
        <p:spPr>
          <a:xfrm>
            <a:off x="572493" y="238539"/>
            <a:ext cx="11018520" cy="1434415"/>
          </a:xfrm>
        </p:spPr>
        <p:txBody>
          <a:bodyPr anchor="b">
            <a:normAutofit/>
          </a:bodyPr>
          <a:lstStyle/>
          <a:p>
            <a:pPr marL="742950" indent="-742950">
              <a:buAutoNum type="arabicPeriod"/>
            </a:pPr>
            <a:r>
              <a:rPr lang="en-US" sz="5400">
                <a:cs typeface="Calibri Light"/>
              </a:rPr>
              <a:t>What is computational thinking</a:t>
            </a:r>
          </a:p>
        </p:txBody>
      </p:sp>
      <p:sp>
        <p:nvSpPr>
          <p:cNvPr id="13"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onnsiteX0" fmla="*/ 0 w 10972800"/>
              <a:gd name="connsiteY0" fmla="*/ 0 h 18288"/>
              <a:gd name="connsiteX1" fmla="*/ 356616 w 10972800"/>
              <a:gd name="connsiteY1" fmla="*/ 0 h 18288"/>
              <a:gd name="connsiteX2" fmla="*/ 1042416 w 10972800"/>
              <a:gd name="connsiteY2" fmla="*/ 0 h 18288"/>
              <a:gd name="connsiteX3" fmla="*/ 1947672 w 10972800"/>
              <a:gd name="connsiteY3" fmla="*/ 0 h 18288"/>
              <a:gd name="connsiteX4" fmla="*/ 2633472 w 10972800"/>
              <a:gd name="connsiteY4" fmla="*/ 0 h 18288"/>
              <a:gd name="connsiteX5" fmla="*/ 2990088 w 10972800"/>
              <a:gd name="connsiteY5" fmla="*/ 0 h 18288"/>
              <a:gd name="connsiteX6" fmla="*/ 3456432 w 10972800"/>
              <a:gd name="connsiteY6" fmla="*/ 0 h 18288"/>
              <a:gd name="connsiteX7" fmla="*/ 4361688 w 10972800"/>
              <a:gd name="connsiteY7" fmla="*/ 0 h 18288"/>
              <a:gd name="connsiteX8" fmla="*/ 5266944 w 10972800"/>
              <a:gd name="connsiteY8" fmla="*/ 0 h 18288"/>
              <a:gd name="connsiteX9" fmla="*/ 6172200 w 10972800"/>
              <a:gd name="connsiteY9" fmla="*/ 0 h 18288"/>
              <a:gd name="connsiteX10" fmla="*/ 6528816 w 10972800"/>
              <a:gd name="connsiteY10" fmla="*/ 0 h 18288"/>
              <a:gd name="connsiteX11" fmla="*/ 7214616 w 10972800"/>
              <a:gd name="connsiteY11" fmla="*/ 0 h 18288"/>
              <a:gd name="connsiteX12" fmla="*/ 7790688 w 10972800"/>
              <a:gd name="connsiteY12" fmla="*/ 0 h 18288"/>
              <a:gd name="connsiteX13" fmla="*/ 8147304 w 10972800"/>
              <a:gd name="connsiteY13" fmla="*/ 0 h 18288"/>
              <a:gd name="connsiteX14" fmla="*/ 9052560 w 10972800"/>
              <a:gd name="connsiteY14" fmla="*/ 0 h 18288"/>
              <a:gd name="connsiteX15" fmla="*/ 9409176 w 10972800"/>
              <a:gd name="connsiteY15" fmla="*/ 0 h 18288"/>
              <a:gd name="connsiteX16" fmla="*/ 9765792 w 10972800"/>
              <a:gd name="connsiteY16" fmla="*/ 0 h 18288"/>
              <a:gd name="connsiteX17" fmla="*/ 10341864 w 10972800"/>
              <a:gd name="connsiteY17" fmla="*/ 0 h 18288"/>
              <a:gd name="connsiteX18" fmla="*/ 10972800 w 10972800"/>
              <a:gd name="connsiteY18" fmla="*/ 0 h 18288"/>
              <a:gd name="connsiteX19" fmla="*/ 10972800 w 10972800"/>
              <a:gd name="connsiteY19" fmla="*/ 18288 h 18288"/>
              <a:gd name="connsiteX20" fmla="*/ 10177272 w 10972800"/>
              <a:gd name="connsiteY20" fmla="*/ 18288 h 18288"/>
              <a:gd name="connsiteX21" fmla="*/ 9820656 w 10972800"/>
              <a:gd name="connsiteY21" fmla="*/ 18288 h 18288"/>
              <a:gd name="connsiteX22" fmla="*/ 9464040 w 10972800"/>
              <a:gd name="connsiteY22" fmla="*/ 18288 h 18288"/>
              <a:gd name="connsiteX23" fmla="*/ 8778240 w 10972800"/>
              <a:gd name="connsiteY23" fmla="*/ 18288 h 18288"/>
              <a:gd name="connsiteX24" fmla="*/ 8421624 w 10972800"/>
              <a:gd name="connsiteY24" fmla="*/ 18288 h 18288"/>
              <a:gd name="connsiteX25" fmla="*/ 7735824 w 10972800"/>
              <a:gd name="connsiteY25" fmla="*/ 18288 h 18288"/>
              <a:gd name="connsiteX26" fmla="*/ 6940296 w 10972800"/>
              <a:gd name="connsiteY26" fmla="*/ 18288 h 18288"/>
              <a:gd name="connsiteX27" fmla="*/ 6254496 w 10972800"/>
              <a:gd name="connsiteY27" fmla="*/ 18288 h 18288"/>
              <a:gd name="connsiteX28" fmla="*/ 5458968 w 10972800"/>
              <a:gd name="connsiteY28" fmla="*/ 18288 h 18288"/>
              <a:gd name="connsiteX29" fmla="*/ 4663440 w 10972800"/>
              <a:gd name="connsiteY29" fmla="*/ 18288 h 18288"/>
              <a:gd name="connsiteX30" fmla="*/ 4306824 w 10972800"/>
              <a:gd name="connsiteY30" fmla="*/ 18288 h 18288"/>
              <a:gd name="connsiteX31" fmla="*/ 3840480 w 10972800"/>
              <a:gd name="connsiteY31" fmla="*/ 18288 h 18288"/>
              <a:gd name="connsiteX32" fmla="*/ 3264408 w 10972800"/>
              <a:gd name="connsiteY32" fmla="*/ 18288 h 18288"/>
              <a:gd name="connsiteX33" fmla="*/ 2578608 w 10972800"/>
              <a:gd name="connsiteY33" fmla="*/ 18288 h 18288"/>
              <a:gd name="connsiteX34" fmla="*/ 1673352 w 10972800"/>
              <a:gd name="connsiteY34" fmla="*/ 18288 h 18288"/>
              <a:gd name="connsiteX35" fmla="*/ 877824 w 10972800"/>
              <a:gd name="connsiteY35" fmla="*/ 18288 h 18288"/>
              <a:gd name="connsiteX36" fmla="*/ 0 w 10972800"/>
              <a:gd name="connsiteY36" fmla="*/ 18288 h 18288"/>
              <a:gd name="connsiteX37" fmla="*/ 0 w 10972800"/>
              <a:gd name="connsiteY37"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1AF82304-9998-33AC-2649-33A97238F53D}"/>
              </a:ext>
            </a:extLst>
          </p:cNvPr>
          <p:cNvSpPr>
            <a:spLocks noGrp="1"/>
          </p:cNvSpPr>
          <p:nvPr>
            <p:ph idx="1"/>
          </p:nvPr>
        </p:nvSpPr>
        <p:spPr>
          <a:xfrm>
            <a:off x="572493" y="2071316"/>
            <a:ext cx="6713552" cy="4119172"/>
          </a:xfrm>
        </p:spPr>
        <p:txBody>
          <a:bodyPr vert="horz" lIns="91440" tIns="45720" rIns="91440" bIns="45720" rtlCol="0" anchor="t">
            <a:normAutofit/>
          </a:bodyPr>
          <a:lstStyle/>
          <a:p>
            <a:r>
              <a:rPr lang="en-US" sz="1500">
                <a:latin typeface="Arial"/>
                <a:cs typeface="Arial"/>
              </a:rPr>
              <a:t>Computational thinking is a problem-solving method that involves breaking down complex problems into smaller, more manageable parts and then using algorithms and logical reasoning to develop solutions. It is a way of thinking that is fundamental to computer science, but can be applied to a wide range of fields and everyday tasks.</a:t>
            </a:r>
            <a:br>
              <a:rPr lang="en-US" sz="1500"/>
            </a:br>
            <a:endParaRPr lang="en-US" sz="1500">
              <a:cs typeface="Calibri"/>
            </a:endParaRPr>
          </a:p>
          <a:p>
            <a:r>
              <a:rPr lang="en-US" sz="1500">
                <a:latin typeface="Arial"/>
                <a:cs typeface="Arial"/>
              </a:rPr>
              <a:t>At its core, computational thinking involves four key concepts: decomposition, pattern recognition, abstraction, and algorithmic thinking. Decomposition involves breaking down complex problems into smaller, more manageable parts. Pattern recognition involves identifying patterns and trends within these smaller parts. Abstraction involves focusing on the important details while ignoring irrelevant information. Algorithmic thinking involves developing a step-by-step plan for solving a problem.</a:t>
            </a:r>
            <a:br>
              <a:rPr lang="en-US" sz="1500"/>
            </a:br>
            <a:endParaRPr lang="en-US" sz="1500">
              <a:cs typeface="Calibri"/>
            </a:endParaRPr>
          </a:p>
          <a:p>
            <a:r>
              <a:rPr lang="en-US" sz="1500">
                <a:latin typeface="Arial"/>
                <a:cs typeface="Arial"/>
              </a:rPr>
              <a:t>Computational thinking is a valuable skill because it helps people to approach complex problems in a logical, organized way. It is particularly important in fields such as computer science, data science, and engineering, but can be applied in many other areas as well.</a:t>
            </a:r>
            <a:endParaRPr lang="en-US" sz="1500">
              <a:cs typeface="Calibri"/>
            </a:endParaRPr>
          </a:p>
          <a:p>
            <a:endParaRPr lang="en-US" sz="1500">
              <a:cs typeface="Calibri"/>
            </a:endParaRPr>
          </a:p>
        </p:txBody>
      </p:sp>
      <p:pic>
        <p:nvPicPr>
          <p:cNvPr id="6" name="Picture 6" descr="A picture containing text, electronics&#10;&#10;Description automatically generated">
            <a:extLst>
              <a:ext uri="{FF2B5EF4-FFF2-40B4-BE49-F238E27FC236}">
                <a16:creationId xmlns:a16="http://schemas.microsoft.com/office/drawing/2014/main" id="{F3D19CEB-6EAD-800C-2C08-B88B8398409A}"/>
              </a:ext>
            </a:extLst>
          </p:cNvPr>
          <p:cNvPicPr>
            <a:picLocks noChangeAspect="1"/>
          </p:cNvPicPr>
          <p:nvPr/>
        </p:nvPicPr>
        <p:blipFill rotWithShape="1">
          <a:blip r:embed="rId2"/>
          <a:srcRect l="33033" r="2751" b="2"/>
          <a:stretch/>
        </p:blipFill>
        <p:spPr>
          <a:xfrm>
            <a:off x="7675658" y="2093976"/>
            <a:ext cx="3941064" cy="4096512"/>
          </a:xfrm>
          <a:prstGeom prst="rect">
            <a:avLst/>
          </a:prstGeom>
        </p:spPr>
      </p:pic>
    </p:spTree>
    <p:extLst>
      <p:ext uri="{BB962C8B-B14F-4D97-AF65-F5344CB8AC3E}">
        <p14:creationId xmlns:p14="http://schemas.microsoft.com/office/powerpoint/2010/main" val="135722150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8">
            <a:extLst>
              <a:ext uri="{FF2B5EF4-FFF2-40B4-BE49-F238E27FC236}">
                <a16:creationId xmlns:a16="http://schemas.microsoft.com/office/drawing/2014/main" id="{D009D6D5-DAC2-4A8B-A17A-E206B9012D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12D8D93-8063-2134-48A3-E7ABF9F02795}"/>
              </a:ext>
            </a:extLst>
          </p:cNvPr>
          <p:cNvSpPr>
            <a:spLocks noGrp="1"/>
          </p:cNvSpPr>
          <p:nvPr>
            <p:ph type="title"/>
          </p:nvPr>
        </p:nvSpPr>
        <p:spPr>
          <a:xfrm>
            <a:off x="838201" y="365125"/>
            <a:ext cx="5251316" cy="1807305"/>
          </a:xfrm>
        </p:spPr>
        <p:txBody>
          <a:bodyPr>
            <a:normAutofit/>
          </a:bodyPr>
          <a:lstStyle/>
          <a:p>
            <a:r>
              <a:rPr lang="en-US" sz="4100">
                <a:cs typeface="Calibri Light"/>
              </a:rPr>
              <a:t>2.For what we can use computational thinking</a:t>
            </a:r>
            <a:endParaRPr lang="en-US" sz="4100"/>
          </a:p>
        </p:txBody>
      </p:sp>
      <p:sp>
        <p:nvSpPr>
          <p:cNvPr id="3" name="Content Placeholder 2">
            <a:extLst>
              <a:ext uri="{FF2B5EF4-FFF2-40B4-BE49-F238E27FC236}">
                <a16:creationId xmlns:a16="http://schemas.microsoft.com/office/drawing/2014/main" id="{3E422DE0-8133-50B9-E0F3-A73A8782981F}"/>
              </a:ext>
            </a:extLst>
          </p:cNvPr>
          <p:cNvSpPr>
            <a:spLocks noGrp="1"/>
          </p:cNvSpPr>
          <p:nvPr>
            <p:ph idx="1"/>
          </p:nvPr>
        </p:nvSpPr>
        <p:spPr>
          <a:xfrm>
            <a:off x="233856" y="1768366"/>
            <a:ext cx="5775758" cy="4408597"/>
          </a:xfrm>
        </p:spPr>
        <p:txBody>
          <a:bodyPr vert="horz" lIns="91440" tIns="45720" rIns="91440" bIns="45720" rtlCol="0" anchor="t">
            <a:noAutofit/>
          </a:bodyPr>
          <a:lstStyle/>
          <a:p>
            <a:r>
              <a:rPr lang="en-US" sz="1100" dirty="0">
                <a:latin typeface="Arial"/>
                <a:cs typeface="Arial"/>
              </a:rPr>
              <a:t>1. Solving complex problems: Computational thinking can be used to solve complex problems in fields such as science, engineering, and medicine. By breaking down a problem into smaller parts and analyzing each part individually, it becomes easier to identify patterns and relationships that can help lead to a </a:t>
            </a:r>
            <a:r>
              <a:rPr lang="en-US" sz="1100" err="1">
                <a:latin typeface="Arial"/>
                <a:cs typeface="Arial"/>
              </a:rPr>
              <a:t>solutio</a:t>
            </a:r>
            <a:endParaRPr lang="en-US" sz="1100">
              <a:latin typeface="Calibri" panose="020F0502020204030204"/>
              <a:cs typeface="Calibri" panose="020F0502020204030204"/>
            </a:endParaRPr>
          </a:p>
          <a:p>
            <a:pPr marL="0" indent="0">
              <a:buNone/>
            </a:pPr>
            <a:r>
              <a:rPr lang="en-US" sz="1100" dirty="0">
                <a:latin typeface="Arial"/>
                <a:cs typeface="Arial"/>
              </a:rPr>
              <a:t>.</a:t>
            </a:r>
            <a:endParaRPr lang="en-US" sz="1100">
              <a:cs typeface="Calibri" panose="020F0502020204030204"/>
            </a:endParaRPr>
          </a:p>
          <a:p>
            <a:r>
              <a:rPr lang="en-US" sz="1100" dirty="0">
                <a:latin typeface="Arial"/>
                <a:cs typeface="Arial"/>
              </a:rPr>
              <a:t>2. Designing systems: Computational thinking can be used to design and develop complex systems, such as software applications, websites, and databases. By breaking down a system into its constituent parts and analyzing how they interact with each other, it becomes easier to design and build a system that meets the desired specifications</a:t>
            </a:r>
            <a:endParaRPr lang="en-US" sz="1100" dirty="0">
              <a:cs typeface="Calibri"/>
            </a:endParaRPr>
          </a:p>
          <a:p>
            <a:endParaRPr lang="en-US" sz="1100" dirty="0">
              <a:latin typeface="Arial"/>
              <a:cs typeface="Arial"/>
            </a:endParaRPr>
          </a:p>
          <a:p>
            <a:r>
              <a:rPr lang="en-US" sz="1100" dirty="0">
                <a:latin typeface="Arial"/>
                <a:cs typeface="Arial"/>
              </a:rPr>
              <a:t>3. Data analysis: Computational thinking can be used to analyze and interpret large data sets, such as those found in scientific research, business, and finance. By using algorithms and statistical models, it is possible to identify patterns and trends in data that can help inform decision-making.</a:t>
            </a:r>
            <a:endParaRPr lang="en-US" sz="1100" dirty="0">
              <a:cs typeface="Calibri"/>
            </a:endParaRPr>
          </a:p>
          <a:p>
            <a:endParaRPr lang="en-US" sz="1100" dirty="0">
              <a:latin typeface="Arial"/>
              <a:cs typeface="Arial"/>
            </a:endParaRPr>
          </a:p>
          <a:p>
            <a:r>
              <a:rPr lang="en-US" sz="1100" dirty="0">
                <a:latin typeface="Arial"/>
                <a:cs typeface="Arial"/>
              </a:rPr>
              <a:t>4. Automation: Computational thinking can be used to automate repetitive tasks, such as data entry or report generation. By breaking down a task into its constituent parts and developing algorithms to complete each part, it is possible to automate the task and save time and resources.</a:t>
            </a:r>
            <a:endParaRPr lang="en-US" sz="1100" dirty="0">
              <a:cs typeface="Calibri"/>
            </a:endParaRPr>
          </a:p>
          <a:p>
            <a:endParaRPr lang="en-US" sz="1100" dirty="0">
              <a:latin typeface="Arial"/>
              <a:cs typeface="Arial"/>
            </a:endParaRPr>
          </a:p>
          <a:p>
            <a:r>
              <a:rPr lang="en-US" sz="1100" dirty="0">
                <a:latin typeface="Arial"/>
                <a:cs typeface="Arial"/>
              </a:rPr>
              <a:t>Overall, computational thinking is a valuable tool for anyone who needs to solve complex problems, design systems, analyze data, or automate tasks.</a:t>
            </a:r>
            <a:endParaRPr lang="en-US" sz="1100" dirty="0">
              <a:cs typeface="Calibri"/>
            </a:endParaRPr>
          </a:p>
          <a:p>
            <a:endParaRPr lang="en-US" sz="1100" dirty="0">
              <a:cs typeface="Calibri"/>
            </a:endParaRPr>
          </a:p>
        </p:txBody>
      </p:sp>
      <p:pic>
        <p:nvPicPr>
          <p:cNvPr id="4" name="Picture 4" descr="A picture containing text, indoor, electronics, keyboard&#10;&#10;Description automatically generated">
            <a:extLst>
              <a:ext uri="{FF2B5EF4-FFF2-40B4-BE49-F238E27FC236}">
                <a16:creationId xmlns:a16="http://schemas.microsoft.com/office/drawing/2014/main" id="{7849BEAE-5292-0B18-4261-1B17DAD994AA}"/>
              </a:ext>
            </a:extLst>
          </p:cNvPr>
          <p:cNvPicPr>
            <a:picLocks noChangeAspect="1"/>
          </p:cNvPicPr>
          <p:nvPr/>
        </p:nvPicPr>
        <p:blipFill rotWithShape="1">
          <a:blip r:embed="rId2"/>
          <a:srcRect l="27076" r="27494" b="-1"/>
          <a:stretch/>
        </p:blipFill>
        <p:spPr>
          <a:xfrm>
            <a:off x="6229215" y="10"/>
            <a:ext cx="5962785"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Tree>
    <p:extLst>
      <p:ext uri="{BB962C8B-B14F-4D97-AF65-F5344CB8AC3E}">
        <p14:creationId xmlns:p14="http://schemas.microsoft.com/office/powerpoint/2010/main" val="238806362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3" name="Rectangle 18">
            <a:extLst>
              <a:ext uri="{FF2B5EF4-FFF2-40B4-BE49-F238E27FC236}">
                <a16:creationId xmlns:a16="http://schemas.microsoft.com/office/drawing/2014/main" id="{F821940F-7A1D-4ACC-85B4-A932898ABB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Freeform: Shape 20">
            <a:extLst>
              <a:ext uri="{FF2B5EF4-FFF2-40B4-BE49-F238E27FC236}">
                <a16:creationId xmlns:a16="http://schemas.microsoft.com/office/drawing/2014/main" id="{16674508-81D3-48CF-96BF-7FC60EAA57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741994" cy="6858000"/>
          </a:xfrm>
          <a:custGeom>
            <a:avLst/>
            <a:gdLst>
              <a:gd name="connsiteX0" fmla="*/ 0 w 6568309"/>
              <a:gd name="connsiteY0" fmla="*/ 0 h 6858000"/>
              <a:gd name="connsiteX1" fmla="*/ 362841 w 6568309"/>
              <a:gd name="connsiteY1" fmla="*/ 0 h 6858000"/>
              <a:gd name="connsiteX2" fmla="*/ 523269 w 6568309"/>
              <a:gd name="connsiteY2" fmla="*/ 0 h 6858000"/>
              <a:gd name="connsiteX3" fmla="*/ 1343025 w 6568309"/>
              <a:gd name="connsiteY3" fmla="*/ 0 h 6858000"/>
              <a:gd name="connsiteX4" fmla="*/ 1705866 w 6568309"/>
              <a:gd name="connsiteY4" fmla="*/ 0 h 6858000"/>
              <a:gd name="connsiteX5" fmla="*/ 1866294 w 6568309"/>
              <a:gd name="connsiteY5" fmla="*/ 0 h 6858000"/>
              <a:gd name="connsiteX6" fmla="*/ 5225154 w 6568309"/>
              <a:gd name="connsiteY6" fmla="*/ 0 h 6858000"/>
              <a:gd name="connsiteX7" fmla="*/ 6568179 w 6568309"/>
              <a:gd name="connsiteY7" fmla="*/ 0 h 6858000"/>
              <a:gd name="connsiteX8" fmla="*/ 6568309 w 6568309"/>
              <a:gd name="connsiteY8" fmla="*/ 1 h 6858000"/>
              <a:gd name="connsiteX9" fmla="*/ 6562951 w 6568309"/>
              <a:gd name="connsiteY9" fmla="*/ 30700 h 6858000"/>
              <a:gd name="connsiteX10" fmla="*/ 6547446 w 6568309"/>
              <a:gd name="connsiteY10" fmla="*/ 310025 h 6858000"/>
              <a:gd name="connsiteX11" fmla="*/ 6558316 w 6568309"/>
              <a:gd name="connsiteY11" fmla="*/ 443960 h 6858000"/>
              <a:gd name="connsiteX12" fmla="*/ 6528896 w 6568309"/>
              <a:gd name="connsiteY12" fmla="*/ 642659 h 6858000"/>
              <a:gd name="connsiteX13" fmla="*/ 6523095 w 6568309"/>
              <a:gd name="connsiteY13" fmla="*/ 673307 h 6858000"/>
              <a:gd name="connsiteX14" fmla="*/ 6496169 w 6568309"/>
              <a:gd name="connsiteY14" fmla="*/ 839641 h 6858000"/>
              <a:gd name="connsiteX15" fmla="*/ 6450789 w 6568309"/>
              <a:gd name="connsiteY15" fmla="*/ 958357 h 6858000"/>
              <a:gd name="connsiteX16" fmla="*/ 6453996 w 6568309"/>
              <a:gd name="connsiteY16" fmla="*/ 963398 h 6858000"/>
              <a:gd name="connsiteX17" fmla="*/ 6419467 w 6568309"/>
              <a:gd name="connsiteY17" fmla="*/ 1117169 h 6858000"/>
              <a:gd name="connsiteX18" fmla="*/ 6417348 w 6568309"/>
              <a:gd name="connsiteY18" fmla="*/ 1144352 h 6858000"/>
              <a:gd name="connsiteX19" fmla="*/ 6418473 w 6568309"/>
              <a:gd name="connsiteY19" fmla="*/ 1164484 h 6858000"/>
              <a:gd name="connsiteX20" fmla="*/ 6406979 w 6568309"/>
              <a:gd name="connsiteY20" fmla="*/ 1213829 h 6858000"/>
              <a:gd name="connsiteX21" fmla="*/ 6381928 w 6568309"/>
              <a:gd name="connsiteY21" fmla="*/ 1294823 h 6858000"/>
              <a:gd name="connsiteX22" fmla="*/ 6377948 w 6568309"/>
              <a:gd name="connsiteY22" fmla="*/ 1312193 h 6858000"/>
              <a:gd name="connsiteX23" fmla="*/ 6379894 w 6568309"/>
              <a:gd name="connsiteY23" fmla="*/ 1327626 h 6858000"/>
              <a:gd name="connsiteX24" fmla="*/ 6385024 w 6568309"/>
              <a:gd name="connsiteY24" fmla="*/ 1331644 h 6858000"/>
              <a:gd name="connsiteX25" fmla="*/ 6383696 w 6568309"/>
              <a:gd name="connsiteY25" fmla="*/ 1341276 h 6858000"/>
              <a:gd name="connsiteX26" fmla="*/ 6384464 w 6568309"/>
              <a:gd name="connsiteY26" fmla="*/ 1343945 h 6858000"/>
              <a:gd name="connsiteX27" fmla="*/ 6387748 w 6568309"/>
              <a:gd name="connsiteY27" fmla="*/ 1359134 h 6858000"/>
              <a:gd name="connsiteX28" fmla="*/ 6364157 w 6568309"/>
              <a:gd name="connsiteY28" fmla="*/ 1427803 h 6858000"/>
              <a:gd name="connsiteX29" fmla="*/ 6335874 w 6568309"/>
              <a:gd name="connsiteY29" fmla="*/ 1540278 h 6858000"/>
              <a:gd name="connsiteX30" fmla="*/ 6331892 w 6568309"/>
              <a:gd name="connsiteY30" fmla="*/ 1547262 h 6858000"/>
              <a:gd name="connsiteX31" fmla="*/ 6332744 w 6568309"/>
              <a:gd name="connsiteY31" fmla="*/ 1577056 h 6858000"/>
              <a:gd name="connsiteX32" fmla="*/ 6333604 w 6568309"/>
              <a:gd name="connsiteY32" fmla="*/ 1595898 h 6858000"/>
              <a:gd name="connsiteX33" fmla="*/ 6324749 w 6568309"/>
              <a:gd name="connsiteY33" fmla="*/ 1703726 h 6858000"/>
              <a:gd name="connsiteX34" fmla="*/ 6329594 w 6568309"/>
              <a:gd name="connsiteY34" fmla="*/ 1809535 h 6858000"/>
              <a:gd name="connsiteX35" fmla="*/ 6329062 w 6568309"/>
              <a:gd name="connsiteY35" fmla="*/ 2018310 h 6858000"/>
              <a:gd name="connsiteX36" fmla="*/ 6321735 w 6568309"/>
              <a:gd name="connsiteY36" fmla="*/ 2071355 h 6858000"/>
              <a:gd name="connsiteX37" fmla="*/ 6322678 w 6568309"/>
              <a:gd name="connsiteY37" fmla="*/ 2141166 h 6858000"/>
              <a:gd name="connsiteX38" fmla="*/ 6321340 w 6568309"/>
              <a:gd name="connsiteY38" fmla="*/ 2154548 h 6858000"/>
              <a:gd name="connsiteX39" fmla="*/ 6316582 w 6568309"/>
              <a:gd name="connsiteY39" fmla="*/ 2158153 h 6858000"/>
              <a:gd name="connsiteX40" fmla="*/ 6311428 w 6568309"/>
              <a:gd name="connsiteY40" fmla="*/ 2178174 h 6858000"/>
              <a:gd name="connsiteX41" fmla="*/ 6310192 w 6568309"/>
              <a:gd name="connsiteY41" fmla="*/ 2202858 h 6858000"/>
              <a:gd name="connsiteX42" fmla="*/ 6309211 w 6568309"/>
              <a:gd name="connsiteY42" fmla="*/ 2320214 h 6858000"/>
              <a:gd name="connsiteX43" fmla="*/ 6300151 w 6568309"/>
              <a:gd name="connsiteY43" fmla="*/ 2417011 h 6858000"/>
              <a:gd name="connsiteX44" fmla="*/ 6295176 w 6568309"/>
              <a:gd name="connsiteY44" fmla="*/ 2454207 h 6858000"/>
              <a:gd name="connsiteX45" fmla="*/ 6293727 w 6568309"/>
              <a:gd name="connsiteY45" fmla="*/ 2487203 h 6858000"/>
              <a:gd name="connsiteX46" fmla="*/ 6285477 w 6568309"/>
              <a:gd name="connsiteY46" fmla="*/ 2512282 h 6858000"/>
              <a:gd name="connsiteX47" fmla="*/ 6286205 w 6568309"/>
              <a:gd name="connsiteY47" fmla="*/ 2514318 h 6858000"/>
              <a:gd name="connsiteX48" fmla="*/ 6304629 w 6568309"/>
              <a:gd name="connsiteY48" fmla="*/ 2574334 h 6858000"/>
              <a:gd name="connsiteX49" fmla="*/ 6303842 w 6568309"/>
              <a:gd name="connsiteY49" fmla="*/ 2579877 h 6858000"/>
              <a:gd name="connsiteX50" fmla="*/ 6303953 w 6568309"/>
              <a:gd name="connsiteY50" fmla="*/ 2608928 h 6858000"/>
              <a:gd name="connsiteX51" fmla="*/ 6303530 w 6568309"/>
              <a:gd name="connsiteY51" fmla="*/ 2613111 h 6858000"/>
              <a:gd name="connsiteX52" fmla="*/ 6297474 w 6568309"/>
              <a:gd name="connsiteY52" fmla="*/ 2621996 h 6858000"/>
              <a:gd name="connsiteX53" fmla="*/ 6299263 w 6568309"/>
              <a:gd name="connsiteY53" fmla="*/ 2634265 h 6858000"/>
              <a:gd name="connsiteX54" fmla="*/ 6293065 w 6568309"/>
              <a:gd name="connsiteY54" fmla="*/ 2647237 h 6858000"/>
              <a:gd name="connsiteX55" fmla="*/ 6297496 w 6568309"/>
              <a:gd name="connsiteY55" fmla="*/ 2650786 h 6858000"/>
              <a:gd name="connsiteX56" fmla="*/ 6301708 w 6568309"/>
              <a:gd name="connsiteY56" fmla="*/ 2661993 h 6858000"/>
              <a:gd name="connsiteX57" fmla="*/ 6295884 w 6568309"/>
              <a:gd name="connsiteY57" fmla="*/ 2670949 h 6858000"/>
              <a:gd name="connsiteX58" fmla="*/ 6291714 w 6568309"/>
              <a:gd name="connsiteY58" fmla="*/ 2690255 h 6858000"/>
              <a:gd name="connsiteX59" fmla="*/ 6292327 w 6568309"/>
              <a:gd name="connsiteY59" fmla="*/ 2695683 h 6858000"/>
              <a:gd name="connsiteX60" fmla="*/ 6284410 w 6568309"/>
              <a:gd name="connsiteY60" fmla="*/ 2713964 h 6858000"/>
              <a:gd name="connsiteX61" fmla="*/ 6280410 w 6568309"/>
              <a:gd name="connsiteY61" fmla="*/ 2730175 h 6858000"/>
              <a:gd name="connsiteX62" fmla="*/ 6288082 w 6568309"/>
              <a:gd name="connsiteY62" fmla="*/ 2763497 h 6858000"/>
              <a:gd name="connsiteX63" fmla="*/ 6260924 w 6568309"/>
              <a:gd name="connsiteY63" fmla="*/ 3051539 h 6858000"/>
              <a:gd name="connsiteX64" fmla="*/ 6210151 w 6568309"/>
              <a:gd name="connsiteY64" fmla="*/ 3335396 h 6858000"/>
              <a:gd name="connsiteX65" fmla="*/ 6212034 w 6568309"/>
              <a:gd name="connsiteY65" fmla="*/ 3456509 h 6858000"/>
              <a:gd name="connsiteX66" fmla="*/ 6197490 w 6568309"/>
              <a:gd name="connsiteY66" fmla="*/ 3531827 h 6858000"/>
              <a:gd name="connsiteX67" fmla="*/ 6208018 w 6568309"/>
              <a:gd name="connsiteY67" fmla="*/ 3570877 h 6858000"/>
              <a:gd name="connsiteX68" fmla="*/ 6205920 w 6568309"/>
              <a:gd name="connsiteY68" fmla="*/ 3583849 h 6858000"/>
              <a:gd name="connsiteX69" fmla="*/ 6199616 w 6568309"/>
              <a:gd name="connsiteY69" fmla="*/ 3592763 h 6858000"/>
              <a:gd name="connsiteX70" fmla="*/ 6181288 w 6568309"/>
              <a:gd name="connsiteY70" fmla="*/ 3653485 h 6858000"/>
              <a:gd name="connsiteX71" fmla="*/ 6175963 w 6568309"/>
              <a:gd name="connsiteY71" fmla="*/ 3670528 h 6858000"/>
              <a:gd name="connsiteX72" fmla="*/ 6176722 w 6568309"/>
              <a:gd name="connsiteY72" fmla="*/ 3685990 h 6858000"/>
              <a:gd name="connsiteX73" fmla="*/ 6181549 w 6568309"/>
              <a:gd name="connsiteY73" fmla="*/ 3690283 h 6858000"/>
              <a:gd name="connsiteX74" fmla="*/ 6179476 w 6568309"/>
              <a:gd name="connsiteY74" fmla="*/ 3699787 h 6858000"/>
              <a:gd name="connsiteX75" fmla="*/ 6180040 w 6568309"/>
              <a:gd name="connsiteY75" fmla="*/ 3702486 h 6858000"/>
              <a:gd name="connsiteX76" fmla="*/ 6182155 w 6568309"/>
              <a:gd name="connsiteY76" fmla="*/ 3717784 h 6858000"/>
              <a:gd name="connsiteX77" fmla="*/ 6158980 w 6568309"/>
              <a:gd name="connsiteY77" fmla="*/ 3746229 h 6858000"/>
              <a:gd name="connsiteX78" fmla="*/ 6096049 w 6568309"/>
              <a:gd name="connsiteY78" fmla="*/ 3924910 h 6858000"/>
              <a:gd name="connsiteX79" fmla="*/ 6069712 w 6568309"/>
              <a:gd name="connsiteY79" fmla="*/ 3989353 h 6858000"/>
              <a:gd name="connsiteX80" fmla="*/ 6067330 w 6568309"/>
              <a:gd name="connsiteY80" fmla="*/ 4033899 h 6858000"/>
              <a:gd name="connsiteX81" fmla="*/ 6061081 w 6568309"/>
              <a:gd name="connsiteY81" fmla="*/ 4142250 h 6858000"/>
              <a:gd name="connsiteX82" fmla="*/ 6042858 w 6568309"/>
              <a:gd name="connsiteY82" fmla="*/ 4329442 h 6858000"/>
              <a:gd name="connsiteX83" fmla="*/ 6034182 w 6568309"/>
              <a:gd name="connsiteY83" fmla="*/ 4456184 h 6858000"/>
              <a:gd name="connsiteX84" fmla="*/ 6029178 w 6568309"/>
              <a:gd name="connsiteY84" fmla="*/ 4468478 h 6858000"/>
              <a:gd name="connsiteX85" fmla="*/ 6029974 w 6568309"/>
              <a:gd name="connsiteY85" fmla="*/ 4469862 h 6858000"/>
              <a:gd name="connsiteX86" fmla="*/ 6028340 w 6568309"/>
              <a:gd name="connsiteY86" fmla="*/ 4483797 h 6858000"/>
              <a:gd name="connsiteX87" fmla="*/ 6025168 w 6568309"/>
              <a:gd name="connsiteY87" fmla="*/ 4487091 h 6858000"/>
              <a:gd name="connsiteX88" fmla="*/ 6023164 w 6568309"/>
              <a:gd name="connsiteY88" fmla="*/ 4496728 h 6858000"/>
              <a:gd name="connsiteX89" fmla="*/ 6016839 w 6568309"/>
              <a:gd name="connsiteY89" fmla="*/ 4515918 h 6858000"/>
              <a:gd name="connsiteX90" fmla="*/ 6017886 w 6568309"/>
              <a:gd name="connsiteY90" fmla="*/ 4519316 h 6858000"/>
              <a:gd name="connsiteX91" fmla="*/ 6011819 w 6568309"/>
              <a:gd name="connsiteY91" fmla="*/ 4547957 h 6858000"/>
              <a:gd name="connsiteX92" fmla="*/ 6012791 w 6568309"/>
              <a:gd name="connsiteY92" fmla="*/ 4548262 h 6858000"/>
              <a:gd name="connsiteX93" fmla="*/ 6015703 w 6568309"/>
              <a:gd name="connsiteY93" fmla="*/ 4555939 h 6858000"/>
              <a:gd name="connsiteX94" fmla="*/ 6018854 w 6568309"/>
              <a:gd name="connsiteY94" fmla="*/ 4570815 h 6858000"/>
              <a:gd name="connsiteX95" fmla="*/ 6033000 w 6568309"/>
              <a:gd name="connsiteY95" fmla="*/ 4633846 h 6858000"/>
              <a:gd name="connsiteX96" fmla="*/ 6032325 w 6568309"/>
              <a:gd name="connsiteY96" fmla="*/ 4639816 h 6858000"/>
              <a:gd name="connsiteX97" fmla="*/ 6032549 w 6568309"/>
              <a:gd name="connsiteY97" fmla="*/ 4639923 h 6858000"/>
              <a:gd name="connsiteX98" fmla="*/ 6032309 w 6568309"/>
              <a:gd name="connsiteY98" fmla="*/ 4646192 h 6858000"/>
              <a:gd name="connsiteX99" fmla="*/ 6031095 w 6568309"/>
              <a:gd name="connsiteY99" fmla="*/ 4650706 h 6858000"/>
              <a:gd name="connsiteX100" fmla="*/ 6029786 w 6568309"/>
              <a:gd name="connsiteY100" fmla="*/ 4662290 h 6858000"/>
              <a:gd name="connsiteX101" fmla="*/ 6030911 w 6568309"/>
              <a:gd name="connsiteY101" fmla="*/ 4666180 h 6858000"/>
              <a:gd name="connsiteX102" fmla="*/ 6033630 w 6568309"/>
              <a:gd name="connsiteY102" fmla="*/ 4667585 h 6858000"/>
              <a:gd name="connsiteX103" fmla="*/ 6033189 w 6568309"/>
              <a:gd name="connsiteY103" fmla="*/ 4668660 h 6858000"/>
              <a:gd name="connsiteX104" fmla="*/ 6038764 w 6568309"/>
              <a:gd name="connsiteY104" fmla="*/ 4689807 h 6858000"/>
              <a:gd name="connsiteX105" fmla="*/ 6042217 w 6568309"/>
              <a:gd name="connsiteY105" fmla="*/ 4737890 h 6858000"/>
              <a:gd name="connsiteX106" fmla="*/ 6040543 w 6568309"/>
              <a:gd name="connsiteY106" fmla="*/ 4765657 h 6858000"/>
              <a:gd name="connsiteX107" fmla="*/ 6039956 w 6568309"/>
              <a:gd name="connsiteY107" fmla="*/ 4841463 h 6858000"/>
              <a:gd name="connsiteX108" fmla="*/ 6057123 w 6568309"/>
              <a:gd name="connsiteY108" fmla="*/ 4969863 h 6858000"/>
              <a:gd name="connsiteX109" fmla="*/ 6055039 w 6568309"/>
              <a:gd name="connsiteY109" fmla="*/ 4974028 h 6858000"/>
              <a:gd name="connsiteX110" fmla="*/ 6053462 w 6568309"/>
              <a:gd name="connsiteY110" fmla="*/ 4980318 h 6858000"/>
              <a:gd name="connsiteX111" fmla="*/ 6053643 w 6568309"/>
              <a:gd name="connsiteY111" fmla="*/ 4980501 h 6858000"/>
              <a:gd name="connsiteX112" fmla="*/ 6051733 w 6568309"/>
              <a:gd name="connsiteY112" fmla="*/ 4986338 h 6858000"/>
              <a:gd name="connsiteX113" fmla="*/ 6049602 w 6568309"/>
              <a:gd name="connsiteY113" fmla="*/ 4991296 h 6858000"/>
              <a:gd name="connsiteX114" fmla="*/ 6075165 w 6568309"/>
              <a:gd name="connsiteY114" fmla="*/ 5076895 h 6858000"/>
              <a:gd name="connsiteX115" fmla="*/ 6073751 w 6568309"/>
              <a:gd name="connsiteY115" fmla="*/ 5081568 h 6858000"/>
              <a:gd name="connsiteX116" fmla="*/ 6073150 w 6568309"/>
              <a:gd name="connsiteY116" fmla="*/ 5088173 h 6858000"/>
              <a:gd name="connsiteX117" fmla="*/ 6073355 w 6568309"/>
              <a:gd name="connsiteY117" fmla="*/ 5088300 h 6858000"/>
              <a:gd name="connsiteX118" fmla="*/ 6072362 w 6568309"/>
              <a:gd name="connsiteY118" fmla="*/ 5094558 h 6858000"/>
              <a:gd name="connsiteX119" fmla="*/ 6064726 w 6568309"/>
              <a:gd name="connsiteY119" fmla="*/ 5125620 h 6858000"/>
              <a:gd name="connsiteX120" fmla="*/ 6065415 w 6568309"/>
              <a:gd name="connsiteY120" fmla="*/ 5268004 h 6858000"/>
              <a:gd name="connsiteX121" fmla="*/ 6066081 w 6568309"/>
              <a:gd name="connsiteY121" fmla="*/ 5269530 h 6858000"/>
              <a:gd name="connsiteX122" fmla="*/ 6043407 w 6568309"/>
              <a:gd name="connsiteY122" fmla="*/ 5390941 h 6858000"/>
              <a:gd name="connsiteX123" fmla="*/ 6025377 w 6568309"/>
              <a:gd name="connsiteY123" fmla="*/ 5539927 h 6858000"/>
              <a:gd name="connsiteX124" fmla="*/ 6010052 w 6568309"/>
              <a:gd name="connsiteY124" fmla="*/ 5791594 h 6858000"/>
              <a:gd name="connsiteX125" fmla="*/ 5994220 w 6568309"/>
              <a:gd name="connsiteY125" fmla="*/ 5855206 h 6858000"/>
              <a:gd name="connsiteX126" fmla="*/ 5982580 w 6568309"/>
              <a:gd name="connsiteY126" fmla="*/ 5873582 h 6858000"/>
              <a:gd name="connsiteX127" fmla="*/ 5983608 w 6568309"/>
              <a:gd name="connsiteY127" fmla="*/ 5876037 h 6858000"/>
              <a:gd name="connsiteX128" fmla="*/ 5983535 w 6568309"/>
              <a:gd name="connsiteY128" fmla="*/ 5886534 h 6858000"/>
              <a:gd name="connsiteX129" fmla="*/ 5988737 w 6568309"/>
              <a:gd name="connsiteY129" fmla="*/ 5888644 h 6858000"/>
              <a:gd name="connsiteX130" fmla="*/ 5992371 w 6568309"/>
              <a:gd name="connsiteY130" fmla="*/ 5903832 h 6858000"/>
              <a:gd name="connsiteX131" fmla="*/ 5990780 w 6568309"/>
              <a:gd name="connsiteY131" fmla="*/ 5923391 h 6858000"/>
              <a:gd name="connsiteX132" fmla="*/ 5993870 w 6568309"/>
              <a:gd name="connsiteY132" fmla="*/ 6013205 h 6858000"/>
              <a:gd name="connsiteX133" fmla="*/ 5997673 w 6568309"/>
              <a:gd name="connsiteY133" fmla="*/ 6074018 h 6858000"/>
              <a:gd name="connsiteX134" fmla="*/ 6014840 w 6568309"/>
              <a:gd name="connsiteY134" fmla="*/ 6130837 h 6858000"/>
              <a:gd name="connsiteX135" fmla="*/ 6010704 w 6568309"/>
              <a:gd name="connsiteY135" fmla="*/ 6152982 h 6858000"/>
              <a:gd name="connsiteX136" fmla="*/ 6038294 w 6568309"/>
              <a:gd name="connsiteY136" fmla="*/ 6221100 h 6858000"/>
              <a:gd name="connsiteX137" fmla="*/ 6052331 w 6568309"/>
              <a:gd name="connsiteY137" fmla="*/ 6287550 h 6858000"/>
              <a:gd name="connsiteX138" fmla="*/ 6074143 w 6568309"/>
              <a:gd name="connsiteY138" fmla="*/ 6401595 h 6858000"/>
              <a:gd name="connsiteX139" fmla="*/ 6060199 w 6568309"/>
              <a:gd name="connsiteY139" fmla="*/ 6487110 h 6858000"/>
              <a:gd name="connsiteX140" fmla="*/ 6081156 w 6568309"/>
              <a:gd name="connsiteY140" fmla="*/ 6588589 h 6858000"/>
              <a:gd name="connsiteX141" fmla="*/ 6114944 w 6568309"/>
              <a:gd name="connsiteY141" fmla="*/ 6769963 h 6858000"/>
              <a:gd name="connsiteX142" fmla="*/ 6128950 w 6568309"/>
              <a:gd name="connsiteY142" fmla="*/ 6835814 h 6858000"/>
              <a:gd name="connsiteX143" fmla="*/ 6132536 w 6568309"/>
              <a:gd name="connsiteY143" fmla="*/ 6858000 h 6858000"/>
              <a:gd name="connsiteX144" fmla="*/ 4789511 w 6568309"/>
              <a:gd name="connsiteY144" fmla="*/ 6858000 h 6858000"/>
              <a:gd name="connsiteX145" fmla="*/ 1866294 w 6568309"/>
              <a:gd name="connsiteY145" fmla="*/ 6858000 h 6858000"/>
              <a:gd name="connsiteX146" fmla="*/ 1705866 w 6568309"/>
              <a:gd name="connsiteY146" fmla="*/ 6858000 h 6858000"/>
              <a:gd name="connsiteX147" fmla="*/ 1343025 w 6568309"/>
              <a:gd name="connsiteY147" fmla="*/ 6858000 h 6858000"/>
              <a:gd name="connsiteX148" fmla="*/ 523269 w 6568309"/>
              <a:gd name="connsiteY148" fmla="*/ 6858000 h 6858000"/>
              <a:gd name="connsiteX149" fmla="*/ 362841 w 6568309"/>
              <a:gd name="connsiteY149" fmla="*/ 6858000 h 6858000"/>
              <a:gd name="connsiteX150" fmla="*/ 0 w 6568309"/>
              <a:gd name="connsiteY150"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Lst>
            <a:rect l="l" t="t" r="r" b="b"/>
            <a:pathLst>
              <a:path w="6568309" h="6858000">
                <a:moveTo>
                  <a:pt x="0" y="0"/>
                </a:moveTo>
                <a:lnTo>
                  <a:pt x="362841" y="0"/>
                </a:lnTo>
                <a:lnTo>
                  <a:pt x="523269" y="0"/>
                </a:lnTo>
                <a:lnTo>
                  <a:pt x="1343025" y="0"/>
                </a:lnTo>
                <a:lnTo>
                  <a:pt x="1705866" y="0"/>
                </a:lnTo>
                <a:lnTo>
                  <a:pt x="1866294" y="0"/>
                </a:lnTo>
                <a:lnTo>
                  <a:pt x="5225154" y="0"/>
                </a:lnTo>
                <a:lnTo>
                  <a:pt x="6568179" y="0"/>
                </a:lnTo>
                <a:lnTo>
                  <a:pt x="6568309" y="1"/>
                </a:lnTo>
                <a:lnTo>
                  <a:pt x="6562951" y="30700"/>
                </a:lnTo>
                <a:cubicBezTo>
                  <a:pt x="6559126" y="84364"/>
                  <a:pt x="6548218" y="241149"/>
                  <a:pt x="6547446" y="310025"/>
                </a:cubicBezTo>
                <a:cubicBezTo>
                  <a:pt x="6550151" y="367544"/>
                  <a:pt x="6557712" y="408251"/>
                  <a:pt x="6558316" y="443960"/>
                </a:cubicBezTo>
                <a:cubicBezTo>
                  <a:pt x="6555224" y="499397"/>
                  <a:pt x="6534767" y="604434"/>
                  <a:pt x="6528896" y="642659"/>
                </a:cubicBezTo>
                <a:cubicBezTo>
                  <a:pt x="6535204" y="657287"/>
                  <a:pt x="6515365" y="658191"/>
                  <a:pt x="6523095" y="673307"/>
                </a:cubicBezTo>
                <a:cubicBezTo>
                  <a:pt x="6523388" y="693769"/>
                  <a:pt x="6506868" y="797295"/>
                  <a:pt x="6496169" y="839641"/>
                </a:cubicBezTo>
                <a:cubicBezTo>
                  <a:pt x="6484119" y="887148"/>
                  <a:pt x="6457817" y="937731"/>
                  <a:pt x="6450789" y="958357"/>
                </a:cubicBezTo>
                <a:cubicBezTo>
                  <a:pt x="6443760" y="978983"/>
                  <a:pt x="6459217" y="936930"/>
                  <a:pt x="6453996" y="963398"/>
                </a:cubicBezTo>
                <a:cubicBezTo>
                  <a:pt x="6448777" y="989867"/>
                  <a:pt x="6425575" y="1087010"/>
                  <a:pt x="6419467" y="1117169"/>
                </a:cubicBezTo>
                <a:cubicBezTo>
                  <a:pt x="6431540" y="1118586"/>
                  <a:pt x="6409651" y="1135372"/>
                  <a:pt x="6417348" y="1144352"/>
                </a:cubicBezTo>
                <a:cubicBezTo>
                  <a:pt x="6424109" y="1150681"/>
                  <a:pt x="6419047" y="1157251"/>
                  <a:pt x="6418473" y="1164484"/>
                </a:cubicBezTo>
                <a:cubicBezTo>
                  <a:pt x="6423767" y="1173524"/>
                  <a:pt x="6413947" y="1205209"/>
                  <a:pt x="6406979" y="1213829"/>
                </a:cubicBezTo>
                <a:cubicBezTo>
                  <a:pt x="6382818" y="1235037"/>
                  <a:pt x="6400452" y="1277327"/>
                  <a:pt x="6381928" y="1294823"/>
                </a:cubicBezTo>
                <a:cubicBezTo>
                  <a:pt x="6379195" y="1300845"/>
                  <a:pt x="6378069" y="1306615"/>
                  <a:pt x="6377948" y="1312193"/>
                </a:cubicBezTo>
                <a:lnTo>
                  <a:pt x="6379894" y="1327626"/>
                </a:lnTo>
                <a:lnTo>
                  <a:pt x="6385024" y="1331644"/>
                </a:lnTo>
                <a:lnTo>
                  <a:pt x="6383696" y="1341276"/>
                </a:lnTo>
                <a:cubicBezTo>
                  <a:pt x="6383952" y="1342166"/>
                  <a:pt x="6384208" y="1343055"/>
                  <a:pt x="6384464" y="1343945"/>
                </a:cubicBezTo>
                <a:cubicBezTo>
                  <a:pt x="6385957" y="1349040"/>
                  <a:pt x="6387253" y="1354080"/>
                  <a:pt x="6387748" y="1359134"/>
                </a:cubicBezTo>
                <a:cubicBezTo>
                  <a:pt x="6384363" y="1373109"/>
                  <a:pt x="6372802" y="1397612"/>
                  <a:pt x="6364157" y="1427803"/>
                </a:cubicBezTo>
                <a:cubicBezTo>
                  <a:pt x="6348141" y="1460349"/>
                  <a:pt x="6348362" y="1505076"/>
                  <a:pt x="6335874" y="1540278"/>
                </a:cubicBezTo>
                <a:lnTo>
                  <a:pt x="6331892" y="1547262"/>
                </a:lnTo>
                <a:lnTo>
                  <a:pt x="6332744" y="1577056"/>
                </a:lnTo>
                <a:cubicBezTo>
                  <a:pt x="6335859" y="1582205"/>
                  <a:pt x="6336674" y="1589568"/>
                  <a:pt x="6333604" y="1595898"/>
                </a:cubicBezTo>
                <a:lnTo>
                  <a:pt x="6324749" y="1703726"/>
                </a:lnTo>
                <a:cubicBezTo>
                  <a:pt x="6324080" y="1739332"/>
                  <a:pt x="6318019" y="1754453"/>
                  <a:pt x="6329594" y="1809535"/>
                </a:cubicBezTo>
                <a:cubicBezTo>
                  <a:pt x="6344930" y="1868036"/>
                  <a:pt x="6323725" y="1952670"/>
                  <a:pt x="6329062" y="2018310"/>
                </a:cubicBezTo>
                <a:cubicBezTo>
                  <a:pt x="6308075" y="2053162"/>
                  <a:pt x="6326925" y="2034561"/>
                  <a:pt x="6321735" y="2071355"/>
                </a:cubicBezTo>
                <a:lnTo>
                  <a:pt x="6322678" y="2141166"/>
                </a:lnTo>
                <a:lnTo>
                  <a:pt x="6321340" y="2154548"/>
                </a:lnTo>
                <a:lnTo>
                  <a:pt x="6316582" y="2158153"/>
                </a:lnTo>
                <a:lnTo>
                  <a:pt x="6311428" y="2178174"/>
                </a:lnTo>
                <a:cubicBezTo>
                  <a:pt x="6310177" y="2185696"/>
                  <a:pt x="6309622" y="2193828"/>
                  <a:pt x="6310192" y="2202858"/>
                </a:cubicBezTo>
                <a:cubicBezTo>
                  <a:pt x="6319667" y="2232772"/>
                  <a:pt x="6296459" y="2283357"/>
                  <a:pt x="6309211" y="2320214"/>
                </a:cubicBezTo>
                <a:cubicBezTo>
                  <a:pt x="6307537" y="2355906"/>
                  <a:pt x="6302490" y="2394678"/>
                  <a:pt x="6300151" y="2417011"/>
                </a:cubicBezTo>
                <a:cubicBezTo>
                  <a:pt x="6292303" y="2426377"/>
                  <a:pt x="6304439" y="2456509"/>
                  <a:pt x="6295176" y="2454207"/>
                </a:cubicBezTo>
                <a:cubicBezTo>
                  <a:pt x="6299335" y="2464947"/>
                  <a:pt x="6297305" y="2476105"/>
                  <a:pt x="6293727" y="2487203"/>
                </a:cubicBezTo>
                <a:lnTo>
                  <a:pt x="6285477" y="2512282"/>
                </a:lnTo>
                <a:cubicBezTo>
                  <a:pt x="6285720" y="2512961"/>
                  <a:pt x="6285962" y="2513640"/>
                  <a:pt x="6286205" y="2514318"/>
                </a:cubicBezTo>
                <a:cubicBezTo>
                  <a:pt x="6292347" y="2534324"/>
                  <a:pt x="6298487" y="2554328"/>
                  <a:pt x="6304629" y="2574334"/>
                </a:cubicBezTo>
                <a:lnTo>
                  <a:pt x="6303842" y="2579877"/>
                </a:lnTo>
                <a:cubicBezTo>
                  <a:pt x="6303729" y="2585644"/>
                  <a:pt x="6304006" y="2603388"/>
                  <a:pt x="6303953" y="2608928"/>
                </a:cubicBezTo>
                <a:lnTo>
                  <a:pt x="6303530" y="2613111"/>
                </a:lnTo>
                <a:lnTo>
                  <a:pt x="6297474" y="2621996"/>
                </a:lnTo>
                <a:lnTo>
                  <a:pt x="6299263" y="2634265"/>
                </a:lnTo>
                <a:lnTo>
                  <a:pt x="6293065" y="2647237"/>
                </a:lnTo>
                <a:cubicBezTo>
                  <a:pt x="6294685" y="2648158"/>
                  <a:pt x="6296180" y="2649356"/>
                  <a:pt x="6297496" y="2650786"/>
                </a:cubicBezTo>
                <a:lnTo>
                  <a:pt x="6301708" y="2661993"/>
                </a:lnTo>
                <a:lnTo>
                  <a:pt x="6295884" y="2670949"/>
                </a:lnTo>
                <a:cubicBezTo>
                  <a:pt x="6304913" y="2672007"/>
                  <a:pt x="6294429" y="2681695"/>
                  <a:pt x="6291714" y="2690255"/>
                </a:cubicBezTo>
                <a:lnTo>
                  <a:pt x="6292327" y="2695683"/>
                </a:lnTo>
                <a:lnTo>
                  <a:pt x="6284410" y="2713964"/>
                </a:lnTo>
                <a:lnTo>
                  <a:pt x="6280410" y="2730175"/>
                </a:lnTo>
                <a:lnTo>
                  <a:pt x="6288082" y="2763497"/>
                </a:lnTo>
                <a:lnTo>
                  <a:pt x="6260924" y="3051539"/>
                </a:lnTo>
                <a:cubicBezTo>
                  <a:pt x="6251455" y="3165645"/>
                  <a:pt x="6222174" y="3216611"/>
                  <a:pt x="6210151" y="3335396"/>
                </a:cubicBezTo>
                <a:lnTo>
                  <a:pt x="6212034" y="3456509"/>
                </a:lnTo>
                <a:lnTo>
                  <a:pt x="6197490" y="3531827"/>
                </a:lnTo>
                <a:lnTo>
                  <a:pt x="6208018" y="3570877"/>
                </a:lnTo>
                <a:lnTo>
                  <a:pt x="6205920" y="3583849"/>
                </a:lnTo>
                <a:lnTo>
                  <a:pt x="6199616" y="3592763"/>
                </a:lnTo>
                <a:cubicBezTo>
                  <a:pt x="6191839" y="3613948"/>
                  <a:pt x="6196204" y="3641245"/>
                  <a:pt x="6181288" y="3653485"/>
                </a:cubicBezTo>
                <a:cubicBezTo>
                  <a:pt x="6178087" y="3659316"/>
                  <a:pt x="6176516" y="3664985"/>
                  <a:pt x="6175963" y="3670528"/>
                </a:cubicBezTo>
                <a:lnTo>
                  <a:pt x="6176722" y="3685990"/>
                </a:lnTo>
                <a:lnTo>
                  <a:pt x="6181549" y="3690283"/>
                </a:lnTo>
                <a:lnTo>
                  <a:pt x="6179476" y="3699787"/>
                </a:lnTo>
                <a:cubicBezTo>
                  <a:pt x="6179664" y="3700686"/>
                  <a:pt x="6179852" y="3701586"/>
                  <a:pt x="6180040" y="3702486"/>
                </a:cubicBezTo>
                <a:cubicBezTo>
                  <a:pt x="6181140" y="3707637"/>
                  <a:pt x="6182047" y="3712728"/>
                  <a:pt x="6182155" y="3717784"/>
                </a:cubicBezTo>
                <a:cubicBezTo>
                  <a:pt x="6156678" y="3711701"/>
                  <a:pt x="6178864" y="3759789"/>
                  <a:pt x="6158980" y="3746229"/>
                </a:cubicBezTo>
                <a:cubicBezTo>
                  <a:pt x="6144630" y="3780750"/>
                  <a:pt x="6117520" y="3867558"/>
                  <a:pt x="6096049" y="3924910"/>
                </a:cubicBezTo>
                <a:lnTo>
                  <a:pt x="6069712" y="3989353"/>
                </a:lnTo>
                <a:lnTo>
                  <a:pt x="6067330" y="4033899"/>
                </a:lnTo>
                <a:cubicBezTo>
                  <a:pt x="6065506" y="4070470"/>
                  <a:pt x="6063599" y="4110146"/>
                  <a:pt x="6061081" y="4142250"/>
                </a:cubicBezTo>
                <a:cubicBezTo>
                  <a:pt x="6055260" y="4200007"/>
                  <a:pt x="6045907" y="4278998"/>
                  <a:pt x="6042858" y="4329442"/>
                </a:cubicBezTo>
                <a:cubicBezTo>
                  <a:pt x="6038376" y="4381764"/>
                  <a:pt x="6036461" y="4433012"/>
                  <a:pt x="6034182" y="4456184"/>
                </a:cubicBezTo>
                <a:lnTo>
                  <a:pt x="6029178" y="4468478"/>
                </a:lnTo>
                <a:lnTo>
                  <a:pt x="6029974" y="4469862"/>
                </a:lnTo>
                <a:cubicBezTo>
                  <a:pt x="6031287" y="4476321"/>
                  <a:pt x="6030316" y="4480555"/>
                  <a:pt x="6028340" y="4483797"/>
                </a:cubicBezTo>
                <a:lnTo>
                  <a:pt x="6025168" y="4487091"/>
                </a:lnTo>
                <a:lnTo>
                  <a:pt x="6023164" y="4496728"/>
                </a:lnTo>
                <a:lnTo>
                  <a:pt x="6016839" y="4515918"/>
                </a:lnTo>
                <a:cubicBezTo>
                  <a:pt x="6017189" y="4517049"/>
                  <a:pt x="6017537" y="4518182"/>
                  <a:pt x="6017886" y="4519316"/>
                </a:cubicBezTo>
                <a:lnTo>
                  <a:pt x="6011819" y="4547957"/>
                </a:lnTo>
                <a:lnTo>
                  <a:pt x="6012791" y="4548262"/>
                </a:lnTo>
                <a:cubicBezTo>
                  <a:pt x="6014837" y="4549595"/>
                  <a:pt x="6016087" y="4551811"/>
                  <a:pt x="6015703" y="4555939"/>
                </a:cubicBezTo>
                <a:cubicBezTo>
                  <a:pt x="6031790" y="4548276"/>
                  <a:pt x="6021405" y="4557977"/>
                  <a:pt x="6018854" y="4570815"/>
                </a:cubicBezTo>
                <a:cubicBezTo>
                  <a:pt x="6021736" y="4583801"/>
                  <a:pt x="6030754" y="4622347"/>
                  <a:pt x="6033000" y="4633846"/>
                </a:cubicBezTo>
                <a:lnTo>
                  <a:pt x="6032325" y="4639816"/>
                </a:lnTo>
                <a:lnTo>
                  <a:pt x="6032549" y="4639923"/>
                </a:lnTo>
                <a:cubicBezTo>
                  <a:pt x="6032911" y="4641190"/>
                  <a:pt x="6032878" y="4643141"/>
                  <a:pt x="6032309" y="4646192"/>
                </a:cubicBezTo>
                <a:lnTo>
                  <a:pt x="6031095" y="4650706"/>
                </a:lnTo>
                <a:lnTo>
                  <a:pt x="6029786" y="4662290"/>
                </a:lnTo>
                <a:cubicBezTo>
                  <a:pt x="6030161" y="4663587"/>
                  <a:pt x="6030536" y="4664883"/>
                  <a:pt x="6030911" y="4666180"/>
                </a:cubicBezTo>
                <a:lnTo>
                  <a:pt x="6033630" y="4667585"/>
                </a:lnTo>
                <a:lnTo>
                  <a:pt x="6033189" y="4668660"/>
                </a:lnTo>
                <a:cubicBezTo>
                  <a:pt x="6027286" y="4676831"/>
                  <a:pt x="6019767" y="4679345"/>
                  <a:pt x="6038764" y="4689807"/>
                </a:cubicBezTo>
                <a:cubicBezTo>
                  <a:pt x="6028616" y="4708535"/>
                  <a:pt x="6040474" y="4712235"/>
                  <a:pt x="6042217" y="4737890"/>
                </a:cubicBezTo>
                <a:cubicBezTo>
                  <a:pt x="6033362" y="4748600"/>
                  <a:pt x="6035273" y="4757223"/>
                  <a:pt x="6040543" y="4765657"/>
                </a:cubicBezTo>
                <a:cubicBezTo>
                  <a:pt x="6034416" y="4790618"/>
                  <a:pt x="6040696" y="4813399"/>
                  <a:pt x="6039956" y="4841463"/>
                </a:cubicBezTo>
                <a:lnTo>
                  <a:pt x="6057123" y="4969863"/>
                </a:lnTo>
                <a:lnTo>
                  <a:pt x="6055039" y="4974028"/>
                </a:lnTo>
                <a:cubicBezTo>
                  <a:pt x="6053860" y="4976933"/>
                  <a:pt x="6053409" y="4978909"/>
                  <a:pt x="6053462" y="4980318"/>
                </a:cubicBezTo>
                <a:lnTo>
                  <a:pt x="6053643" y="4980501"/>
                </a:lnTo>
                <a:lnTo>
                  <a:pt x="6051733" y="4986338"/>
                </a:lnTo>
                <a:lnTo>
                  <a:pt x="6049602" y="4991296"/>
                </a:lnTo>
                <a:cubicBezTo>
                  <a:pt x="6058123" y="5019829"/>
                  <a:pt x="6066643" y="5048361"/>
                  <a:pt x="6075165" y="5076895"/>
                </a:cubicBezTo>
                <a:lnTo>
                  <a:pt x="6073751" y="5081568"/>
                </a:lnTo>
                <a:cubicBezTo>
                  <a:pt x="6073034" y="5084748"/>
                  <a:pt x="6072888" y="5086810"/>
                  <a:pt x="6073150" y="5088173"/>
                </a:cubicBezTo>
                <a:lnTo>
                  <a:pt x="6073355" y="5088300"/>
                </a:lnTo>
                <a:lnTo>
                  <a:pt x="6072362" y="5094558"/>
                </a:lnTo>
                <a:cubicBezTo>
                  <a:pt x="6070184" y="5105196"/>
                  <a:pt x="6067588" y="5115626"/>
                  <a:pt x="6064726" y="5125620"/>
                </a:cubicBezTo>
                <a:cubicBezTo>
                  <a:pt x="6063568" y="5154527"/>
                  <a:pt x="6065189" y="5244020"/>
                  <a:pt x="6065415" y="5268004"/>
                </a:cubicBezTo>
                <a:cubicBezTo>
                  <a:pt x="6065637" y="5268513"/>
                  <a:pt x="6065860" y="5269021"/>
                  <a:pt x="6066081" y="5269530"/>
                </a:cubicBezTo>
                <a:lnTo>
                  <a:pt x="6043407" y="5390941"/>
                </a:lnTo>
                <a:cubicBezTo>
                  <a:pt x="6032545" y="5438194"/>
                  <a:pt x="6020942" y="5465286"/>
                  <a:pt x="6025377" y="5539927"/>
                </a:cubicBezTo>
                <a:cubicBezTo>
                  <a:pt x="6019787" y="5610775"/>
                  <a:pt x="6013913" y="5740573"/>
                  <a:pt x="6010052" y="5791594"/>
                </a:cubicBezTo>
                <a:cubicBezTo>
                  <a:pt x="5989401" y="5787060"/>
                  <a:pt x="6018524" y="5849672"/>
                  <a:pt x="5994220" y="5855206"/>
                </a:cubicBezTo>
                <a:cubicBezTo>
                  <a:pt x="5995282" y="5860240"/>
                  <a:pt x="5980598" y="5868910"/>
                  <a:pt x="5982580" y="5873582"/>
                </a:cubicBezTo>
                <a:cubicBezTo>
                  <a:pt x="5982922" y="5874401"/>
                  <a:pt x="5983265" y="5875218"/>
                  <a:pt x="5983608" y="5876037"/>
                </a:cubicBezTo>
                <a:lnTo>
                  <a:pt x="5983535" y="5886534"/>
                </a:lnTo>
                <a:lnTo>
                  <a:pt x="5988737" y="5888644"/>
                </a:lnTo>
                <a:cubicBezTo>
                  <a:pt x="5989948" y="5893707"/>
                  <a:pt x="5991159" y="5898769"/>
                  <a:pt x="5992371" y="5903832"/>
                </a:cubicBezTo>
                <a:cubicBezTo>
                  <a:pt x="5992924" y="5909651"/>
                  <a:pt x="5992578" y="5916068"/>
                  <a:pt x="5990780" y="5923391"/>
                </a:cubicBezTo>
                <a:cubicBezTo>
                  <a:pt x="5975822" y="5948880"/>
                  <a:pt x="6013580" y="5981626"/>
                  <a:pt x="5993870" y="6013205"/>
                </a:cubicBezTo>
                <a:cubicBezTo>
                  <a:pt x="5988486" y="6024901"/>
                  <a:pt x="5991718" y="6066777"/>
                  <a:pt x="5997673" y="6074018"/>
                </a:cubicBezTo>
                <a:cubicBezTo>
                  <a:pt x="5998007" y="6081731"/>
                  <a:pt x="6007861" y="6126985"/>
                  <a:pt x="6014840" y="6130837"/>
                </a:cubicBezTo>
                <a:cubicBezTo>
                  <a:pt x="6022998" y="6137057"/>
                  <a:pt x="5999420" y="6156330"/>
                  <a:pt x="6010704" y="6152982"/>
                </a:cubicBezTo>
                <a:cubicBezTo>
                  <a:pt x="6008682" y="6186619"/>
                  <a:pt x="6039938" y="6191636"/>
                  <a:pt x="6038294" y="6221100"/>
                </a:cubicBezTo>
                <a:cubicBezTo>
                  <a:pt x="6039643" y="6222126"/>
                  <a:pt x="6046356" y="6257468"/>
                  <a:pt x="6052331" y="6287550"/>
                </a:cubicBezTo>
                <a:cubicBezTo>
                  <a:pt x="6058307" y="6317632"/>
                  <a:pt x="6082079" y="6391312"/>
                  <a:pt x="6074143" y="6401595"/>
                </a:cubicBezTo>
                <a:cubicBezTo>
                  <a:pt x="6074931" y="6423902"/>
                  <a:pt x="6059614" y="6432919"/>
                  <a:pt x="6060199" y="6487110"/>
                </a:cubicBezTo>
                <a:cubicBezTo>
                  <a:pt x="6075583" y="6574474"/>
                  <a:pt x="6076150" y="6553611"/>
                  <a:pt x="6081156" y="6588589"/>
                </a:cubicBezTo>
                <a:cubicBezTo>
                  <a:pt x="6102088" y="6637976"/>
                  <a:pt x="6067660" y="6687723"/>
                  <a:pt x="6114944" y="6769963"/>
                </a:cubicBezTo>
                <a:cubicBezTo>
                  <a:pt x="6130462" y="6819284"/>
                  <a:pt x="6119243" y="6817955"/>
                  <a:pt x="6128950" y="6835814"/>
                </a:cubicBezTo>
                <a:lnTo>
                  <a:pt x="6132536" y="6858000"/>
                </a:lnTo>
                <a:lnTo>
                  <a:pt x="4789511" y="6858000"/>
                </a:lnTo>
                <a:lnTo>
                  <a:pt x="1866294" y="6858000"/>
                </a:lnTo>
                <a:lnTo>
                  <a:pt x="1705866" y="6858000"/>
                </a:lnTo>
                <a:lnTo>
                  <a:pt x="1343025" y="6858000"/>
                </a:lnTo>
                <a:lnTo>
                  <a:pt x="523269" y="6858000"/>
                </a:lnTo>
                <a:lnTo>
                  <a:pt x="362841" y="6858000"/>
                </a:lnTo>
                <a:lnTo>
                  <a:pt x="0" y="6858000"/>
                </a:lnTo>
                <a:close/>
              </a:path>
            </a:pathLst>
          </a:cu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CA1CB85A-E8A0-CD6D-D6F3-AD61422100BF}"/>
              </a:ext>
            </a:extLst>
          </p:cNvPr>
          <p:cNvSpPr>
            <a:spLocks noGrp="1"/>
          </p:cNvSpPr>
          <p:nvPr>
            <p:ph type="title"/>
          </p:nvPr>
        </p:nvSpPr>
        <p:spPr>
          <a:xfrm>
            <a:off x="1137034" y="609600"/>
            <a:ext cx="4784796" cy="1330840"/>
          </a:xfrm>
        </p:spPr>
        <p:txBody>
          <a:bodyPr vert="horz" lIns="91440" tIns="45720" rIns="91440" bIns="45720" rtlCol="0">
            <a:normAutofit/>
          </a:bodyPr>
          <a:lstStyle/>
          <a:p>
            <a:r>
              <a:rPr lang="en-US" sz="3700" kern="1200">
                <a:latin typeface="+mj-lt"/>
                <a:ea typeface="+mj-ea"/>
                <a:cs typeface="+mj-cs"/>
              </a:rPr>
              <a:t>3.Example of computational thinking</a:t>
            </a:r>
          </a:p>
        </p:txBody>
      </p:sp>
      <p:sp>
        <p:nvSpPr>
          <p:cNvPr id="35" name="Content Placeholder 15">
            <a:extLst>
              <a:ext uri="{FF2B5EF4-FFF2-40B4-BE49-F238E27FC236}">
                <a16:creationId xmlns:a16="http://schemas.microsoft.com/office/drawing/2014/main" id="{CFF72D76-3030-19B4-7512-520FFBAE54C7}"/>
              </a:ext>
            </a:extLst>
          </p:cNvPr>
          <p:cNvSpPr>
            <a:spLocks noGrp="1"/>
          </p:cNvSpPr>
          <p:nvPr>
            <p:ph idx="1"/>
          </p:nvPr>
        </p:nvSpPr>
        <p:spPr>
          <a:xfrm>
            <a:off x="1137034" y="2194102"/>
            <a:ext cx="4438036" cy="3908585"/>
          </a:xfrm>
        </p:spPr>
        <p:txBody>
          <a:bodyPr>
            <a:normAutofit/>
          </a:bodyPr>
          <a:lstStyle/>
          <a:p>
            <a:endParaRPr lang="en-US" sz="2000"/>
          </a:p>
        </p:txBody>
      </p:sp>
      <p:pic>
        <p:nvPicPr>
          <p:cNvPr id="5" name="Picture 5" descr="Text&#10;&#10;Description automatically generated">
            <a:extLst>
              <a:ext uri="{FF2B5EF4-FFF2-40B4-BE49-F238E27FC236}">
                <a16:creationId xmlns:a16="http://schemas.microsoft.com/office/drawing/2014/main" id="{62288CAA-7E44-8A54-F439-67CBC4405839}"/>
              </a:ext>
            </a:extLst>
          </p:cNvPr>
          <p:cNvPicPr>
            <a:picLocks noChangeAspect="1"/>
          </p:cNvPicPr>
          <p:nvPr/>
        </p:nvPicPr>
        <p:blipFill>
          <a:blip r:embed="rId2"/>
          <a:stretch>
            <a:fillRect/>
          </a:stretch>
        </p:blipFill>
        <p:spPr>
          <a:xfrm>
            <a:off x="6731160" y="7564"/>
            <a:ext cx="5456962" cy="6773123"/>
          </a:xfrm>
          <a:prstGeom prst="rect">
            <a:avLst/>
          </a:prstGeom>
        </p:spPr>
      </p:pic>
      <p:sp>
        <p:nvSpPr>
          <p:cNvPr id="4" name="TextBox 3">
            <a:extLst>
              <a:ext uri="{FF2B5EF4-FFF2-40B4-BE49-F238E27FC236}">
                <a16:creationId xmlns:a16="http://schemas.microsoft.com/office/drawing/2014/main" id="{91ECE1B8-D354-4810-6529-65AD6FE51904}"/>
              </a:ext>
            </a:extLst>
          </p:cNvPr>
          <p:cNvSpPr txBox="1"/>
          <p:nvPr/>
        </p:nvSpPr>
        <p:spPr>
          <a:xfrm>
            <a:off x="4724400" y="3200400"/>
            <a:ext cx="27432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US" dirty="0">
              <a:solidFill>
                <a:srgbClr val="1F1F1F"/>
              </a:solidFill>
              <a:latin typeface="Google Sans"/>
            </a:endParaRPr>
          </a:p>
        </p:txBody>
      </p:sp>
    </p:spTree>
    <p:extLst>
      <p:ext uri="{BB962C8B-B14F-4D97-AF65-F5344CB8AC3E}">
        <p14:creationId xmlns:p14="http://schemas.microsoft.com/office/powerpoint/2010/main" val="22440948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A9D2268A-D939-4E78-91B6-6C7E464067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4">
            <a:extLst>
              <a:ext uri="{FF2B5EF4-FFF2-40B4-BE49-F238E27FC236}">
                <a16:creationId xmlns:a16="http://schemas.microsoft.com/office/drawing/2014/main" id="{BAF4CFA7-CB40-A2FC-168B-A48E2E4105D4}"/>
              </a:ext>
            </a:extLst>
          </p:cNvPr>
          <p:cNvPicPr>
            <a:picLocks noChangeAspect="1"/>
          </p:cNvPicPr>
          <p:nvPr/>
        </p:nvPicPr>
        <p:blipFill rotWithShape="1">
          <a:blip r:embed="rId2">
            <a:alphaModFix amt="40000"/>
          </a:blip>
          <a:srcRect b="2598"/>
          <a:stretch/>
        </p:blipFill>
        <p:spPr>
          <a:xfrm>
            <a:off x="20" y="10"/>
            <a:ext cx="12191979" cy="6857990"/>
          </a:xfrm>
          <a:prstGeom prst="rect">
            <a:avLst/>
          </a:prstGeom>
        </p:spPr>
      </p:pic>
      <p:sp>
        <p:nvSpPr>
          <p:cNvPr id="2" name="Title 1">
            <a:extLst>
              <a:ext uri="{FF2B5EF4-FFF2-40B4-BE49-F238E27FC236}">
                <a16:creationId xmlns:a16="http://schemas.microsoft.com/office/drawing/2014/main" id="{E9DF64C5-51A4-F4F6-8E85-71E382EF555A}"/>
              </a:ext>
            </a:extLst>
          </p:cNvPr>
          <p:cNvSpPr>
            <a:spLocks noGrp="1"/>
          </p:cNvSpPr>
          <p:nvPr>
            <p:ph type="title"/>
          </p:nvPr>
        </p:nvSpPr>
        <p:spPr>
          <a:xfrm>
            <a:off x="640080" y="853673"/>
            <a:ext cx="4023360" cy="5004794"/>
          </a:xfrm>
        </p:spPr>
        <p:txBody>
          <a:bodyPr>
            <a:normAutofit/>
          </a:bodyPr>
          <a:lstStyle/>
          <a:p>
            <a:r>
              <a:rPr lang="en-US" sz="5400">
                <a:solidFill>
                  <a:srgbClr val="FFFFFF"/>
                </a:solidFill>
                <a:cs typeface="Calibri Light"/>
              </a:rPr>
              <a:t>Programing </a:t>
            </a:r>
            <a:endParaRPr lang="en-US" sz="5400">
              <a:solidFill>
                <a:srgbClr val="FFFFFF"/>
              </a:solidFill>
            </a:endParaRPr>
          </a:p>
        </p:txBody>
      </p:sp>
      <p:sp>
        <p:nvSpPr>
          <p:cNvPr id="3" name="Content Placeholder 2">
            <a:extLst>
              <a:ext uri="{FF2B5EF4-FFF2-40B4-BE49-F238E27FC236}">
                <a16:creationId xmlns:a16="http://schemas.microsoft.com/office/drawing/2014/main" id="{A584B889-BE88-190E-3E87-6D34F01A1434}"/>
              </a:ext>
            </a:extLst>
          </p:cNvPr>
          <p:cNvSpPr>
            <a:spLocks noGrp="1"/>
          </p:cNvSpPr>
          <p:nvPr>
            <p:ph idx="1"/>
          </p:nvPr>
        </p:nvSpPr>
        <p:spPr>
          <a:xfrm>
            <a:off x="5599083" y="853673"/>
            <a:ext cx="5715000" cy="5004794"/>
          </a:xfrm>
        </p:spPr>
        <p:txBody>
          <a:bodyPr vert="horz" lIns="91440" tIns="45720" rIns="91440" bIns="45720" rtlCol="0" anchor="ctr">
            <a:normAutofit/>
          </a:bodyPr>
          <a:lstStyle/>
          <a:p>
            <a:r>
              <a:rPr lang="en-US" sz="2200">
                <a:solidFill>
                  <a:srgbClr val="FFFFFF"/>
                </a:solidFill>
                <a:cs typeface="Calibri"/>
              </a:rPr>
              <a:t>1 What is programing </a:t>
            </a:r>
          </a:p>
          <a:p>
            <a:r>
              <a:rPr lang="en-US" sz="2200">
                <a:solidFill>
                  <a:srgbClr val="FFFFFF"/>
                </a:solidFill>
                <a:cs typeface="Calibri"/>
              </a:rPr>
              <a:t>2 For what we can use programing</a:t>
            </a:r>
          </a:p>
          <a:p>
            <a:pPr marL="0" indent="0">
              <a:buNone/>
            </a:pPr>
            <a:endParaRPr lang="en-US" sz="2200">
              <a:solidFill>
                <a:srgbClr val="FFFFFF"/>
              </a:solidFill>
              <a:cs typeface="Calibri"/>
            </a:endParaRPr>
          </a:p>
        </p:txBody>
      </p:sp>
      <p:sp>
        <p:nvSpPr>
          <p:cNvPr id="11" name="sketch box">
            <a:extLst>
              <a:ext uri="{FF2B5EF4-FFF2-40B4-BE49-F238E27FC236}">
                <a16:creationId xmlns:a16="http://schemas.microsoft.com/office/drawing/2014/main" id="{E0C43A58-225D-452D-8185-0D89D1EED8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318921" y="493776"/>
            <a:ext cx="6229604" cy="5722227"/>
          </a:xfrm>
          <a:custGeom>
            <a:avLst/>
            <a:gdLst>
              <a:gd name="connsiteX0" fmla="*/ 0 w 6229604"/>
              <a:gd name="connsiteY0" fmla="*/ 0 h 5722227"/>
              <a:gd name="connsiteX1" fmla="*/ 629882 w 6229604"/>
              <a:gd name="connsiteY1" fmla="*/ 0 h 5722227"/>
              <a:gd name="connsiteX2" fmla="*/ 1135172 w 6229604"/>
              <a:gd name="connsiteY2" fmla="*/ 0 h 5722227"/>
              <a:gd name="connsiteX3" fmla="*/ 1951943 w 6229604"/>
              <a:gd name="connsiteY3" fmla="*/ 0 h 5722227"/>
              <a:gd name="connsiteX4" fmla="*/ 2581825 w 6229604"/>
              <a:gd name="connsiteY4" fmla="*/ 0 h 5722227"/>
              <a:gd name="connsiteX5" fmla="*/ 3211707 w 6229604"/>
              <a:gd name="connsiteY5" fmla="*/ 0 h 5722227"/>
              <a:gd name="connsiteX6" fmla="*/ 4028477 w 6229604"/>
              <a:gd name="connsiteY6" fmla="*/ 0 h 5722227"/>
              <a:gd name="connsiteX7" fmla="*/ 4596063 w 6229604"/>
              <a:gd name="connsiteY7" fmla="*/ 0 h 5722227"/>
              <a:gd name="connsiteX8" fmla="*/ 5412834 w 6229604"/>
              <a:gd name="connsiteY8" fmla="*/ 0 h 5722227"/>
              <a:gd name="connsiteX9" fmla="*/ 6229604 w 6229604"/>
              <a:gd name="connsiteY9" fmla="*/ 0 h 5722227"/>
              <a:gd name="connsiteX10" fmla="*/ 6229604 w 6229604"/>
              <a:gd name="connsiteY10" fmla="*/ 635803 h 5722227"/>
              <a:gd name="connsiteX11" fmla="*/ 6229604 w 6229604"/>
              <a:gd name="connsiteY11" fmla="*/ 1271606 h 5722227"/>
              <a:gd name="connsiteX12" fmla="*/ 6229604 w 6229604"/>
              <a:gd name="connsiteY12" fmla="*/ 1964631 h 5722227"/>
              <a:gd name="connsiteX13" fmla="*/ 6229604 w 6229604"/>
              <a:gd name="connsiteY13" fmla="*/ 2428767 h 5722227"/>
              <a:gd name="connsiteX14" fmla="*/ 6229604 w 6229604"/>
              <a:gd name="connsiteY14" fmla="*/ 3064570 h 5722227"/>
              <a:gd name="connsiteX15" fmla="*/ 6229604 w 6229604"/>
              <a:gd name="connsiteY15" fmla="*/ 3700373 h 5722227"/>
              <a:gd name="connsiteX16" fmla="*/ 6229604 w 6229604"/>
              <a:gd name="connsiteY16" fmla="*/ 4336176 h 5722227"/>
              <a:gd name="connsiteX17" fmla="*/ 6229604 w 6229604"/>
              <a:gd name="connsiteY17" fmla="*/ 5029202 h 5722227"/>
              <a:gd name="connsiteX18" fmla="*/ 6229604 w 6229604"/>
              <a:gd name="connsiteY18" fmla="*/ 5722227 h 5722227"/>
              <a:gd name="connsiteX19" fmla="*/ 5475130 w 6229604"/>
              <a:gd name="connsiteY19" fmla="*/ 5722227 h 5722227"/>
              <a:gd name="connsiteX20" fmla="*/ 4907544 w 6229604"/>
              <a:gd name="connsiteY20" fmla="*/ 5722227 h 5722227"/>
              <a:gd name="connsiteX21" fmla="*/ 4090773 w 6229604"/>
              <a:gd name="connsiteY21" fmla="*/ 5722227 h 5722227"/>
              <a:gd name="connsiteX22" fmla="*/ 3398595 w 6229604"/>
              <a:gd name="connsiteY22" fmla="*/ 5722227 h 5722227"/>
              <a:gd name="connsiteX23" fmla="*/ 2831009 w 6229604"/>
              <a:gd name="connsiteY23" fmla="*/ 5722227 h 5722227"/>
              <a:gd name="connsiteX24" fmla="*/ 2138831 w 6229604"/>
              <a:gd name="connsiteY24" fmla="*/ 5722227 h 5722227"/>
              <a:gd name="connsiteX25" fmla="*/ 1633541 w 6229604"/>
              <a:gd name="connsiteY25" fmla="*/ 5722227 h 5722227"/>
              <a:gd name="connsiteX26" fmla="*/ 1128251 w 6229604"/>
              <a:gd name="connsiteY26" fmla="*/ 5722227 h 5722227"/>
              <a:gd name="connsiteX27" fmla="*/ 0 w 6229604"/>
              <a:gd name="connsiteY27" fmla="*/ 5722227 h 5722227"/>
              <a:gd name="connsiteX28" fmla="*/ 0 w 6229604"/>
              <a:gd name="connsiteY28" fmla="*/ 5200869 h 5722227"/>
              <a:gd name="connsiteX29" fmla="*/ 0 w 6229604"/>
              <a:gd name="connsiteY29" fmla="*/ 4450621 h 5722227"/>
              <a:gd name="connsiteX30" fmla="*/ 0 w 6229604"/>
              <a:gd name="connsiteY30" fmla="*/ 3872040 h 5722227"/>
              <a:gd name="connsiteX31" fmla="*/ 0 w 6229604"/>
              <a:gd name="connsiteY31" fmla="*/ 3407904 h 5722227"/>
              <a:gd name="connsiteX32" fmla="*/ 0 w 6229604"/>
              <a:gd name="connsiteY32" fmla="*/ 2714879 h 5722227"/>
              <a:gd name="connsiteX33" fmla="*/ 0 w 6229604"/>
              <a:gd name="connsiteY33" fmla="*/ 2193520 h 5722227"/>
              <a:gd name="connsiteX34" fmla="*/ 0 w 6229604"/>
              <a:gd name="connsiteY34" fmla="*/ 1500495 h 5722227"/>
              <a:gd name="connsiteX35" fmla="*/ 0 w 6229604"/>
              <a:gd name="connsiteY35" fmla="*/ 750248 h 5722227"/>
              <a:gd name="connsiteX36" fmla="*/ 0 w 6229604"/>
              <a:gd name="connsiteY36" fmla="*/ 0 h 57222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6229604" h="5722227" extrusionOk="0">
                <a:moveTo>
                  <a:pt x="0" y="0"/>
                </a:moveTo>
                <a:cubicBezTo>
                  <a:pt x="134765" y="733"/>
                  <a:pt x="359555" y="-15387"/>
                  <a:pt x="629882" y="0"/>
                </a:cubicBezTo>
                <a:cubicBezTo>
                  <a:pt x="900209" y="15387"/>
                  <a:pt x="965450" y="15937"/>
                  <a:pt x="1135172" y="0"/>
                </a:cubicBezTo>
                <a:cubicBezTo>
                  <a:pt x="1304894" y="-15937"/>
                  <a:pt x="1787212" y="10921"/>
                  <a:pt x="1951943" y="0"/>
                </a:cubicBezTo>
                <a:cubicBezTo>
                  <a:pt x="2116674" y="-10921"/>
                  <a:pt x="2378222" y="13313"/>
                  <a:pt x="2581825" y="0"/>
                </a:cubicBezTo>
                <a:cubicBezTo>
                  <a:pt x="2785428" y="-13313"/>
                  <a:pt x="2915218" y="19972"/>
                  <a:pt x="3211707" y="0"/>
                </a:cubicBezTo>
                <a:cubicBezTo>
                  <a:pt x="3508196" y="-19972"/>
                  <a:pt x="3832828" y="-34359"/>
                  <a:pt x="4028477" y="0"/>
                </a:cubicBezTo>
                <a:cubicBezTo>
                  <a:pt x="4224126" y="34359"/>
                  <a:pt x="4361257" y="4467"/>
                  <a:pt x="4596063" y="0"/>
                </a:cubicBezTo>
                <a:cubicBezTo>
                  <a:pt x="4830869" y="-4467"/>
                  <a:pt x="5091403" y="-7365"/>
                  <a:pt x="5412834" y="0"/>
                </a:cubicBezTo>
                <a:cubicBezTo>
                  <a:pt x="5734265" y="7365"/>
                  <a:pt x="6034988" y="-26786"/>
                  <a:pt x="6229604" y="0"/>
                </a:cubicBezTo>
                <a:cubicBezTo>
                  <a:pt x="6208296" y="256153"/>
                  <a:pt x="6219810" y="335049"/>
                  <a:pt x="6229604" y="635803"/>
                </a:cubicBezTo>
                <a:cubicBezTo>
                  <a:pt x="6239398" y="936557"/>
                  <a:pt x="6230184" y="1092448"/>
                  <a:pt x="6229604" y="1271606"/>
                </a:cubicBezTo>
                <a:cubicBezTo>
                  <a:pt x="6229024" y="1450764"/>
                  <a:pt x="6217841" y="1797531"/>
                  <a:pt x="6229604" y="1964631"/>
                </a:cubicBezTo>
                <a:cubicBezTo>
                  <a:pt x="6241367" y="2131731"/>
                  <a:pt x="6220367" y="2235822"/>
                  <a:pt x="6229604" y="2428767"/>
                </a:cubicBezTo>
                <a:cubicBezTo>
                  <a:pt x="6238841" y="2621712"/>
                  <a:pt x="6220929" y="2925917"/>
                  <a:pt x="6229604" y="3064570"/>
                </a:cubicBezTo>
                <a:cubicBezTo>
                  <a:pt x="6238279" y="3203223"/>
                  <a:pt x="6256755" y="3501958"/>
                  <a:pt x="6229604" y="3700373"/>
                </a:cubicBezTo>
                <a:cubicBezTo>
                  <a:pt x="6202453" y="3898788"/>
                  <a:pt x="6201714" y="4046823"/>
                  <a:pt x="6229604" y="4336176"/>
                </a:cubicBezTo>
                <a:cubicBezTo>
                  <a:pt x="6257494" y="4625529"/>
                  <a:pt x="6258821" y="4774033"/>
                  <a:pt x="6229604" y="5029202"/>
                </a:cubicBezTo>
                <a:cubicBezTo>
                  <a:pt x="6200387" y="5284371"/>
                  <a:pt x="6233334" y="5383875"/>
                  <a:pt x="6229604" y="5722227"/>
                </a:cubicBezTo>
                <a:cubicBezTo>
                  <a:pt x="6016393" y="5707881"/>
                  <a:pt x="5684528" y="5751176"/>
                  <a:pt x="5475130" y="5722227"/>
                </a:cubicBezTo>
                <a:cubicBezTo>
                  <a:pt x="5265732" y="5693278"/>
                  <a:pt x="5082862" y="5732690"/>
                  <a:pt x="4907544" y="5722227"/>
                </a:cubicBezTo>
                <a:cubicBezTo>
                  <a:pt x="4732226" y="5711764"/>
                  <a:pt x="4474837" y="5716289"/>
                  <a:pt x="4090773" y="5722227"/>
                </a:cubicBezTo>
                <a:cubicBezTo>
                  <a:pt x="3706709" y="5728165"/>
                  <a:pt x="3645902" y="5723973"/>
                  <a:pt x="3398595" y="5722227"/>
                </a:cubicBezTo>
                <a:cubicBezTo>
                  <a:pt x="3151288" y="5720481"/>
                  <a:pt x="3001606" y="5732695"/>
                  <a:pt x="2831009" y="5722227"/>
                </a:cubicBezTo>
                <a:cubicBezTo>
                  <a:pt x="2660412" y="5711759"/>
                  <a:pt x="2424161" y="5689878"/>
                  <a:pt x="2138831" y="5722227"/>
                </a:cubicBezTo>
                <a:cubicBezTo>
                  <a:pt x="1853501" y="5754576"/>
                  <a:pt x="1788223" y="5720540"/>
                  <a:pt x="1633541" y="5722227"/>
                </a:cubicBezTo>
                <a:cubicBezTo>
                  <a:pt x="1478859" y="5723915"/>
                  <a:pt x="1324151" y="5739059"/>
                  <a:pt x="1128251" y="5722227"/>
                </a:cubicBezTo>
                <a:cubicBezTo>
                  <a:pt x="932351" y="5705396"/>
                  <a:pt x="522340" y="5691488"/>
                  <a:pt x="0" y="5722227"/>
                </a:cubicBezTo>
                <a:cubicBezTo>
                  <a:pt x="-8445" y="5596771"/>
                  <a:pt x="-11215" y="5344833"/>
                  <a:pt x="0" y="5200869"/>
                </a:cubicBezTo>
                <a:cubicBezTo>
                  <a:pt x="11215" y="5056905"/>
                  <a:pt x="20310" y="4693766"/>
                  <a:pt x="0" y="4450621"/>
                </a:cubicBezTo>
                <a:cubicBezTo>
                  <a:pt x="-20310" y="4207476"/>
                  <a:pt x="817" y="4075053"/>
                  <a:pt x="0" y="3872040"/>
                </a:cubicBezTo>
                <a:cubicBezTo>
                  <a:pt x="-817" y="3669027"/>
                  <a:pt x="-21729" y="3595882"/>
                  <a:pt x="0" y="3407904"/>
                </a:cubicBezTo>
                <a:cubicBezTo>
                  <a:pt x="21729" y="3219926"/>
                  <a:pt x="-30605" y="3052469"/>
                  <a:pt x="0" y="2714879"/>
                </a:cubicBezTo>
                <a:cubicBezTo>
                  <a:pt x="30605" y="2377289"/>
                  <a:pt x="-16081" y="2430808"/>
                  <a:pt x="0" y="2193520"/>
                </a:cubicBezTo>
                <a:cubicBezTo>
                  <a:pt x="16081" y="1956232"/>
                  <a:pt x="18120" y="1817979"/>
                  <a:pt x="0" y="1500495"/>
                </a:cubicBezTo>
                <a:cubicBezTo>
                  <a:pt x="-18120" y="1183011"/>
                  <a:pt x="23969" y="972269"/>
                  <a:pt x="0" y="750248"/>
                </a:cubicBezTo>
                <a:cubicBezTo>
                  <a:pt x="-23969" y="528227"/>
                  <a:pt x="-3769" y="358360"/>
                  <a:pt x="0" y="0"/>
                </a:cubicBezTo>
                <a:close/>
              </a:path>
            </a:pathLst>
          </a:custGeom>
          <a:noFill/>
          <a:ln w="47625">
            <a:solidFill>
              <a:srgbClr val="FFFFFF">
                <a:alpha val="75000"/>
              </a:srgbClr>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02864375"/>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2" name="Rectangle 47">
            <a:extLst>
              <a:ext uri="{FF2B5EF4-FFF2-40B4-BE49-F238E27FC236}">
                <a16:creationId xmlns:a16="http://schemas.microsoft.com/office/drawing/2014/main" id="{1A9F7B4E-B03D-4F64-BE33-00D074458D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4" descr="A picture containing text, person&#10;&#10;Description automatically generated">
            <a:extLst>
              <a:ext uri="{FF2B5EF4-FFF2-40B4-BE49-F238E27FC236}">
                <a16:creationId xmlns:a16="http://schemas.microsoft.com/office/drawing/2014/main" id="{08C588C8-1911-318A-6148-FF28F6896CC1}"/>
              </a:ext>
            </a:extLst>
          </p:cNvPr>
          <p:cNvPicPr>
            <a:picLocks noChangeAspect="1"/>
          </p:cNvPicPr>
          <p:nvPr/>
        </p:nvPicPr>
        <p:blipFill rotWithShape="1">
          <a:blip r:embed="rId2">
            <a:alphaModFix amt="40000"/>
          </a:blip>
          <a:srcRect l="12889" r="1" b="1"/>
          <a:stretch/>
        </p:blipFill>
        <p:spPr>
          <a:xfrm>
            <a:off x="20" y="10"/>
            <a:ext cx="12191979" cy="6857990"/>
          </a:xfrm>
          <a:prstGeom prst="rect">
            <a:avLst/>
          </a:prstGeom>
        </p:spPr>
      </p:pic>
      <p:sp>
        <p:nvSpPr>
          <p:cNvPr id="2" name="Title 1">
            <a:extLst>
              <a:ext uri="{FF2B5EF4-FFF2-40B4-BE49-F238E27FC236}">
                <a16:creationId xmlns:a16="http://schemas.microsoft.com/office/drawing/2014/main" id="{9B1DAECA-1547-2B7E-8BFA-F177CA5D31D8}"/>
              </a:ext>
            </a:extLst>
          </p:cNvPr>
          <p:cNvSpPr>
            <a:spLocks noGrp="1"/>
          </p:cNvSpPr>
          <p:nvPr>
            <p:ph type="title"/>
          </p:nvPr>
        </p:nvSpPr>
        <p:spPr>
          <a:xfrm>
            <a:off x="838200" y="365125"/>
            <a:ext cx="10515600" cy="1325563"/>
          </a:xfrm>
        </p:spPr>
        <p:txBody>
          <a:bodyPr>
            <a:normAutofit/>
          </a:bodyPr>
          <a:lstStyle/>
          <a:p>
            <a:r>
              <a:rPr lang="en-US" sz="5400">
                <a:solidFill>
                  <a:srgbClr val="FFFFFF"/>
                </a:solidFill>
                <a:cs typeface="Calibri Light"/>
              </a:rPr>
              <a:t>1.What is Programing</a:t>
            </a:r>
            <a:endParaRPr lang="en-US" sz="5400">
              <a:solidFill>
                <a:srgbClr val="FFFFFF"/>
              </a:solidFill>
            </a:endParaRPr>
          </a:p>
        </p:txBody>
      </p:sp>
      <p:sp>
        <p:nvSpPr>
          <p:cNvPr id="53" name="sketchy line">
            <a:extLst>
              <a:ext uri="{FF2B5EF4-FFF2-40B4-BE49-F238E27FC236}">
                <a16:creationId xmlns:a16="http://schemas.microsoft.com/office/drawing/2014/main" id="{7E2BE7F7-CA89-4002-ACCE-A478AEA24F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4399" y="1681544"/>
            <a:ext cx="9692640" cy="18288"/>
          </a:xfrm>
          <a:custGeom>
            <a:avLst/>
            <a:gdLst>
              <a:gd name="connsiteX0" fmla="*/ 0 w 9692640"/>
              <a:gd name="connsiteY0" fmla="*/ 0 h 18288"/>
              <a:gd name="connsiteX1" fmla="*/ 401552 w 9692640"/>
              <a:gd name="connsiteY1" fmla="*/ 0 h 18288"/>
              <a:gd name="connsiteX2" fmla="*/ 996957 w 9692640"/>
              <a:gd name="connsiteY2" fmla="*/ 0 h 18288"/>
              <a:gd name="connsiteX3" fmla="*/ 1398509 w 9692640"/>
              <a:gd name="connsiteY3" fmla="*/ 0 h 18288"/>
              <a:gd name="connsiteX4" fmla="*/ 2090841 w 9692640"/>
              <a:gd name="connsiteY4" fmla="*/ 0 h 18288"/>
              <a:gd name="connsiteX5" fmla="*/ 2686246 w 9692640"/>
              <a:gd name="connsiteY5" fmla="*/ 0 h 18288"/>
              <a:gd name="connsiteX6" fmla="*/ 3475504 w 9692640"/>
              <a:gd name="connsiteY6" fmla="*/ 0 h 18288"/>
              <a:gd name="connsiteX7" fmla="*/ 4361688 w 9692640"/>
              <a:gd name="connsiteY7" fmla="*/ 0 h 18288"/>
              <a:gd name="connsiteX8" fmla="*/ 5054019 w 9692640"/>
              <a:gd name="connsiteY8" fmla="*/ 0 h 18288"/>
              <a:gd name="connsiteX9" fmla="*/ 5940204 w 9692640"/>
              <a:gd name="connsiteY9" fmla="*/ 0 h 18288"/>
              <a:gd name="connsiteX10" fmla="*/ 6632535 w 9692640"/>
              <a:gd name="connsiteY10" fmla="*/ 0 h 18288"/>
              <a:gd name="connsiteX11" fmla="*/ 7034087 w 9692640"/>
              <a:gd name="connsiteY11" fmla="*/ 0 h 18288"/>
              <a:gd name="connsiteX12" fmla="*/ 7532566 w 9692640"/>
              <a:gd name="connsiteY12" fmla="*/ 0 h 18288"/>
              <a:gd name="connsiteX13" fmla="*/ 8418750 w 9692640"/>
              <a:gd name="connsiteY13" fmla="*/ 0 h 18288"/>
              <a:gd name="connsiteX14" fmla="*/ 9692640 w 9692640"/>
              <a:gd name="connsiteY14" fmla="*/ 0 h 18288"/>
              <a:gd name="connsiteX15" fmla="*/ 9692640 w 9692640"/>
              <a:gd name="connsiteY15" fmla="*/ 18288 h 18288"/>
              <a:gd name="connsiteX16" fmla="*/ 9000309 w 9692640"/>
              <a:gd name="connsiteY16" fmla="*/ 18288 h 18288"/>
              <a:gd name="connsiteX17" fmla="*/ 8307977 w 9692640"/>
              <a:gd name="connsiteY17" fmla="*/ 18288 h 18288"/>
              <a:gd name="connsiteX18" fmla="*/ 7712572 w 9692640"/>
              <a:gd name="connsiteY18" fmla="*/ 18288 h 18288"/>
              <a:gd name="connsiteX19" fmla="*/ 7214093 w 9692640"/>
              <a:gd name="connsiteY19" fmla="*/ 18288 h 18288"/>
              <a:gd name="connsiteX20" fmla="*/ 6327909 w 9692640"/>
              <a:gd name="connsiteY20" fmla="*/ 18288 h 18288"/>
              <a:gd name="connsiteX21" fmla="*/ 5635578 w 9692640"/>
              <a:gd name="connsiteY21" fmla="*/ 18288 h 18288"/>
              <a:gd name="connsiteX22" fmla="*/ 4846320 w 9692640"/>
              <a:gd name="connsiteY22" fmla="*/ 18288 h 18288"/>
              <a:gd name="connsiteX23" fmla="*/ 4444768 w 9692640"/>
              <a:gd name="connsiteY23" fmla="*/ 18288 h 18288"/>
              <a:gd name="connsiteX24" fmla="*/ 3946289 w 9692640"/>
              <a:gd name="connsiteY24" fmla="*/ 18288 h 18288"/>
              <a:gd name="connsiteX25" fmla="*/ 3253958 w 9692640"/>
              <a:gd name="connsiteY25" fmla="*/ 18288 h 18288"/>
              <a:gd name="connsiteX26" fmla="*/ 2464700 w 9692640"/>
              <a:gd name="connsiteY26" fmla="*/ 18288 h 18288"/>
              <a:gd name="connsiteX27" fmla="*/ 2063148 w 9692640"/>
              <a:gd name="connsiteY27" fmla="*/ 18288 h 18288"/>
              <a:gd name="connsiteX28" fmla="*/ 1661595 w 9692640"/>
              <a:gd name="connsiteY28" fmla="*/ 18288 h 18288"/>
              <a:gd name="connsiteX29" fmla="*/ 969264 w 9692640"/>
              <a:gd name="connsiteY29" fmla="*/ 18288 h 18288"/>
              <a:gd name="connsiteX30" fmla="*/ 0 w 9692640"/>
              <a:gd name="connsiteY30" fmla="*/ 18288 h 18288"/>
              <a:gd name="connsiteX31" fmla="*/ 0 w 9692640"/>
              <a:gd name="connsiteY3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9692640" h="18288" fill="none" extrusionOk="0">
                <a:moveTo>
                  <a:pt x="0" y="0"/>
                </a:moveTo>
                <a:cubicBezTo>
                  <a:pt x="142992" y="4732"/>
                  <a:pt x="265909" y="-3365"/>
                  <a:pt x="401552" y="0"/>
                </a:cubicBezTo>
                <a:cubicBezTo>
                  <a:pt x="537195" y="3365"/>
                  <a:pt x="738153" y="6482"/>
                  <a:pt x="996957" y="0"/>
                </a:cubicBezTo>
                <a:cubicBezTo>
                  <a:pt x="1255762" y="-6482"/>
                  <a:pt x="1280511" y="12509"/>
                  <a:pt x="1398509" y="0"/>
                </a:cubicBezTo>
                <a:cubicBezTo>
                  <a:pt x="1516507" y="-12509"/>
                  <a:pt x="1782573" y="-31523"/>
                  <a:pt x="2090841" y="0"/>
                </a:cubicBezTo>
                <a:cubicBezTo>
                  <a:pt x="2399109" y="31523"/>
                  <a:pt x="2488380" y="26286"/>
                  <a:pt x="2686246" y="0"/>
                </a:cubicBezTo>
                <a:cubicBezTo>
                  <a:pt x="2884112" y="-26286"/>
                  <a:pt x="3186024" y="-14734"/>
                  <a:pt x="3475504" y="0"/>
                </a:cubicBezTo>
                <a:cubicBezTo>
                  <a:pt x="3764984" y="14734"/>
                  <a:pt x="4053017" y="43292"/>
                  <a:pt x="4361688" y="0"/>
                </a:cubicBezTo>
                <a:cubicBezTo>
                  <a:pt x="4670359" y="-43292"/>
                  <a:pt x="4736164" y="-729"/>
                  <a:pt x="5054019" y="0"/>
                </a:cubicBezTo>
                <a:cubicBezTo>
                  <a:pt x="5371874" y="729"/>
                  <a:pt x="5543528" y="-22963"/>
                  <a:pt x="5940204" y="0"/>
                </a:cubicBezTo>
                <a:cubicBezTo>
                  <a:pt x="6336881" y="22963"/>
                  <a:pt x="6423838" y="6469"/>
                  <a:pt x="6632535" y="0"/>
                </a:cubicBezTo>
                <a:cubicBezTo>
                  <a:pt x="6841232" y="-6469"/>
                  <a:pt x="6852819" y="17036"/>
                  <a:pt x="7034087" y="0"/>
                </a:cubicBezTo>
                <a:cubicBezTo>
                  <a:pt x="7215355" y="-17036"/>
                  <a:pt x="7313136" y="11151"/>
                  <a:pt x="7532566" y="0"/>
                </a:cubicBezTo>
                <a:cubicBezTo>
                  <a:pt x="7751996" y="-11151"/>
                  <a:pt x="8015001" y="25614"/>
                  <a:pt x="8418750" y="0"/>
                </a:cubicBezTo>
                <a:cubicBezTo>
                  <a:pt x="8822499" y="-25614"/>
                  <a:pt x="9163239" y="48603"/>
                  <a:pt x="9692640" y="0"/>
                </a:cubicBezTo>
                <a:cubicBezTo>
                  <a:pt x="9691955" y="4437"/>
                  <a:pt x="9693170" y="10717"/>
                  <a:pt x="9692640" y="18288"/>
                </a:cubicBezTo>
                <a:cubicBezTo>
                  <a:pt x="9545125" y="42172"/>
                  <a:pt x="9164259" y="6706"/>
                  <a:pt x="9000309" y="18288"/>
                </a:cubicBezTo>
                <a:cubicBezTo>
                  <a:pt x="8836359" y="29870"/>
                  <a:pt x="8521035" y="-14108"/>
                  <a:pt x="8307977" y="18288"/>
                </a:cubicBezTo>
                <a:cubicBezTo>
                  <a:pt x="8094919" y="50684"/>
                  <a:pt x="7881757" y="11235"/>
                  <a:pt x="7712572" y="18288"/>
                </a:cubicBezTo>
                <a:cubicBezTo>
                  <a:pt x="7543387" y="25341"/>
                  <a:pt x="7358861" y="20625"/>
                  <a:pt x="7214093" y="18288"/>
                </a:cubicBezTo>
                <a:cubicBezTo>
                  <a:pt x="7069325" y="15951"/>
                  <a:pt x="6523705" y="52160"/>
                  <a:pt x="6327909" y="18288"/>
                </a:cubicBezTo>
                <a:cubicBezTo>
                  <a:pt x="6132113" y="-15584"/>
                  <a:pt x="5923847" y="21204"/>
                  <a:pt x="5635578" y="18288"/>
                </a:cubicBezTo>
                <a:cubicBezTo>
                  <a:pt x="5347309" y="15372"/>
                  <a:pt x="5114749" y="50642"/>
                  <a:pt x="4846320" y="18288"/>
                </a:cubicBezTo>
                <a:cubicBezTo>
                  <a:pt x="4577891" y="-14066"/>
                  <a:pt x="4576701" y="1487"/>
                  <a:pt x="4444768" y="18288"/>
                </a:cubicBezTo>
                <a:cubicBezTo>
                  <a:pt x="4312835" y="35089"/>
                  <a:pt x="4112575" y="15158"/>
                  <a:pt x="3946289" y="18288"/>
                </a:cubicBezTo>
                <a:cubicBezTo>
                  <a:pt x="3780003" y="21418"/>
                  <a:pt x="3396009" y="18797"/>
                  <a:pt x="3253958" y="18288"/>
                </a:cubicBezTo>
                <a:cubicBezTo>
                  <a:pt x="3111907" y="17779"/>
                  <a:pt x="2760272" y="57223"/>
                  <a:pt x="2464700" y="18288"/>
                </a:cubicBezTo>
                <a:cubicBezTo>
                  <a:pt x="2169128" y="-20647"/>
                  <a:pt x="2232262" y="7960"/>
                  <a:pt x="2063148" y="18288"/>
                </a:cubicBezTo>
                <a:cubicBezTo>
                  <a:pt x="1894034" y="28616"/>
                  <a:pt x="1799338" y="3019"/>
                  <a:pt x="1661595" y="18288"/>
                </a:cubicBezTo>
                <a:cubicBezTo>
                  <a:pt x="1523852" y="33557"/>
                  <a:pt x="1113928" y="-4352"/>
                  <a:pt x="969264" y="18288"/>
                </a:cubicBezTo>
                <a:cubicBezTo>
                  <a:pt x="824600" y="40928"/>
                  <a:pt x="356149" y="-3128"/>
                  <a:pt x="0" y="18288"/>
                </a:cubicBezTo>
                <a:cubicBezTo>
                  <a:pt x="-540" y="12521"/>
                  <a:pt x="894" y="7749"/>
                  <a:pt x="0" y="0"/>
                </a:cubicBezTo>
                <a:close/>
              </a:path>
              <a:path w="9692640" h="18288" stroke="0" extrusionOk="0">
                <a:moveTo>
                  <a:pt x="0" y="0"/>
                </a:moveTo>
                <a:cubicBezTo>
                  <a:pt x="162642" y="3864"/>
                  <a:pt x="346119" y="-18364"/>
                  <a:pt x="498479" y="0"/>
                </a:cubicBezTo>
                <a:cubicBezTo>
                  <a:pt x="650839" y="18364"/>
                  <a:pt x="712065" y="-9389"/>
                  <a:pt x="900031" y="0"/>
                </a:cubicBezTo>
                <a:cubicBezTo>
                  <a:pt x="1087997" y="9389"/>
                  <a:pt x="1177291" y="3685"/>
                  <a:pt x="1398509" y="0"/>
                </a:cubicBezTo>
                <a:cubicBezTo>
                  <a:pt x="1619727" y="-3685"/>
                  <a:pt x="1874008" y="-8897"/>
                  <a:pt x="2090841" y="0"/>
                </a:cubicBezTo>
                <a:cubicBezTo>
                  <a:pt x="2307674" y="8897"/>
                  <a:pt x="2573432" y="-313"/>
                  <a:pt x="2880099" y="0"/>
                </a:cubicBezTo>
                <a:cubicBezTo>
                  <a:pt x="3186766" y="313"/>
                  <a:pt x="3422577" y="10664"/>
                  <a:pt x="3766283" y="0"/>
                </a:cubicBezTo>
                <a:cubicBezTo>
                  <a:pt x="4109989" y="-10664"/>
                  <a:pt x="4342683" y="-32873"/>
                  <a:pt x="4652467" y="0"/>
                </a:cubicBezTo>
                <a:cubicBezTo>
                  <a:pt x="4962251" y="32873"/>
                  <a:pt x="5122120" y="29155"/>
                  <a:pt x="5247872" y="0"/>
                </a:cubicBezTo>
                <a:cubicBezTo>
                  <a:pt x="5373625" y="-29155"/>
                  <a:pt x="5749491" y="1706"/>
                  <a:pt x="6037130" y="0"/>
                </a:cubicBezTo>
                <a:cubicBezTo>
                  <a:pt x="6324769" y="-1706"/>
                  <a:pt x="6531407" y="1172"/>
                  <a:pt x="6729461" y="0"/>
                </a:cubicBezTo>
                <a:cubicBezTo>
                  <a:pt x="6927515" y="-1172"/>
                  <a:pt x="7096794" y="-1520"/>
                  <a:pt x="7324867" y="0"/>
                </a:cubicBezTo>
                <a:cubicBezTo>
                  <a:pt x="7552940" y="1520"/>
                  <a:pt x="7878827" y="-17110"/>
                  <a:pt x="8114124" y="0"/>
                </a:cubicBezTo>
                <a:cubicBezTo>
                  <a:pt x="8349421" y="17110"/>
                  <a:pt x="8334208" y="15114"/>
                  <a:pt x="8515677" y="0"/>
                </a:cubicBezTo>
                <a:cubicBezTo>
                  <a:pt x="8697146" y="-15114"/>
                  <a:pt x="9236164" y="22466"/>
                  <a:pt x="9692640" y="0"/>
                </a:cubicBezTo>
                <a:cubicBezTo>
                  <a:pt x="9692735" y="8251"/>
                  <a:pt x="9692514" y="12333"/>
                  <a:pt x="9692640" y="18288"/>
                </a:cubicBezTo>
                <a:cubicBezTo>
                  <a:pt x="9410102" y="47398"/>
                  <a:pt x="9172773" y="7109"/>
                  <a:pt x="9000309" y="18288"/>
                </a:cubicBezTo>
                <a:cubicBezTo>
                  <a:pt x="8827845" y="29467"/>
                  <a:pt x="8713608" y="28372"/>
                  <a:pt x="8501830" y="18288"/>
                </a:cubicBezTo>
                <a:cubicBezTo>
                  <a:pt x="8290052" y="8204"/>
                  <a:pt x="7893416" y="3561"/>
                  <a:pt x="7712572" y="18288"/>
                </a:cubicBezTo>
                <a:cubicBezTo>
                  <a:pt x="7531728" y="33015"/>
                  <a:pt x="7480716" y="17052"/>
                  <a:pt x="7311020" y="18288"/>
                </a:cubicBezTo>
                <a:cubicBezTo>
                  <a:pt x="7141324" y="19524"/>
                  <a:pt x="6962706" y="15975"/>
                  <a:pt x="6618688" y="18288"/>
                </a:cubicBezTo>
                <a:cubicBezTo>
                  <a:pt x="6274670" y="20601"/>
                  <a:pt x="6230664" y="-1692"/>
                  <a:pt x="6120210" y="18288"/>
                </a:cubicBezTo>
                <a:cubicBezTo>
                  <a:pt x="6009756" y="38268"/>
                  <a:pt x="5442516" y="28115"/>
                  <a:pt x="5234026" y="18288"/>
                </a:cubicBezTo>
                <a:cubicBezTo>
                  <a:pt x="5025536" y="8461"/>
                  <a:pt x="4953693" y="18182"/>
                  <a:pt x="4832473" y="18288"/>
                </a:cubicBezTo>
                <a:cubicBezTo>
                  <a:pt x="4711253" y="18394"/>
                  <a:pt x="4414565" y="-11251"/>
                  <a:pt x="4140142" y="18288"/>
                </a:cubicBezTo>
                <a:cubicBezTo>
                  <a:pt x="3865719" y="47827"/>
                  <a:pt x="3819081" y="16772"/>
                  <a:pt x="3738590" y="18288"/>
                </a:cubicBezTo>
                <a:cubicBezTo>
                  <a:pt x="3658099" y="19804"/>
                  <a:pt x="3427576" y="1385"/>
                  <a:pt x="3240111" y="18288"/>
                </a:cubicBezTo>
                <a:cubicBezTo>
                  <a:pt x="3052646" y="35191"/>
                  <a:pt x="2749652" y="-13914"/>
                  <a:pt x="2450853" y="18288"/>
                </a:cubicBezTo>
                <a:cubicBezTo>
                  <a:pt x="2152054" y="50490"/>
                  <a:pt x="1928331" y="61101"/>
                  <a:pt x="1564669" y="18288"/>
                </a:cubicBezTo>
                <a:cubicBezTo>
                  <a:pt x="1201007" y="-24525"/>
                  <a:pt x="1217828" y="-275"/>
                  <a:pt x="1066190" y="18288"/>
                </a:cubicBezTo>
                <a:cubicBezTo>
                  <a:pt x="914552" y="36851"/>
                  <a:pt x="418290" y="-14785"/>
                  <a:pt x="0" y="18288"/>
                </a:cubicBezTo>
                <a:cubicBezTo>
                  <a:pt x="641" y="14236"/>
                  <a:pt x="889" y="7550"/>
                  <a:pt x="0" y="0"/>
                </a:cubicBezTo>
                <a:close/>
              </a:path>
            </a:pathLst>
          </a:custGeom>
          <a:solidFill>
            <a:srgbClr val="FFFFFF">
              <a:alpha val="75000"/>
            </a:srgbClr>
          </a:solidFill>
          <a:ln w="44450" cap="rnd">
            <a:solidFill>
              <a:srgbClr val="FFFFFF">
                <a:alpha val="75000"/>
              </a:srgb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1C55DB69-BB23-E908-3B51-8ADEB05506C8}"/>
              </a:ext>
            </a:extLst>
          </p:cNvPr>
          <p:cNvSpPr>
            <a:spLocks noGrp="1"/>
          </p:cNvSpPr>
          <p:nvPr>
            <p:ph idx="1"/>
          </p:nvPr>
        </p:nvSpPr>
        <p:spPr>
          <a:xfrm>
            <a:off x="838200" y="2004446"/>
            <a:ext cx="10515600" cy="4176897"/>
          </a:xfrm>
        </p:spPr>
        <p:txBody>
          <a:bodyPr vert="horz" lIns="91440" tIns="45720" rIns="91440" bIns="45720" rtlCol="0">
            <a:normAutofit/>
          </a:bodyPr>
          <a:lstStyle/>
          <a:p>
            <a:r>
              <a:rPr lang="en-US" sz="1200">
                <a:solidFill>
                  <a:srgbClr val="FFFFFF"/>
                </a:solidFill>
                <a:latin typeface="Arial"/>
                <a:cs typeface="Arial"/>
              </a:rPr>
              <a:t>Programming is the process of creating software, applications, or other computer-based systems by writing, testing, and maintaining source code. It involves designing and implementing algorithms, data structures, and other instructions that a computer can execute to perform a specific task or set of tasks.</a:t>
            </a:r>
            <a:br>
              <a:rPr lang="en-US" sz="1200">
                <a:solidFill>
                  <a:srgbClr val="FFFFFF"/>
                </a:solidFill>
              </a:rPr>
            </a:br>
            <a:endParaRPr lang="en-US" sz="1200">
              <a:solidFill>
                <a:srgbClr val="FFFFFF"/>
              </a:solidFill>
              <a:cs typeface="Calibri" panose="020F0502020204030204"/>
            </a:endParaRPr>
          </a:p>
          <a:p>
            <a:r>
              <a:rPr lang="en-US" sz="1200">
                <a:solidFill>
                  <a:srgbClr val="FFFFFF"/>
                </a:solidFill>
                <a:latin typeface="Arial"/>
                <a:cs typeface="Arial"/>
              </a:rPr>
              <a:t>Programming is typically done using a programming language, such as Java, Python, C++, or JavaScript, among many others. Each programming language has its own syntax, rules, and features that programmers use to create their programs.</a:t>
            </a:r>
            <a:br>
              <a:rPr lang="en-US" sz="1200">
                <a:solidFill>
                  <a:srgbClr val="FFFFFF"/>
                </a:solidFill>
              </a:rPr>
            </a:br>
            <a:endParaRPr lang="en-US" sz="1200">
              <a:solidFill>
                <a:srgbClr val="FFFFFF"/>
              </a:solidFill>
              <a:cs typeface="Calibri" panose="020F0502020204030204"/>
            </a:endParaRPr>
          </a:p>
          <a:p>
            <a:r>
              <a:rPr lang="en-US" sz="1200">
                <a:solidFill>
                  <a:srgbClr val="FFFFFF"/>
                </a:solidFill>
                <a:latin typeface="Arial"/>
                <a:cs typeface="Arial"/>
              </a:rPr>
              <a:t>The programming process typically involves several steps, including:</a:t>
            </a:r>
            <a:br>
              <a:rPr lang="en-US" sz="1200">
                <a:solidFill>
                  <a:srgbClr val="FFFFFF"/>
                </a:solidFill>
              </a:rPr>
            </a:br>
            <a:endParaRPr lang="en-US" sz="1200">
              <a:solidFill>
                <a:srgbClr val="FFFFFF"/>
              </a:solidFill>
              <a:cs typeface="Calibri" panose="020F0502020204030204"/>
            </a:endParaRPr>
          </a:p>
          <a:p>
            <a:r>
              <a:rPr lang="en-US" sz="1200">
                <a:solidFill>
                  <a:srgbClr val="FFFFFF"/>
                </a:solidFill>
                <a:latin typeface="Arial"/>
                <a:cs typeface="Arial"/>
              </a:rPr>
              <a:t>1. Understanding the problem or task that the program is intended to solve.</a:t>
            </a:r>
            <a:endParaRPr lang="en-US" sz="1200">
              <a:solidFill>
                <a:srgbClr val="FFFFFF"/>
              </a:solidFill>
              <a:cs typeface="Calibri"/>
            </a:endParaRPr>
          </a:p>
          <a:p>
            <a:r>
              <a:rPr lang="en-US" sz="1200">
                <a:solidFill>
                  <a:srgbClr val="FFFFFF"/>
                </a:solidFill>
                <a:latin typeface="Arial"/>
                <a:cs typeface="Arial"/>
              </a:rPr>
              <a:t>2. Designing a solution to the problem, including selecting appropriate algorithms and data structures.</a:t>
            </a:r>
            <a:endParaRPr lang="en-US" sz="1200">
              <a:solidFill>
                <a:srgbClr val="FFFFFF"/>
              </a:solidFill>
              <a:cs typeface="Calibri"/>
            </a:endParaRPr>
          </a:p>
          <a:p>
            <a:r>
              <a:rPr lang="en-US" sz="1200">
                <a:solidFill>
                  <a:srgbClr val="FFFFFF"/>
                </a:solidFill>
                <a:latin typeface="Arial"/>
                <a:cs typeface="Arial"/>
              </a:rPr>
              <a:t>3. Writing the code using a programming language and appropriate tools, such as an Integrated Development Environment (IDE).</a:t>
            </a:r>
            <a:endParaRPr lang="en-US" sz="1200">
              <a:solidFill>
                <a:srgbClr val="FFFFFF"/>
              </a:solidFill>
              <a:cs typeface="Calibri"/>
            </a:endParaRPr>
          </a:p>
          <a:p>
            <a:r>
              <a:rPr lang="en-US" sz="1200">
                <a:solidFill>
                  <a:srgbClr val="FFFFFF"/>
                </a:solidFill>
                <a:latin typeface="Arial"/>
                <a:cs typeface="Arial"/>
              </a:rPr>
              <a:t>4. Testing the code to ensure that it works correctly and meets the desired specifications.</a:t>
            </a:r>
            <a:endParaRPr lang="en-US" sz="1200">
              <a:solidFill>
                <a:srgbClr val="FFFFFF"/>
              </a:solidFill>
              <a:cs typeface="Calibri"/>
            </a:endParaRPr>
          </a:p>
          <a:p>
            <a:r>
              <a:rPr lang="en-US" sz="1200">
                <a:solidFill>
                  <a:srgbClr val="FFFFFF"/>
                </a:solidFill>
                <a:latin typeface="Arial"/>
                <a:cs typeface="Arial"/>
              </a:rPr>
              <a:t>5. Debugging and refining the code as needed to fix any errors or improve performance.</a:t>
            </a:r>
            <a:endParaRPr lang="en-US" sz="1200">
              <a:solidFill>
                <a:srgbClr val="FFFFFF"/>
              </a:solidFill>
              <a:cs typeface="Calibri"/>
            </a:endParaRPr>
          </a:p>
          <a:p>
            <a:r>
              <a:rPr lang="en-US" sz="1200">
                <a:solidFill>
                  <a:srgbClr val="FFFFFF"/>
                </a:solidFill>
                <a:latin typeface="Arial"/>
                <a:cs typeface="Arial"/>
              </a:rPr>
              <a:t>6. Maintaining the code over time, including making updates or modifications as needed to address changing requirements or fix bugs.</a:t>
            </a:r>
            <a:endParaRPr lang="en-US" sz="1200">
              <a:solidFill>
                <a:srgbClr val="FFFFFF"/>
              </a:solidFill>
              <a:cs typeface="Calibri"/>
            </a:endParaRPr>
          </a:p>
          <a:p>
            <a:r>
              <a:rPr lang="en-US" sz="1200">
                <a:solidFill>
                  <a:srgbClr val="FFFFFF"/>
                </a:solidFill>
                <a:latin typeface="Arial"/>
                <a:cs typeface="Arial"/>
              </a:rPr>
              <a:t>Overall, programming is a critical skill in today's technology-driven world, and is used to create everything from simple scripts to complex software applications that power businesses, organizations, and governments around the world.</a:t>
            </a:r>
            <a:endParaRPr lang="en-US" sz="1200">
              <a:solidFill>
                <a:srgbClr val="FFFFFF"/>
              </a:solidFill>
              <a:cs typeface="Calibri"/>
            </a:endParaRPr>
          </a:p>
          <a:p>
            <a:endParaRPr lang="en-US" sz="1200">
              <a:solidFill>
                <a:srgbClr val="FFFFFF"/>
              </a:solidFill>
              <a:cs typeface="Calibri"/>
            </a:endParaRPr>
          </a:p>
        </p:txBody>
      </p:sp>
    </p:spTree>
    <p:extLst>
      <p:ext uri="{BB962C8B-B14F-4D97-AF65-F5344CB8AC3E}">
        <p14:creationId xmlns:p14="http://schemas.microsoft.com/office/powerpoint/2010/main" val="2735878380"/>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1A9F7B4E-B03D-4F64-BE33-00D074458D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16">
            <a:extLst>
              <a:ext uri="{FF2B5EF4-FFF2-40B4-BE49-F238E27FC236}">
                <a16:creationId xmlns:a16="http://schemas.microsoft.com/office/drawing/2014/main" id="{C695A88F-CDAD-7FC7-D0E2-0A8F74F5ADEF}"/>
              </a:ext>
            </a:extLst>
          </p:cNvPr>
          <p:cNvPicPr>
            <a:picLocks noChangeAspect="1"/>
          </p:cNvPicPr>
          <p:nvPr/>
        </p:nvPicPr>
        <p:blipFill rotWithShape="1">
          <a:blip r:embed="rId2">
            <a:alphaModFix amt="40000"/>
          </a:blip>
          <a:srcRect t="21348" r="-2" b="303"/>
          <a:stretch/>
        </p:blipFill>
        <p:spPr>
          <a:xfrm>
            <a:off x="20" y="10"/>
            <a:ext cx="12191979" cy="6857990"/>
          </a:xfrm>
          <a:prstGeom prst="rect">
            <a:avLst/>
          </a:prstGeom>
        </p:spPr>
      </p:pic>
      <p:sp>
        <p:nvSpPr>
          <p:cNvPr id="2" name="Title 1">
            <a:extLst>
              <a:ext uri="{FF2B5EF4-FFF2-40B4-BE49-F238E27FC236}">
                <a16:creationId xmlns:a16="http://schemas.microsoft.com/office/drawing/2014/main" id="{243A7907-E305-88B3-3384-CCB9C29BD51F}"/>
              </a:ext>
            </a:extLst>
          </p:cNvPr>
          <p:cNvSpPr>
            <a:spLocks noGrp="1"/>
          </p:cNvSpPr>
          <p:nvPr>
            <p:ph type="title"/>
          </p:nvPr>
        </p:nvSpPr>
        <p:spPr>
          <a:xfrm>
            <a:off x="838200" y="365125"/>
            <a:ext cx="10515600" cy="1325563"/>
          </a:xfrm>
        </p:spPr>
        <p:txBody>
          <a:bodyPr>
            <a:normAutofit/>
          </a:bodyPr>
          <a:lstStyle/>
          <a:p>
            <a:r>
              <a:rPr lang="en-US" sz="5400">
                <a:solidFill>
                  <a:srgbClr val="FFFFFF"/>
                </a:solidFill>
                <a:cs typeface="Calibri Light"/>
              </a:rPr>
              <a:t>2.For what we can use programing</a:t>
            </a:r>
            <a:endParaRPr lang="en-US" sz="5400">
              <a:solidFill>
                <a:srgbClr val="FFFFFF"/>
              </a:solidFill>
            </a:endParaRPr>
          </a:p>
        </p:txBody>
      </p:sp>
      <p:sp>
        <p:nvSpPr>
          <p:cNvPr id="23" name="sketchy line">
            <a:extLst>
              <a:ext uri="{FF2B5EF4-FFF2-40B4-BE49-F238E27FC236}">
                <a16:creationId xmlns:a16="http://schemas.microsoft.com/office/drawing/2014/main" id="{7E2BE7F7-CA89-4002-ACCE-A478AEA24F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4399" y="1681544"/>
            <a:ext cx="9692640" cy="18288"/>
          </a:xfrm>
          <a:custGeom>
            <a:avLst/>
            <a:gdLst>
              <a:gd name="connsiteX0" fmla="*/ 0 w 9692640"/>
              <a:gd name="connsiteY0" fmla="*/ 0 h 18288"/>
              <a:gd name="connsiteX1" fmla="*/ 401552 w 9692640"/>
              <a:gd name="connsiteY1" fmla="*/ 0 h 18288"/>
              <a:gd name="connsiteX2" fmla="*/ 996957 w 9692640"/>
              <a:gd name="connsiteY2" fmla="*/ 0 h 18288"/>
              <a:gd name="connsiteX3" fmla="*/ 1398509 w 9692640"/>
              <a:gd name="connsiteY3" fmla="*/ 0 h 18288"/>
              <a:gd name="connsiteX4" fmla="*/ 2090841 w 9692640"/>
              <a:gd name="connsiteY4" fmla="*/ 0 h 18288"/>
              <a:gd name="connsiteX5" fmla="*/ 2686246 w 9692640"/>
              <a:gd name="connsiteY5" fmla="*/ 0 h 18288"/>
              <a:gd name="connsiteX6" fmla="*/ 3475504 w 9692640"/>
              <a:gd name="connsiteY6" fmla="*/ 0 h 18288"/>
              <a:gd name="connsiteX7" fmla="*/ 4361688 w 9692640"/>
              <a:gd name="connsiteY7" fmla="*/ 0 h 18288"/>
              <a:gd name="connsiteX8" fmla="*/ 5054019 w 9692640"/>
              <a:gd name="connsiteY8" fmla="*/ 0 h 18288"/>
              <a:gd name="connsiteX9" fmla="*/ 5940204 w 9692640"/>
              <a:gd name="connsiteY9" fmla="*/ 0 h 18288"/>
              <a:gd name="connsiteX10" fmla="*/ 6632535 w 9692640"/>
              <a:gd name="connsiteY10" fmla="*/ 0 h 18288"/>
              <a:gd name="connsiteX11" fmla="*/ 7034087 w 9692640"/>
              <a:gd name="connsiteY11" fmla="*/ 0 h 18288"/>
              <a:gd name="connsiteX12" fmla="*/ 7532566 w 9692640"/>
              <a:gd name="connsiteY12" fmla="*/ 0 h 18288"/>
              <a:gd name="connsiteX13" fmla="*/ 8418750 w 9692640"/>
              <a:gd name="connsiteY13" fmla="*/ 0 h 18288"/>
              <a:gd name="connsiteX14" fmla="*/ 9692640 w 9692640"/>
              <a:gd name="connsiteY14" fmla="*/ 0 h 18288"/>
              <a:gd name="connsiteX15" fmla="*/ 9692640 w 9692640"/>
              <a:gd name="connsiteY15" fmla="*/ 18288 h 18288"/>
              <a:gd name="connsiteX16" fmla="*/ 9000309 w 9692640"/>
              <a:gd name="connsiteY16" fmla="*/ 18288 h 18288"/>
              <a:gd name="connsiteX17" fmla="*/ 8307977 w 9692640"/>
              <a:gd name="connsiteY17" fmla="*/ 18288 h 18288"/>
              <a:gd name="connsiteX18" fmla="*/ 7712572 w 9692640"/>
              <a:gd name="connsiteY18" fmla="*/ 18288 h 18288"/>
              <a:gd name="connsiteX19" fmla="*/ 7214093 w 9692640"/>
              <a:gd name="connsiteY19" fmla="*/ 18288 h 18288"/>
              <a:gd name="connsiteX20" fmla="*/ 6327909 w 9692640"/>
              <a:gd name="connsiteY20" fmla="*/ 18288 h 18288"/>
              <a:gd name="connsiteX21" fmla="*/ 5635578 w 9692640"/>
              <a:gd name="connsiteY21" fmla="*/ 18288 h 18288"/>
              <a:gd name="connsiteX22" fmla="*/ 4846320 w 9692640"/>
              <a:gd name="connsiteY22" fmla="*/ 18288 h 18288"/>
              <a:gd name="connsiteX23" fmla="*/ 4444768 w 9692640"/>
              <a:gd name="connsiteY23" fmla="*/ 18288 h 18288"/>
              <a:gd name="connsiteX24" fmla="*/ 3946289 w 9692640"/>
              <a:gd name="connsiteY24" fmla="*/ 18288 h 18288"/>
              <a:gd name="connsiteX25" fmla="*/ 3253958 w 9692640"/>
              <a:gd name="connsiteY25" fmla="*/ 18288 h 18288"/>
              <a:gd name="connsiteX26" fmla="*/ 2464700 w 9692640"/>
              <a:gd name="connsiteY26" fmla="*/ 18288 h 18288"/>
              <a:gd name="connsiteX27" fmla="*/ 2063148 w 9692640"/>
              <a:gd name="connsiteY27" fmla="*/ 18288 h 18288"/>
              <a:gd name="connsiteX28" fmla="*/ 1661595 w 9692640"/>
              <a:gd name="connsiteY28" fmla="*/ 18288 h 18288"/>
              <a:gd name="connsiteX29" fmla="*/ 969264 w 9692640"/>
              <a:gd name="connsiteY29" fmla="*/ 18288 h 18288"/>
              <a:gd name="connsiteX30" fmla="*/ 0 w 9692640"/>
              <a:gd name="connsiteY30" fmla="*/ 18288 h 18288"/>
              <a:gd name="connsiteX31" fmla="*/ 0 w 9692640"/>
              <a:gd name="connsiteY3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9692640" h="18288" fill="none" extrusionOk="0">
                <a:moveTo>
                  <a:pt x="0" y="0"/>
                </a:moveTo>
                <a:cubicBezTo>
                  <a:pt x="142992" y="4732"/>
                  <a:pt x="265909" y="-3365"/>
                  <a:pt x="401552" y="0"/>
                </a:cubicBezTo>
                <a:cubicBezTo>
                  <a:pt x="537195" y="3365"/>
                  <a:pt x="738153" y="6482"/>
                  <a:pt x="996957" y="0"/>
                </a:cubicBezTo>
                <a:cubicBezTo>
                  <a:pt x="1255762" y="-6482"/>
                  <a:pt x="1280511" y="12509"/>
                  <a:pt x="1398509" y="0"/>
                </a:cubicBezTo>
                <a:cubicBezTo>
                  <a:pt x="1516507" y="-12509"/>
                  <a:pt x="1782573" y="-31523"/>
                  <a:pt x="2090841" y="0"/>
                </a:cubicBezTo>
                <a:cubicBezTo>
                  <a:pt x="2399109" y="31523"/>
                  <a:pt x="2488380" y="26286"/>
                  <a:pt x="2686246" y="0"/>
                </a:cubicBezTo>
                <a:cubicBezTo>
                  <a:pt x="2884112" y="-26286"/>
                  <a:pt x="3186024" y="-14734"/>
                  <a:pt x="3475504" y="0"/>
                </a:cubicBezTo>
                <a:cubicBezTo>
                  <a:pt x="3764984" y="14734"/>
                  <a:pt x="4053017" y="43292"/>
                  <a:pt x="4361688" y="0"/>
                </a:cubicBezTo>
                <a:cubicBezTo>
                  <a:pt x="4670359" y="-43292"/>
                  <a:pt x="4736164" y="-729"/>
                  <a:pt x="5054019" y="0"/>
                </a:cubicBezTo>
                <a:cubicBezTo>
                  <a:pt x="5371874" y="729"/>
                  <a:pt x="5543528" y="-22963"/>
                  <a:pt x="5940204" y="0"/>
                </a:cubicBezTo>
                <a:cubicBezTo>
                  <a:pt x="6336881" y="22963"/>
                  <a:pt x="6423838" y="6469"/>
                  <a:pt x="6632535" y="0"/>
                </a:cubicBezTo>
                <a:cubicBezTo>
                  <a:pt x="6841232" y="-6469"/>
                  <a:pt x="6852819" y="17036"/>
                  <a:pt x="7034087" y="0"/>
                </a:cubicBezTo>
                <a:cubicBezTo>
                  <a:pt x="7215355" y="-17036"/>
                  <a:pt x="7313136" y="11151"/>
                  <a:pt x="7532566" y="0"/>
                </a:cubicBezTo>
                <a:cubicBezTo>
                  <a:pt x="7751996" y="-11151"/>
                  <a:pt x="8015001" y="25614"/>
                  <a:pt x="8418750" y="0"/>
                </a:cubicBezTo>
                <a:cubicBezTo>
                  <a:pt x="8822499" y="-25614"/>
                  <a:pt x="9163239" y="48603"/>
                  <a:pt x="9692640" y="0"/>
                </a:cubicBezTo>
                <a:cubicBezTo>
                  <a:pt x="9691955" y="4437"/>
                  <a:pt x="9693170" y="10717"/>
                  <a:pt x="9692640" y="18288"/>
                </a:cubicBezTo>
                <a:cubicBezTo>
                  <a:pt x="9545125" y="42172"/>
                  <a:pt x="9164259" y="6706"/>
                  <a:pt x="9000309" y="18288"/>
                </a:cubicBezTo>
                <a:cubicBezTo>
                  <a:pt x="8836359" y="29870"/>
                  <a:pt x="8521035" y="-14108"/>
                  <a:pt x="8307977" y="18288"/>
                </a:cubicBezTo>
                <a:cubicBezTo>
                  <a:pt x="8094919" y="50684"/>
                  <a:pt x="7881757" y="11235"/>
                  <a:pt x="7712572" y="18288"/>
                </a:cubicBezTo>
                <a:cubicBezTo>
                  <a:pt x="7543387" y="25341"/>
                  <a:pt x="7358861" y="20625"/>
                  <a:pt x="7214093" y="18288"/>
                </a:cubicBezTo>
                <a:cubicBezTo>
                  <a:pt x="7069325" y="15951"/>
                  <a:pt x="6523705" y="52160"/>
                  <a:pt x="6327909" y="18288"/>
                </a:cubicBezTo>
                <a:cubicBezTo>
                  <a:pt x="6132113" y="-15584"/>
                  <a:pt x="5923847" y="21204"/>
                  <a:pt x="5635578" y="18288"/>
                </a:cubicBezTo>
                <a:cubicBezTo>
                  <a:pt x="5347309" y="15372"/>
                  <a:pt x="5114749" y="50642"/>
                  <a:pt x="4846320" y="18288"/>
                </a:cubicBezTo>
                <a:cubicBezTo>
                  <a:pt x="4577891" y="-14066"/>
                  <a:pt x="4576701" y="1487"/>
                  <a:pt x="4444768" y="18288"/>
                </a:cubicBezTo>
                <a:cubicBezTo>
                  <a:pt x="4312835" y="35089"/>
                  <a:pt x="4112575" y="15158"/>
                  <a:pt x="3946289" y="18288"/>
                </a:cubicBezTo>
                <a:cubicBezTo>
                  <a:pt x="3780003" y="21418"/>
                  <a:pt x="3396009" y="18797"/>
                  <a:pt x="3253958" y="18288"/>
                </a:cubicBezTo>
                <a:cubicBezTo>
                  <a:pt x="3111907" y="17779"/>
                  <a:pt x="2760272" y="57223"/>
                  <a:pt x="2464700" y="18288"/>
                </a:cubicBezTo>
                <a:cubicBezTo>
                  <a:pt x="2169128" y="-20647"/>
                  <a:pt x="2232262" y="7960"/>
                  <a:pt x="2063148" y="18288"/>
                </a:cubicBezTo>
                <a:cubicBezTo>
                  <a:pt x="1894034" y="28616"/>
                  <a:pt x="1799338" y="3019"/>
                  <a:pt x="1661595" y="18288"/>
                </a:cubicBezTo>
                <a:cubicBezTo>
                  <a:pt x="1523852" y="33557"/>
                  <a:pt x="1113928" y="-4352"/>
                  <a:pt x="969264" y="18288"/>
                </a:cubicBezTo>
                <a:cubicBezTo>
                  <a:pt x="824600" y="40928"/>
                  <a:pt x="356149" y="-3128"/>
                  <a:pt x="0" y="18288"/>
                </a:cubicBezTo>
                <a:cubicBezTo>
                  <a:pt x="-540" y="12521"/>
                  <a:pt x="894" y="7749"/>
                  <a:pt x="0" y="0"/>
                </a:cubicBezTo>
                <a:close/>
              </a:path>
              <a:path w="9692640" h="18288" stroke="0" extrusionOk="0">
                <a:moveTo>
                  <a:pt x="0" y="0"/>
                </a:moveTo>
                <a:cubicBezTo>
                  <a:pt x="162642" y="3864"/>
                  <a:pt x="346119" y="-18364"/>
                  <a:pt x="498479" y="0"/>
                </a:cubicBezTo>
                <a:cubicBezTo>
                  <a:pt x="650839" y="18364"/>
                  <a:pt x="712065" y="-9389"/>
                  <a:pt x="900031" y="0"/>
                </a:cubicBezTo>
                <a:cubicBezTo>
                  <a:pt x="1087997" y="9389"/>
                  <a:pt x="1177291" y="3685"/>
                  <a:pt x="1398509" y="0"/>
                </a:cubicBezTo>
                <a:cubicBezTo>
                  <a:pt x="1619727" y="-3685"/>
                  <a:pt x="1874008" y="-8897"/>
                  <a:pt x="2090841" y="0"/>
                </a:cubicBezTo>
                <a:cubicBezTo>
                  <a:pt x="2307674" y="8897"/>
                  <a:pt x="2573432" y="-313"/>
                  <a:pt x="2880099" y="0"/>
                </a:cubicBezTo>
                <a:cubicBezTo>
                  <a:pt x="3186766" y="313"/>
                  <a:pt x="3422577" y="10664"/>
                  <a:pt x="3766283" y="0"/>
                </a:cubicBezTo>
                <a:cubicBezTo>
                  <a:pt x="4109989" y="-10664"/>
                  <a:pt x="4342683" y="-32873"/>
                  <a:pt x="4652467" y="0"/>
                </a:cubicBezTo>
                <a:cubicBezTo>
                  <a:pt x="4962251" y="32873"/>
                  <a:pt x="5122120" y="29155"/>
                  <a:pt x="5247872" y="0"/>
                </a:cubicBezTo>
                <a:cubicBezTo>
                  <a:pt x="5373625" y="-29155"/>
                  <a:pt x="5749491" y="1706"/>
                  <a:pt x="6037130" y="0"/>
                </a:cubicBezTo>
                <a:cubicBezTo>
                  <a:pt x="6324769" y="-1706"/>
                  <a:pt x="6531407" y="1172"/>
                  <a:pt x="6729461" y="0"/>
                </a:cubicBezTo>
                <a:cubicBezTo>
                  <a:pt x="6927515" y="-1172"/>
                  <a:pt x="7096794" y="-1520"/>
                  <a:pt x="7324867" y="0"/>
                </a:cubicBezTo>
                <a:cubicBezTo>
                  <a:pt x="7552940" y="1520"/>
                  <a:pt x="7878827" y="-17110"/>
                  <a:pt x="8114124" y="0"/>
                </a:cubicBezTo>
                <a:cubicBezTo>
                  <a:pt x="8349421" y="17110"/>
                  <a:pt x="8334208" y="15114"/>
                  <a:pt x="8515677" y="0"/>
                </a:cubicBezTo>
                <a:cubicBezTo>
                  <a:pt x="8697146" y="-15114"/>
                  <a:pt x="9236164" y="22466"/>
                  <a:pt x="9692640" y="0"/>
                </a:cubicBezTo>
                <a:cubicBezTo>
                  <a:pt x="9692735" y="8251"/>
                  <a:pt x="9692514" y="12333"/>
                  <a:pt x="9692640" y="18288"/>
                </a:cubicBezTo>
                <a:cubicBezTo>
                  <a:pt x="9410102" y="47398"/>
                  <a:pt x="9172773" y="7109"/>
                  <a:pt x="9000309" y="18288"/>
                </a:cubicBezTo>
                <a:cubicBezTo>
                  <a:pt x="8827845" y="29467"/>
                  <a:pt x="8713608" y="28372"/>
                  <a:pt x="8501830" y="18288"/>
                </a:cubicBezTo>
                <a:cubicBezTo>
                  <a:pt x="8290052" y="8204"/>
                  <a:pt x="7893416" y="3561"/>
                  <a:pt x="7712572" y="18288"/>
                </a:cubicBezTo>
                <a:cubicBezTo>
                  <a:pt x="7531728" y="33015"/>
                  <a:pt x="7480716" y="17052"/>
                  <a:pt x="7311020" y="18288"/>
                </a:cubicBezTo>
                <a:cubicBezTo>
                  <a:pt x="7141324" y="19524"/>
                  <a:pt x="6962706" y="15975"/>
                  <a:pt x="6618688" y="18288"/>
                </a:cubicBezTo>
                <a:cubicBezTo>
                  <a:pt x="6274670" y="20601"/>
                  <a:pt x="6230664" y="-1692"/>
                  <a:pt x="6120210" y="18288"/>
                </a:cubicBezTo>
                <a:cubicBezTo>
                  <a:pt x="6009756" y="38268"/>
                  <a:pt x="5442516" y="28115"/>
                  <a:pt x="5234026" y="18288"/>
                </a:cubicBezTo>
                <a:cubicBezTo>
                  <a:pt x="5025536" y="8461"/>
                  <a:pt x="4953693" y="18182"/>
                  <a:pt x="4832473" y="18288"/>
                </a:cubicBezTo>
                <a:cubicBezTo>
                  <a:pt x="4711253" y="18394"/>
                  <a:pt x="4414565" y="-11251"/>
                  <a:pt x="4140142" y="18288"/>
                </a:cubicBezTo>
                <a:cubicBezTo>
                  <a:pt x="3865719" y="47827"/>
                  <a:pt x="3819081" y="16772"/>
                  <a:pt x="3738590" y="18288"/>
                </a:cubicBezTo>
                <a:cubicBezTo>
                  <a:pt x="3658099" y="19804"/>
                  <a:pt x="3427576" y="1385"/>
                  <a:pt x="3240111" y="18288"/>
                </a:cubicBezTo>
                <a:cubicBezTo>
                  <a:pt x="3052646" y="35191"/>
                  <a:pt x="2749652" y="-13914"/>
                  <a:pt x="2450853" y="18288"/>
                </a:cubicBezTo>
                <a:cubicBezTo>
                  <a:pt x="2152054" y="50490"/>
                  <a:pt x="1928331" y="61101"/>
                  <a:pt x="1564669" y="18288"/>
                </a:cubicBezTo>
                <a:cubicBezTo>
                  <a:pt x="1201007" y="-24525"/>
                  <a:pt x="1217828" y="-275"/>
                  <a:pt x="1066190" y="18288"/>
                </a:cubicBezTo>
                <a:cubicBezTo>
                  <a:pt x="914552" y="36851"/>
                  <a:pt x="418290" y="-14785"/>
                  <a:pt x="0" y="18288"/>
                </a:cubicBezTo>
                <a:cubicBezTo>
                  <a:pt x="641" y="14236"/>
                  <a:pt x="889" y="7550"/>
                  <a:pt x="0" y="0"/>
                </a:cubicBezTo>
                <a:close/>
              </a:path>
            </a:pathLst>
          </a:custGeom>
          <a:solidFill>
            <a:srgbClr val="FFFFFF">
              <a:alpha val="75000"/>
            </a:srgbClr>
          </a:solidFill>
          <a:ln w="44450" cap="rnd">
            <a:solidFill>
              <a:srgbClr val="FFFFFF">
                <a:alpha val="75000"/>
              </a:srgb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Content Placeholder 14">
            <a:extLst>
              <a:ext uri="{FF2B5EF4-FFF2-40B4-BE49-F238E27FC236}">
                <a16:creationId xmlns:a16="http://schemas.microsoft.com/office/drawing/2014/main" id="{99B880B8-A84F-E69B-092F-7CCE47A4C637}"/>
              </a:ext>
            </a:extLst>
          </p:cNvPr>
          <p:cNvSpPr>
            <a:spLocks noGrp="1"/>
          </p:cNvSpPr>
          <p:nvPr>
            <p:ph idx="1"/>
          </p:nvPr>
        </p:nvSpPr>
        <p:spPr>
          <a:xfrm>
            <a:off x="838200" y="2004446"/>
            <a:ext cx="10515600" cy="4373965"/>
          </a:xfrm>
        </p:spPr>
        <p:txBody>
          <a:bodyPr vert="horz" lIns="91440" tIns="45720" rIns="91440" bIns="45720" rtlCol="0" anchor="t">
            <a:normAutofit/>
          </a:bodyPr>
          <a:lstStyle/>
          <a:p>
            <a:pPr marL="0" indent="0">
              <a:buNone/>
            </a:pPr>
            <a:endParaRPr lang="en-US" sz="1000" b="1">
              <a:solidFill>
                <a:srgbClr val="FFFFFF"/>
              </a:solidFill>
              <a:cs typeface="Calibri" panose="020F0502020204030204"/>
            </a:endParaRPr>
          </a:p>
          <a:p>
            <a:pPr marL="0" indent="0">
              <a:buNone/>
            </a:pPr>
            <a:endParaRPr lang="en-US" sz="1000" dirty="0">
              <a:solidFill>
                <a:srgbClr val="FFFFFF"/>
              </a:solidFill>
              <a:cs typeface="Calibri" panose="020F0502020204030204"/>
            </a:endParaRPr>
          </a:p>
          <a:p>
            <a:r>
              <a:rPr lang="en-US" sz="1000" dirty="0">
                <a:solidFill>
                  <a:srgbClr val="FFFFFF"/>
                </a:solidFill>
                <a:latin typeface="Arial"/>
                <a:cs typeface="Arial"/>
              </a:rPr>
              <a:t>Programming can be used for a wide variety of tasks and applications. Here are some examples:</a:t>
            </a:r>
            <a:endParaRPr lang="en-US" sz="1000" dirty="0">
              <a:solidFill>
                <a:srgbClr val="FFFFFF"/>
              </a:solidFill>
            </a:endParaRPr>
          </a:p>
          <a:p>
            <a:r>
              <a:rPr lang="en-US" sz="1000" dirty="0">
                <a:solidFill>
                  <a:srgbClr val="FFFFFF"/>
                </a:solidFill>
                <a:latin typeface="Arial"/>
                <a:cs typeface="Arial"/>
              </a:rPr>
              <a:t>1. Creating software applications: Programming is used to create software applications for a variety of purposes, such as productivity tools, financial software, video games, and mobile apps.</a:t>
            </a:r>
            <a:endParaRPr lang="en-US" sz="1000" dirty="0">
              <a:solidFill>
                <a:srgbClr val="FFFFFF"/>
              </a:solidFill>
            </a:endParaRPr>
          </a:p>
          <a:p>
            <a:r>
              <a:rPr lang="en-US" sz="1000" dirty="0">
                <a:solidFill>
                  <a:srgbClr val="FFFFFF"/>
                </a:solidFill>
                <a:latin typeface="Arial"/>
                <a:cs typeface="Arial"/>
              </a:rPr>
              <a:t>2. Building websites and web applications: Programming is used to build websites and web applications using technologies such as HTML, CSS, and JavaScript.</a:t>
            </a:r>
            <a:endParaRPr lang="en-US" sz="1000" dirty="0">
              <a:solidFill>
                <a:srgbClr val="FFFFFF"/>
              </a:solidFill>
            </a:endParaRPr>
          </a:p>
          <a:p>
            <a:r>
              <a:rPr lang="en-US" sz="1000" dirty="0">
                <a:solidFill>
                  <a:srgbClr val="FFFFFF"/>
                </a:solidFill>
                <a:latin typeface="Arial"/>
                <a:cs typeface="Arial"/>
              </a:rPr>
              <a:t>3. Developing artificial intelligence and machine learning: Programming is used to develop artificial intelligence and machine learning systems that can perform tasks such as image recognition, natural language processing, and predictive analytics.</a:t>
            </a:r>
            <a:endParaRPr lang="en-US" sz="1000" dirty="0">
              <a:solidFill>
                <a:srgbClr val="FFFFFF"/>
              </a:solidFill>
            </a:endParaRPr>
          </a:p>
          <a:p>
            <a:r>
              <a:rPr lang="en-US" sz="1000" dirty="0">
                <a:solidFill>
                  <a:srgbClr val="FFFFFF"/>
                </a:solidFill>
                <a:latin typeface="Arial"/>
                <a:cs typeface="Arial"/>
              </a:rPr>
              <a:t>4. Automating tasks: Programming is used to automate repetitive tasks such as data entry or report generation, which can save time and improve efficiency.</a:t>
            </a:r>
            <a:endParaRPr lang="en-US" sz="1000" dirty="0">
              <a:solidFill>
                <a:srgbClr val="FFFFFF"/>
              </a:solidFill>
            </a:endParaRPr>
          </a:p>
          <a:p>
            <a:r>
              <a:rPr lang="en-US" sz="1000" dirty="0">
                <a:solidFill>
                  <a:srgbClr val="FFFFFF"/>
                </a:solidFill>
                <a:latin typeface="Arial"/>
                <a:cs typeface="Arial"/>
              </a:rPr>
              <a:t>5. Controlling hardware devices: Programming is used to control hardware devices such as robots, drones, and smart home devices, enabling them to perform specific tasks or respond to user input.</a:t>
            </a:r>
            <a:endParaRPr lang="en-US" sz="1000" dirty="0">
              <a:solidFill>
                <a:srgbClr val="FFFFFF"/>
              </a:solidFill>
            </a:endParaRPr>
          </a:p>
          <a:p>
            <a:r>
              <a:rPr lang="en-US" sz="1000" dirty="0">
                <a:solidFill>
                  <a:srgbClr val="FFFFFF"/>
                </a:solidFill>
                <a:latin typeface="Arial"/>
                <a:cs typeface="Arial"/>
              </a:rPr>
              <a:t>6. Analyzing data: Programming is used to analyze large data sets and extract insights using techniques such as data mining, data visualization, and statistical analysis.</a:t>
            </a:r>
            <a:endParaRPr lang="en-US" sz="1000" dirty="0">
              <a:solidFill>
                <a:srgbClr val="FFFFFF"/>
              </a:solidFill>
            </a:endParaRPr>
          </a:p>
          <a:p>
            <a:r>
              <a:rPr lang="en-US" sz="1000" dirty="0">
                <a:solidFill>
                  <a:srgbClr val="FFFFFF"/>
                </a:solidFill>
                <a:latin typeface="Arial"/>
                <a:cs typeface="Arial"/>
              </a:rPr>
              <a:t>7. Creating games: Programming is used to create video games, which are a popular form of entertainment enjoyed by millions of people around the world.</a:t>
            </a:r>
            <a:endParaRPr lang="en-US" sz="1000" dirty="0">
              <a:solidFill>
                <a:srgbClr val="FFFFFF"/>
              </a:solidFill>
            </a:endParaRPr>
          </a:p>
          <a:p>
            <a:r>
              <a:rPr lang="en-US" sz="1000" dirty="0">
                <a:solidFill>
                  <a:srgbClr val="FFFFFF"/>
                </a:solidFill>
                <a:latin typeface="Arial"/>
                <a:cs typeface="Arial"/>
              </a:rPr>
              <a:t>Overall, programming is a versatile tool that can be used in many different fields and applications, and is a valuable skill for anyone who wants to work in technology, science, engineering, or other related fields.</a:t>
            </a:r>
            <a:endParaRPr lang="en-US" sz="1000" dirty="0">
              <a:solidFill>
                <a:srgbClr val="FFFFFF"/>
              </a:solidFill>
            </a:endParaRPr>
          </a:p>
          <a:p>
            <a:endParaRPr lang="en-US" sz="1000">
              <a:solidFill>
                <a:srgbClr val="FFFFFF"/>
              </a:solidFill>
            </a:endParaRPr>
          </a:p>
          <a:p>
            <a:endParaRPr lang="en-US" sz="1000">
              <a:solidFill>
                <a:srgbClr val="FFFFFF"/>
              </a:solidFill>
              <a:cs typeface="Calibri"/>
            </a:endParaRPr>
          </a:p>
          <a:p>
            <a:endParaRPr lang="en-US" sz="1000">
              <a:solidFill>
                <a:srgbClr val="FFFFFF"/>
              </a:solidFill>
              <a:cs typeface="Calibri"/>
            </a:endParaRPr>
          </a:p>
        </p:txBody>
      </p:sp>
    </p:spTree>
    <p:extLst>
      <p:ext uri="{BB962C8B-B14F-4D97-AF65-F5344CB8AC3E}">
        <p14:creationId xmlns:p14="http://schemas.microsoft.com/office/powerpoint/2010/main" val="2524016663"/>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5" name="Rectangle 34">
            <a:extLst>
              <a:ext uri="{FF2B5EF4-FFF2-40B4-BE49-F238E27FC236}">
                <a16:creationId xmlns:a16="http://schemas.microsoft.com/office/drawing/2014/main" id="{8181FC64-B306-4821-98E2-780662EFC4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pic>
        <p:nvPicPr>
          <p:cNvPr id="8" name="Picture 9" descr="A picture containing text&#10;&#10;Description automatically generated">
            <a:extLst>
              <a:ext uri="{FF2B5EF4-FFF2-40B4-BE49-F238E27FC236}">
                <a16:creationId xmlns:a16="http://schemas.microsoft.com/office/drawing/2014/main" id="{06EBF1DA-9A54-8503-6AE2-F7A83CC30A29}"/>
              </a:ext>
            </a:extLst>
          </p:cNvPr>
          <p:cNvPicPr>
            <a:picLocks noChangeAspect="1"/>
          </p:cNvPicPr>
          <p:nvPr/>
        </p:nvPicPr>
        <p:blipFill rotWithShape="1">
          <a:blip r:embed="rId2"/>
          <a:srcRect l="31550" r="7531" b="-1"/>
          <a:stretch/>
        </p:blipFill>
        <p:spPr>
          <a:xfrm>
            <a:off x="20" y="10"/>
            <a:ext cx="9947062" cy="6857990"/>
          </a:xfrm>
          <a:prstGeom prst="rect">
            <a:avLst/>
          </a:prstGeom>
        </p:spPr>
      </p:pic>
      <p:sp>
        <p:nvSpPr>
          <p:cNvPr id="37" name="Freeform: Shape 36">
            <a:extLst>
              <a:ext uri="{FF2B5EF4-FFF2-40B4-BE49-F238E27FC236}">
                <a16:creationId xmlns:a16="http://schemas.microsoft.com/office/drawing/2014/main" id="{5871FC61-DD4E-47D4-81FD-8A7E7D12B37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986049" y="0"/>
            <a:ext cx="5205951" cy="6858000"/>
          </a:xfrm>
          <a:custGeom>
            <a:avLst/>
            <a:gdLst>
              <a:gd name="connsiteX0" fmla="*/ 0 w 5205951"/>
              <a:gd name="connsiteY0" fmla="*/ 0 h 6858000"/>
              <a:gd name="connsiteX1" fmla="*/ 1709529 w 5205951"/>
              <a:gd name="connsiteY1" fmla="*/ 0 h 6858000"/>
              <a:gd name="connsiteX2" fmla="*/ 2489695 w 5205951"/>
              <a:gd name="connsiteY2" fmla="*/ 0 h 6858000"/>
              <a:gd name="connsiteX3" fmla="*/ 3582928 w 5205951"/>
              <a:gd name="connsiteY3" fmla="*/ 0 h 6858000"/>
              <a:gd name="connsiteX4" fmla="*/ 3605052 w 5205951"/>
              <a:gd name="connsiteY4" fmla="*/ 14997 h 6858000"/>
              <a:gd name="connsiteX5" fmla="*/ 5205951 w 5205951"/>
              <a:gd name="connsiteY5" fmla="*/ 3621656 h 6858000"/>
              <a:gd name="connsiteX6" fmla="*/ 3331601 w 5205951"/>
              <a:gd name="connsiteY6" fmla="*/ 6374814 h 6858000"/>
              <a:gd name="connsiteX7" fmla="*/ 2814953 w 5205951"/>
              <a:gd name="connsiteY7" fmla="*/ 6780599 h 6858000"/>
              <a:gd name="connsiteX8" fmla="*/ 2703197 w 5205951"/>
              <a:gd name="connsiteY8" fmla="*/ 6858000 h 6858000"/>
              <a:gd name="connsiteX9" fmla="*/ 2489695 w 5205951"/>
              <a:gd name="connsiteY9" fmla="*/ 6858000 h 6858000"/>
              <a:gd name="connsiteX10" fmla="*/ 1709529 w 5205951"/>
              <a:gd name="connsiteY10" fmla="*/ 6858000 h 6858000"/>
              <a:gd name="connsiteX11" fmla="*/ 0 w 5205951"/>
              <a:gd name="connsiteY11"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205951" h="6858000">
                <a:moveTo>
                  <a:pt x="0" y="0"/>
                </a:moveTo>
                <a:lnTo>
                  <a:pt x="1709529" y="0"/>
                </a:lnTo>
                <a:lnTo>
                  <a:pt x="2489695" y="0"/>
                </a:lnTo>
                <a:lnTo>
                  <a:pt x="3582928" y="0"/>
                </a:lnTo>
                <a:lnTo>
                  <a:pt x="3605052" y="14997"/>
                </a:lnTo>
                <a:cubicBezTo>
                  <a:pt x="4632215" y="754641"/>
                  <a:pt x="5205951" y="2093192"/>
                  <a:pt x="5205951" y="3621656"/>
                </a:cubicBezTo>
                <a:cubicBezTo>
                  <a:pt x="5205951" y="4969131"/>
                  <a:pt x="4277226" y="5602839"/>
                  <a:pt x="3331601" y="6374814"/>
                </a:cubicBezTo>
                <a:cubicBezTo>
                  <a:pt x="3159398" y="6515397"/>
                  <a:pt x="2988771" y="6653108"/>
                  <a:pt x="2814953" y="6780599"/>
                </a:cubicBezTo>
                <a:lnTo>
                  <a:pt x="2703197" y="6858000"/>
                </a:lnTo>
                <a:lnTo>
                  <a:pt x="2489695" y="6858000"/>
                </a:lnTo>
                <a:lnTo>
                  <a:pt x="1709529" y="6858000"/>
                </a:lnTo>
                <a:lnTo>
                  <a:pt x="0" y="6858000"/>
                </a:lnTo>
                <a:close/>
              </a:path>
            </a:pathLst>
          </a:cu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useBgFill="1">
        <p:nvSpPr>
          <p:cNvPr id="39" name="Freeform: Shape 38">
            <a:extLst>
              <a:ext uri="{FF2B5EF4-FFF2-40B4-BE49-F238E27FC236}">
                <a16:creationId xmlns:a16="http://schemas.microsoft.com/office/drawing/2014/main" id="{F9EC3F91-A75C-4F74-867E-E4C28C13546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148226" y="0"/>
            <a:ext cx="5043774" cy="6858000"/>
          </a:xfrm>
          <a:custGeom>
            <a:avLst/>
            <a:gdLst>
              <a:gd name="connsiteX0" fmla="*/ 1648981 w 5043774"/>
              <a:gd name="connsiteY0" fmla="*/ 0 h 6858000"/>
              <a:gd name="connsiteX1" fmla="*/ 2759699 w 5043774"/>
              <a:gd name="connsiteY1" fmla="*/ 0 h 6858000"/>
              <a:gd name="connsiteX2" fmla="*/ 3379301 w 5043774"/>
              <a:gd name="connsiteY2" fmla="*/ 0 h 6858000"/>
              <a:gd name="connsiteX3" fmla="*/ 3552342 w 5043774"/>
              <a:gd name="connsiteY3" fmla="*/ 0 h 6858000"/>
              <a:gd name="connsiteX4" fmla="*/ 4617166 w 5043774"/>
              <a:gd name="connsiteY4" fmla="*/ 0 h 6858000"/>
              <a:gd name="connsiteX5" fmla="*/ 4786130 w 5043774"/>
              <a:gd name="connsiteY5" fmla="*/ 0 h 6858000"/>
              <a:gd name="connsiteX6" fmla="*/ 4980168 w 5043774"/>
              <a:gd name="connsiteY6" fmla="*/ 0 h 6858000"/>
              <a:gd name="connsiteX7" fmla="*/ 5043774 w 5043774"/>
              <a:gd name="connsiteY7" fmla="*/ 0 h 6858000"/>
              <a:gd name="connsiteX8" fmla="*/ 5043774 w 5043774"/>
              <a:gd name="connsiteY8" fmla="*/ 6858000 h 6858000"/>
              <a:gd name="connsiteX9" fmla="*/ 4980168 w 5043774"/>
              <a:gd name="connsiteY9" fmla="*/ 6858000 h 6858000"/>
              <a:gd name="connsiteX10" fmla="*/ 4786130 w 5043774"/>
              <a:gd name="connsiteY10" fmla="*/ 6858000 h 6858000"/>
              <a:gd name="connsiteX11" fmla="*/ 4617166 w 5043774"/>
              <a:gd name="connsiteY11" fmla="*/ 6858000 h 6858000"/>
              <a:gd name="connsiteX12" fmla="*/ 3552342 w 5043774"/>
              <a:gd name="connsiteY12" fmla="*/ 6858000 h 6858000"/>
              <a:gd name="connsiteX13" fmla="*/ 3379301 w 5043774"/>
              <a:gd name="connsiteY13" fmla="*/ 6858000 h 6858000"/>
              <a:gd name="connsiteX14" fmla="*/ 2759699 w 5043774"/>
              <a:gd name="connsiteY14" fmla="*/ 6858000 h 6858000"/>
              <a:gd name="connsiteX15" fmla="*/ 2542782 w 5043774"/>
              <a:gd name="connsiteY15" fmla="*/ 6858000 h 6858000"/>
              <a:gd name="connsiteX16" fmla="*/ 2429239 w 5043774"/>
              <a:gd name="connsiteY16" fmla="*/ 6780599 h 6858000"/>
              <a:gd name="connsiteX17" fmla="*/ 1904328 w 5043774"/>
              <a:gd name="connsiteY17" fmla="*/ 6374814 h 6858000"/>
              <a:gd name="connsiteX18" fmla="*/ 0 w 5043774"/>
              <a:gd name="connsiteY18" fmla="*/ 3621656 h 6858000"/>
              <a:gd name="connsiteX19" fmla="*/ 1626503 w 5043774"/>
              <a:gd name="connsiteY19"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5043774" h="6858000">
                <a:moveTo>
                  <a:pt x="1648981" y="0"/>
                </a:moveTo>
                <a:lnTo>
                  <a:pt x="2759699" y="0"/>
                </a:lnTo>
                <a:lnTo>
                  <a:pt x="3379301" y="0"/>
                </a:lnTo>
                <a:lnTo>
                  <a:pt x="3552342" y="0"/>
                </a:lnTo>
                <a:lnTo>
                  <a:pt x="4617166" y="0"/>
                </a:lnTo>
                <a:lnTo>
                  <a:pt x="4786130" y="0"/>
                </a:lnTo>
                <a:lnTo>
                  <a:pt x="4980168" y="0"/>
                </a:lnTo>
                <a:lnTo>
                  <a:pt x="5043774" y="0"/>
                </a:lnTo>
                <a:lnTo>
                  <a:pt x="5043774" y="6858000"/>
                </a:lnTo>
                <a:lnTo>
                  <a:pt x="4980168" y="6858000"/>
                </a:lnTo>
                <a:lnTo>
                  <a:pt x="4786130" y="6858000"/>
                </a:lnTo>
                <a:lnTo>
                  <a:pt x="4617166" y="6858000"/>
                </a:lnTo>
                <a:lnTo>
                  <a:pt x="3552342" y="6858000"/>
                </a:lnTo>
                <a:lnTo>
                  <a:pt x="3379301" y="6858000"/>
                </a:lnTo>
                <a:lnTo>
                  <a:pt x="2759699" y="6858000"/>
                </a:lnTo>
                <a:lnTo>
                  <a:pt x="2542782" y="6858000"/>
                </a:lnTo>
                <a:lnTo>
                  <a:pt x="2429239" y="6780599"/>
                </a:lnTo>
                <a:cubicBezTo>
                  <a:pt x="2252641" y="6653108"/>
                  <a:pt x="2079285" y="6515397"/>
                  <a:pt x="1904328" y="6374814"/>
                </a:cubicBezTo>
                <a:cubicBezTo>
                  <a:pt x="943579" y="5602839"/>
                  <a:pt x="0" y="4969131"/>
                  <a:pt x="0" y="3621656"/>
                </a:cubicBezTo>
                <a:cubicBezTo>
                  <a:pt x="0" y="2093192"/>
                  <a:pt x="582912" y="754641"/>
                  <a:pt x="1626503" y="14997"/>
                </a:cubicBezTo>
                <a:close/>
              </a:path>
            </a:pathLst>
          </a:custGeom>
          <a:solidFill>
            <a:schemeClr val="bg2">
              <a:tint val="95000"/>
              <a:satMod val="1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prstClr val="white"/>
              </a:solidFill>
              <a:latin typeface="Meiryo"/>
            </a:endParaRPr>
          </a:p>
        </p:txBody>
      </p:sp>
      <p:sp>
        <p:nvSpPr>
          <p:cNvPr id="41" name="Freeform: Shape 40">
            <a:extLst>
              <a:ext uri="{FF2B5EF4-FFF2-40B4-BE49-F238E27FC236}">
                <a16:creationId xmlns:a16="http://schemas.microsoft.com/office/drawing/2014/main" id="{829A1E2C-5AC8-40FC-99E9-832069D3979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697013" y="0"/>
            <a:ext cx="2529723" cy="6858000"/>
          </a:xfrm>
          <a:custGeom>
            <a:avLst/>
            <a:gdLst>
              <a:gd name="connsiteX0" fmla="*/ 1258269 w 2529723"/>
              <a:gd name="connsiteY0" fmla="*/ 0 h 6858000"/>
              <a:gd name="connsiteX1" fmla="*/ 1275627 w 2529723"/>
              <a:gd name="connsiteY1" fmla="*/ 0 h 6858000"/>
              <a:gd name="connsiteX2" fmla="*/ 1302560 w 2529723"/>
              <a:gd name="connsiteY2" fmla="*/ 24338 h 6858000"/>
              <a:gd name="connsiteX3" fmla="*/ 2522825 w 2529723"/>
              <a:gd name="connsiteY3" fmla="*/ 3678515 h 6858000"/>
              <a:gd name="connsiteX4" fmla="*/ 557500 w 2529723"/>
              <a:gd name="connsiteY4" fmla="*/ 6451411 h 6858000"/>
              <a:gd name="connsiteX5" fmla="*/ 32482 w 2529723"/>
              <a:gd name="connsiteY5" fmla="*/ 6849373 h 6858000"/>
              <a:gd name="connsiteX6" fmla="*/ 19531 w 2529723"/>
              <a:gd name="connsiteY6" fmla="*/ 6858000 h 6858000"/>
              <a:gd name="connsiteX7" fmla="*/ 0 w 2529723"/>
              <a:gd name="connsiteY7" fmla="*/ 6858000 h 6858000"/>
              <a:gd name="connsiteX8" fmla="*/ 14202 w 2529723"/>
              <a:gd name="connsiteY8" fmla="*/ 6848540 h 6858000"/>
              <a:gd name="connsiteX9" fmla="*/ 539221 w 2529723"/>
              <a:gd name="connsiteY9" fmla="*/ 6450578 h 6858000"/>
              <a:gd name="connsiteX10" fmla="*/ 2504546 w 2529723"/>
              <a:gd name="connsiteY10" fmla="*/ 3677682 h 6858000"/>
              <a:gd name="connsiteX11" fmla="*/ 1284280 w 2529723"/>
              <a:gd name="connsiteY11" fmla="*/ 2350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9723" h="6858000">
                <a:moveTo>
                  <a:pt x="1258269" y="0"/>
                </a:moveTo>
                <a:lnTo>
                  <a:pt x="1275627" y="0"/>
                </a:lnTo>
                <a:lnTo>
                  <a:pt x="1302560" y="24338"/>
                </a:lnTo>
                <a:cubicBezTo>
                  <a:pt x="2156831" y="855667"/>
                  <a:pt x="2590622" y="2191755"/>
                  <a:pt x="2522825" y="3678515"/>
                </a:cubicBezTo>
                <a:cubicBezTo>
                  <a:pt x="2459072" y="5076606"/>
                  <a:pt x="1519830" y="5692656"/>
                  <a:pt x="557500" y="6451411"/>
                </a:cubicBezTo>
                <a:cubicBezTo>
                  <a:pt x="382255" y="6589587"/>
                  <a:pt x="208689" y="6724853"/>
                  <a:pt x="32482" y="6849373"/>
                </a:cubicBezTo>
                <a:lnTo>
                  <a:pt x="19531" y="6858000"/>
                </a:lnTo>
                <a:lnTo>
                  <a:pt x="0" y="6858000"/>
                </a:lnTo>
                <a:lnTo>
                  <a:pt x="14202" y="6848540"/>
                </a:lnTo>
                <a:cubicBezTo>
                  <a:pt x="190409" y="6724020"/>
                  <a:pt x="363976" y="6588754"/>
                  <a:pt x="539221" y="6450578"/>
                </a:cubicBezTo>
                <a:cubicBezTo>
                  <a:pt x="1501550" y="5691822"/>
                  <a:pt x="2440792" y="5075773"/>
                  <a:pt x="2504546" y="3677682"/>
                </a:cubicBezTo>
                <a:cubicBezTo>
                  <a:pt x="2572343" y="2190921"/>
                  <a:pt x="2138551" y="854834"/>
                  <a:pt x="1284280" y="23504"/>
                </a:cubicBezTo>
                <a:close/>
              </a:path>
            </a:pathLst>
          </a:custGeom>
          <a:solidFill>
            <a:srgbClr val="FFFFFF">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2" name="Title 1">
            <a:extLst>
              <a:ext uri="{FF2B5EF4-FFF2-40B4-BE49-F238E27FC236}">
                <a16:creationId xmlns:a16="http://schemas.microsoft.com/office/drawing/2014/main" id="{A533FAD1-C028-C961-F973-4D58719DE0A8}"/>
              </a:ext>
            </a:extLst>
          </p:cNvPr>
          <p:cNvSpPr>
            <a:spLocks noGrp="1"/>
          </p:cNvSpPr>
          <p:nvPr>
            <p:ph type="title"/>
          </p:nvPr>
        </p:nvSpPr>
        <p:spPr>
          <a:xfrm>
            <a:off x="8046720" y="1045597"/>
            <a:ext cx="3633746" cy="1588422"/>
          </a:xfrm>
        </p:spPr>
        <p:txBody>
          <a:bodyPr anchor="b">
            <a:normAutofit/>
          </a:bodyPr>
          <a:lstStyle/>
          <a:p>
            <a:r>
              <a:rPr lang="en-US" sz="3600">
                <a:cs typeface="Calibri Light"/>
              </a:rPr>
              <a:t>Coding </a:t>
            </a:r>
            <a:endParaRPr lang="en-US" sz="3600"/>
          </a:p>
        </p:txBody>
      </p:sp>
      <p:sp>
        <p:nvSpPr>
          <p:cNvPr id="3" name="Content Placeholder 2">
            <a:extLst>
              <a:ext uri="{FF2B5EF4-FFF2-40B4-BE49-F238E27FC236}">
                <a16:creationId xmlns:a16="http://schemas.microsoft.com/office/drawing/2014/main" id="{768C182B-D5B8-852A-3F74-27718EB64082}"/>
              </a:ext>
            </a:extLst>
          </p:cNvPr>
          <p:cNvSpPr>
            <a:spLocks noGrp="1"/>
          </p:cNvSpPr>
          <p:nvPr>
            <p:ph idx="1"/>
          </p:nvPr>
        </p:nvSpPr>
        <p:spPr>
          <a:xfrm>
            <a:off x="8046719" y="2722729"/>
            <a:ext cx="3633747" cy="2700062"/>
          </a:xfrm>
        </p:spPr>
        <p:txBody>
          <a:bodyPr vert="horz" lIns="91440" tIns="45720" rIns="91440" bIns="45720" rtlCol="0">
            <a:normAutofit/>
          </a:bodyPr>
          <a:lstStyle/>
          <a:p>
            <a:r>
              <a:rPr lang="en-US" sz="2000">
                <a:cs typeface="Calibri"/>
              </a:rPr>
              <a:t>1.What is coding </a:t>
            </a:r>
          </a:p>
          <a:p>
            <a:r>
              <a:rPr lang="en-US" sz="2000">
                <a:cs typeface="Calibri"/>
              </a:rPr>
              <a:t>2.For what we can use coding </a:t>
            </a:r>
          </a:p>
          <a:p>
            <a:endParaRPr lang="en-US" sz="2000">
              <a:cs typeface="Calibri"/>
            </a:endParaRPr>
          </a:p>
        </p:txBody>
      </p:sp>
      <p:pic>
        <p:nvPicPr>
          <p:cNvPr id="5" name="Picture 5" descr="Text&#10;&#10;Description automatically generated">
            <a:extLst>
              <a:ext uri="{FF2B5EF4-FFF2-40B4-BE49-F238E27FC236}">
                <a16:creationId xmlns:a16="http://schemas.microsoft.com/office/drawing/2014/main" id="{283D7587-9DAE-3C4B-32D8-EF099C42DD4F}"/>
              </a:ext>
            </a:extLst>
          </p:cNvPr>
          <p:cNvPicPr>
            <a:picLocks noChangeAspect="1"/>
          </p:cNvPicPr>
          <p:nvPr/>
        </p:nvPicPr>
        <p:blipFill rotWithShape="1">
          <a:blip r:embed="rId3"/>
          <a:srcRect r="2823" b="2"/>
          <a:stretch/>
        </p:blipFill>
        <p:spPr>
          <a:xfrm>
            <a:off x="-12940842" y="578079"/>
            <a:ext cx="9947062" cy="6857990"/>
          </a:xfrm>
          <a:prstGeom prst="rect">
            <a:avLst/>
          </a:prstGeom>
        </p:spPr>
      </p:pic>
      <p:pic>
        <p:nvPicPr>
          <p:cNvPr id="4" name="Picture 4" descr="A picture containing graphical user interface&#10;&#10;Description automatically generated">
            <a:extLst>
              <a:ext uri="{FF2B5EF4-FFF2-40B4-BE49-F238E27FC236}">
                <a16:creationId xmlns:a16="http://schemas.microsoft.com/office/drawing/2014/main" id="{15DA513D-67EB-D559-A91E-54CCED947004}"/>
              </a:ext>
            </a:extLst>
          </p:cNvPr>
          <p:cNvPicPr>
            <a:picLocks noChangeAspect="1"/>
          </p:cNvPicPr>
          <p:nvPr/>
        </p:nvPicPr>
        <p:blipFill rotWithShape="1">
          <a:blip r:embed="rId4"/>
          <a:srcRect l="2923" r="37543" b="-1"/>
          <a:stretch/>
        </p:blipFill>
        <p:spPr>
          <a:xfrm>
            <a:off x="-9735187" y="-275887"/>
            <a:ext cx="6116549" cy="6857990"/>
          </a:xfrm>
          <a:custGeom>
            <a:avLst/>
            <a:gdLst/>
            <a:ahLst/>
            <a:cxnLst/>
            <a:rect l="l" t="t" r="r" b="b"/>
            <a:pathLst>
              <a:path w="6116569" h="6879321">
                <a:moveTo>
                  <a:pt x="0" y="0"/>
                </a:moveTo>
                <a:lnTo>
                  <a:pt x="2935851" y="0"/>
                </a:lnTo>
                <a:cubicBezTo>
                  <a:pt x="3035710" y="10660"/>
                  <a:pt x="3138421" y="17767"/>
                  <a:pt x="3238280" y="31980"/>
                </a:cubicBezTo>
                <a:cubicBezTo>
                  <a:pt x="3817462" y="106602"/>
                  <a:pt x="3127009" y="277163"/>
                  <a:pt x="3660541" y="550772"/>
                </a:cubicBezTo>
                <a:cubicBezTo>
                  <a:pt x="3706191" y="575645"/>
                  <a:pt x="3757546" y="579199"/>
                  <a:pt x="3808902" y="589860"/>
                </a:cubicBezTo>
                <a:cubicBezTo>
                  <a:pt x="4008620" y="625393"/>
                  <a:pt x="4211192" y="618286"/>
                  <a:pt x="4413762" y="625393"/>
                </a:cubicBezTo>
                <a:cubicBezTo>
                  <a:pt x="4465118" y="628946"/>
                  <a:pt x="4525033" y="625393"/>
                  <a:pt x="4567830" y="721333"/>
                </a:cubicBezTo>
                <a:cubicBezTo>
                  <a:pt x="4425175" y="724888"/>
                  <a:pt x="4305344" y="731994"/>
                  <a:pt x="4171247" y="792401"/>
                </a:cubicBezTo>
                <a:cubicBezTo>
                  <a:pt x="4239722" y="859916"/>
                  <a:pt x="4322462" y="795955"/>
                  <a:pt x="4376671" y="842148"/>
                </a:cubicBezTo>
                <a:cubicBezTo>
                  <a:pt x="4428027" y="888342"/>
                  <a:pt x="4470824" y="891896"/>
                  <a:pt x="4527887" y="813722"/>
                </a:cubicBezTo>
                <a:cubicBezTo>
                  <a:pt x="4556417" y="774634"/>
                  <a:pt x="4604920" y="778187"/>
                  <a:pt x="4633452" y="799508"/>
                </a:cubicBezTo>
                <a:cubicBezTo>
                  <a:pt x="4781813" y="913216"/>
                  <a:pt x="4778960" y="909662"/>
                  <a:pt x="4947293" y="870576"/>
                </a:cubicBezTo>
                <a:cubicBezTo>
                  <a:pt x="5055712" y="845701"/>
                  <a:pt x="5166983" y="806615"/>
                  <a:pt x="5263988" y="820828"/>
                </a:cubicBezTo>
                <a:cubicBezTo>
                  <a:pt x="5275401" y="867022"/>
                  <a:pt x="5263988" y="888342"/>
                  <a:pt x="5249723" y="895449"/>
                </a:cubicBezTo>
                <a:cubicBezTo>
                  <a:pt x="5021475" y="1005604"/>
                  <a:pt x="4975825" y="1122864"/>
                  <a:pt x="4744723" y="1197485"/>
                </a:cubicBezTo>
                <a:cubicBezTo>
                  <a:pt x="4724751" y="1268552"/>
                  <a:pt x="4807491" y="1275660"/>
                  <a:pt x="4767548" y="1346727"/>
                </a:cubicBezTo>
                <a:cubicBezTo>
                  <a:pt x="4693367" y="1407134"/>
                  <a:pt x="4610627" y="1346727"/>
                  <a:pt x="4539299" y="1421348"/>
                </a:cubicBezTo>
                <a:cubicBezTo>
                  <a:pt x="4550712" y="1471094"/>
                  <a:pt x="4610627" y="1432008"/>
                  <a:pt x="4607773" y="1485309"/>
                </a:cubicBezTo>
                <a:cubicBezTo>
                  <a:pt x="4604920" y="1517288"/>
                  <a:pt x="4593508" y="1527948"/>
                  <a:pt x="4579242" y="1535055"/>
                </a:cubicBezTo>
                <a:cubicBezTo>
                  <a:pt x="4776107" y="1538608"/>
                  <a:pt x="5383820" y="1574142"/>
                  <a:pt x="5278255" y="1609676"/>
                </a:cubicBezTo>
                <a:cubicBezTo>
                  <a:pt x="5418057" y="1698511"/>
                  <a:pt x="5623481" y="1609676"/>
                  <a:pt x="5771843" y="1630997"/>
                </a:cubicBezTo>
                <a:cubicBezTo>
                  <a:pt x="5925911" y="1652316"/>
                  <a:pt x="6171278" y="1719830"/>
                  <a:pt x="6105656" y="1748257"/>
                </a:cubicBezTo>
                <a:cubicBezTo>
                  <a:pt x="6031475" y="1780238"/>
                  <a:pt x="5766136" y="2146235"/>
                  <a:pt x="5691955" y="2167555"/>
                </a:cubicBezTo>
                <a:cubicBezTo>
                  <a:pt x="5606362" y="2188875"/>
                  <a:pt x="5589243" y="2217302"/>
                  <a:pt x="5475118" y="2348776"/>
                </a:cubicBezTo>
                <a:cubicBezTo>
                  <a:pt x="5398085" y="2437610"/>
                  <a:pt x="5709074" y="2238623"/>
                  <a:pt x="5826051" y="2291922"/>
                </a:cubicBezTo>
                <a:cubicBezTo>
                  <a:pt x="5868848" y="2309690"/>
                  <a:pt x="5552153" y="2554872"/>
                  <a:pt x="5552153" y="2597513"/>
                </a:cubicBezTo>
                <a:cubicBezTo>
                  <a:pt x="5549300" y="2640153"/>
                  <a:pt x="5577831" y="2647260"/>
                  <a:pt x="5603508" y="2647260"/>
                </a:cubicBezTo>
                <a:cubicBezTo>
                  <a:pt x="5660571" y="2647260"/>
                  <a:pt x="5640599" y="2686346"/>
                  <a:pt x="5700515" y="2679240"/>
                </a:cubicBezTo>
                <a:cubicBezTo>
                  <a:pt x="5523622" y="2800055"/>
                  <a:pt x="5418057" y="2778734"/>
                  <a:pt x="5246870" y="2888889"/>
                </a:cubicBezTo>
                <a:cubicBezTo>
                  <a:pt x="5164130" y="2942189"/>
                  <a:pt x="4921615" y="3119857"/>
                  <a:pt x="4836022" y="3169605"/>
                </a:cubicBezTo>
                <a:cubicBezTo>
                  <a:pt x="4801785" y="3187371"/>
                  <a:pt x="4758988" y="3173158"/>
                  <a:pt x="4736163" y="3233565"/>
                </a:cubicBezTo>
                <a:cubicBezTo>
                  <a:pt x="4770400" y="3279759"/>
                  <a:pt x="4816050" y="3254885"/>
                  <a:pt x="4853141" y="3233565"/>
                </a:cubicBezTo>
                <a:cubicBezTo>
                  <a:pt x="4944440" y="3176711"/>
                  <a:pt x="4935881" y="3190925"/>
                  <a:pt x="4944440" y="3226459"/>
                </a:cubicBezTo>
                <a:cubicBezTo>
                  <a:pt x="4972972" y="3350827"/>
                  <a:pt x="5044300" y="3308186"/>
                  <a:pt x="5109921" y="3283313"/>
                </a:cubicBezTo>
                <a:cubicBezTo>
                  <a:pt x="5303932" y="3208692"/>
                  <a:pt x="5500797" y="3215799"/>
                  <a:pt x="5694809" y="3141178"/>
                </a:cubicBezTo>
                <a:cubicBezTo>
                  <a:pt x="5714781" y="3134070"/>
                  <a:pt x="5612068" y="3283313"/>
                  <a:pt x="5566419" y="3301079"/>
                </a:cubicBezTo>
                <a:cubicBezTo>
                  <a:pt x="5515063" y="3322399"/>
                  <a:pt x="5452294" y="3311739"/>
                  <a:pt x="5415203" y="3397020"/>
                </a:cubicBezTo>
                <a:cubicBezTo>
                  <a:pt x="5477972" y="3414787"/>
                  <a:pt x="5552153" y="3372147"/>
                  <a:pt x="5612068" y="3432554"/>
                </a:cubicBezTo>
                <a:cubicBezTo>
                  <a:pt x="5469413" y="3528494"/>
                  <a:pt x="5329610" y="3535601"/>
                  <a:pt x="5206927" y="3599562"/>
                </a:cubicBezTo>
                <a:cubicBezTo>
                  <a:pt x="5192661" y="3706163"/>
                  <a:pt x="5272548" y="3663523"/>
                  <a:pt x="5301079" y="3723930"/>
                </a:cubicBezTo>
                <a:cubicBezTo>
                  <a:pt x="5072830" y="3844745"/>
                  <a:pt x="4564977" y="4232062"/>
                  <a:pt x="4507915" y="4306683"/>
                </a:cubicBezTo>
                <a:cubicBezTo>
                  <a:pt x="4390937" y="4463031"/>
                  <a:pt x="3900202" y="4562525"/>
                  <a:pt x="3982942" y="4587399"/>
                </a:cubicBezTo>
                <a:cubicBezTo>
                  <a:pt x="4051417" y="4608719"/>
                  <a:pt x="4119891" y="4587399"/>
                  <a:pt x="4185513" y="4541205"/>
                </a:cubicBezTo>
                <a:cubicBezTo>
                  <a:pt x="4291078" y="4466584"/>
                  <a:pt x="5010062" y="4523438"/>
                  <a:pt x="5212633" y="4455924"/>
                </a:cubicBezTo>
                <a:cubicBezTo>
                  <a:pt x="5241164" y="4445264"/>
                  <a:pt x="5283960" y="4409730"/>
                  <a:pt x="5312492" y="4473691"/>
                </a:cubicBezTo>
                <a:cubicBezTo>
                  <a:pt x="5098508" y="4704659"/>
                  <a:pt x="4833169" y="4654913"/>
                  <a:pt x="4596361" y="4818368"/>
                </a:cubicBezTo>
                <a:cubicBezTo>
                  <a:pt x="4684807" y="4917861"/>
                  <a:pt x="4776107" y="4907202"/>
                  <a:pt x="4873113" y="4885882"/>
                </a:cubicBezTo>
                <a:cubicBezTo>
                  <a:pt x="4895938" y="4878775"/>
                  <a:pt x="4930175" y="4871668"/>
                  <a:pt x="4935881" y="4914309"/>
                </a:cubicBezTo>
                <a:cubicBezTo>
                  <a:pt x="4941587" y="4967609"/>
                  <a:pt x="4898790" y="4978270"/>
                  <a:pt x="4873113" y="5003143"/>
                </a:cubicBezTo>
                <a:cubicBezTo>
                  <a:pt x="4833169" y="5038676"/>
                  <a:pt x="4773254" y="4999590"/>
                  <a:pt x="4721898" y="5095530"/>
                </a:cubicBezTo>
                <a:cubicBezTo>
                  <a:pt x="4873113" y="5067104"/>
                  <a:pt x="4998650" y="5020910"/>
                  <a:pt x="5132745" y="4949842"/>
                </a:cubicBezTo>
                <a:cubicBezTo>
                  <a:pt x="5121333" y="5006696"/>
                  <a:pt x="5081390" y="5035123"/>
                  <a:pt x="5101362" y="5081317"/>
                </a:cubicBezTo>
                <a:cubicBezTo>
                  <a:pt x="5118480" y="5116850"/>
                  <a:pt x="5164130" y="5131063"/>
                  <a:pt x="5138452" y="5198578"/>
                </a:cubicBezTo>
                <a:cubicBezTo>
                  <a:pt x="5067125" y="5273199"/>
                  <a:pt x="4967265" y="5258986"/>
                  <a:pt x="4904497" y="5362033"/>
                </a:cubicBezTo>
                <a:cubicBezTo>
                  <a:pt x="4818903" y="5507721"/>
                  <a:pt x="4684807" y="5564575"/>
                  <a:pt x="4579242" y="5674729"/>
                </a:cubicBezTo>
                <a:cubicBezTo>
                  <a:pt x="4545005" y="5713816"/>
                  <a:pt x="4313903" y="5841738"/>
                  <a:pt x="4253988" y="5884379"/>
                </a:cubicBezTo>
                <a:cubicBezTo>
                  <a:pt x="4168395" y="5944786"/>
                  <a:pt x="4071389" y="5966106"/>
                  <a:pt x="3985795" y="6069153"/>
                </a:cubicBezTo>
                <a:cubicBezTo>
                  <a:pt x="4065682" y="6086921"/>
                  <a:pt x="4134157" y="5990979"/>
                  <a:pt x="4231163" y="6030066"/>
                </a:cubicBezTo>
                <a:cubicBezTo>
                  <a:pt x="4074242" y="6133114"/>
                  <a:pt x="3931586" y="6182861"/>
                  <a:pt x="3814609" y="6317889"/>
                </a:cubicBezTo>
                <a:cubicBezTo>
                  <a:pt x="3800343" y="6335656"/>
                  <a:pt x="3771812" y="6332102"/>
                  <a:pt x="3751840" y="6339209"/>
                </a:cubicBezTo>
                <a:cubicBezTo>
                  <a:pt x="3529298" y="6406723"/>
                  <a:pt x="3309608" y="6467130"/>
                  <a:pt x="3089919" y="6563071"/>
                </a:cubicBezTo>
                <a:cubicBezTo>
                  <a:pt x="3041416" y="6584392"/>
                  <a:pt x="2955823" y="6595052"/>
                  <a:pt x="2961529" y="6662566"/>
                </a:cubicBezTo>
                <a:cubicBezTo>
                  <a:pt x="2972941" y="6765613"/>
                  <a:pt x="3055681" y="6687439"/>
                  <a:pt x="3107038" y="6673226"/>
                </a:cubicBezTo>
                <a:cubicBezTo>
                  <a:pt x="3269664" y="6634138"/>
                  <a:pt x="3432292" y="6570178"/>
                  <a:pt x="3594919" y="6591499"/>
                </a:cubicBezTo>
                <a:cubicBezTo>
                  <a:pt x="3483648" y="6637693"/>
                  <a:pt x="3372376" y="6680332"/>
                  <a:pt x="3261106" y="6726527"/>
                </a:cubicBezTo>
                <a:cubicBezTo>
                  <a:pt x="3386642" y="6705206"/>
                  <a:pt x="3495061" y="6786934"/>
                  <a:pt x="3620597" y="6740740"/>
                </a:cubicBezTo>
                <a:cubicBezTo>
                  <a:pt x="3660541" y="6726527"/>
                  <a:pt x="3700484" y="6765613"/>
                  <a:pt x="3703337" y="6826020"/>
                </a:cubicBezTo>
                <a:cubicBezTo>
                  <a:pt x="3706191" y="6847340"/>
                  <a:pt x="3700484" y="6865108"/>
                  <a:pt x="3689072" y="6879321"/>
                </a:cubicBezTo>
                <a:lnTo>
                  <a:pt x="0" y="6879321"/>
                </a:lnTo>
                <a:close/>
              </a:path>
            </a:pathLst>
          </a:custGeom>
        </p:spPr>
      </p:pic>
      <p:pic>
        <p:nvPicPr>
          <p:cNvPr id="6" name="Picture 6" descr="A picture containing text&#10;&#10;Description automatically generated">
            <a:extLst>
              <a:ext uri="{FF2B5EF4-FFF2-40B4-BE49-F238E27FC236}">
                <a16:creationId xmlns:a16="http://schemas.microsoft.com/office/drawing/2014/main" id="{9B62E1EF-81B0-3988-31C7-1B737EAB4346}"/>
              </a:ext>
            </a:extLst>
          </p:cNvPr>
          <p:cNvPicPr>
            <a:picLocks noChangeAspect="1"/>
          </p:cNvPicPr>
          <p:nvPr/>
        </p:nvPicPr>
        <p:blipFill>
          <a:blip r:embed="rId2"/>
          <a:stretch>
            <a:fillRect/>
          </a:stretch>
        </p:blipFill>
        <p:spPr>
          <a:xfrm>
            <a:off x="-7191703" y="3155018"/>
            <a:ext cx="2743200" cy="1152309"/>
          </a:xfrm>
          <a:prstGeom prst="rect">
            <a:avLst/>
          </a:prstGeom>
        </p:spPr>
      </p:pic>
      <p:pic>
        <p:nvPicPr>
          <p:cNvPr id="7" name="Picture 7" descr="A picture containing text&#10;&#10;Description automatically generated">
            <a:extLst>
              <a:ext uri="{FF2B5EF4-FFF2-40B4-BE49-F238E27FC236}">
                <a16:creationId xmlns:a16="http://schemas.microsoft.com/office/drawing/2014/main" id="{70200233-5078-5FA6-9792-CFBCD15BD029}"/>
              </a:ext>
            </a:extLst>
          </p:cNvPr>
          <p:cNvPicPr>
            <a:picLocks noChangeAspect="1"/>
          </p:cNvPicPr>
          <p:nvPr/>
        </p:nvPicPr>
        <p:blipFill>
          <a:blip r:embed="rId2"/>
          <a:stretch>
            <a:fillRect/>
          </a:stretch>
        </p:blipFill>
        <p:spPr>
          <a:xfrm>
            <a:off x="-7415048" y="4192915"/>
            <a:ext cx="2743200" cy="1152309"/>
          </a:xfrm>
          <a:prstGeom prst="rect">
            <a:avLst/>
          </a:prstGeom>
        </p:spPr>
      </p:pic>
    </p:spTree>
    <p:extLst>
      <p:ext uri="{BB962C8B-B14F-4D97-AF65-F5344CB8AC3E}">
        <p14:creationId xmlns:p14="http://schemas.microsoft.com/office/powerpoint/2010/main" val="132706258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2" name="Rectangle 31">
            <a:extLst>
              <a:ext uri="{FF2B5EF4-FFF2-40B4-BE49-F238E27FC236}">
                <a16:creationId xmlns:a16="http://schemas.microsoft.com/office/drawing/2014/main" id="{79BB35BC-D5C2-4C8B-A22A-A71E619191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572D3C2-9F75-5AB7-EE49-521007DC9002}"/>
              </a:ext>
            </a:extLst>
          </p:cNvPr>
          <p:cNvSpPr>
            <a:spLocks noGrp="1"/>
          </p:cNvSpPr>
          <p:nvPr>
            <p:ph type="title"/>
          </p:nvPr>
        </p:nvSpPr>
        <p:spPr>
          <a:xfrm>
            <a:off x="6513788" y="365125"/>
            <a:ext cx="4840010" cy="1807305"/>
          </a:xfrm>
        </p:spPr>
        <p:txBody>
          <a:bodyPr>
            <a:normAutofit/>
          </a:bodyPr>
          <a:lstStyle/>
          <a:p>
            <a:r>
              <a:rPr lang="en-US">
                <a:cs typeface="Calibri Light"/>
              </a:rPr>
              <a:t>1.What is Coding </a:t>
            </a:r>
            <a:endParaRPr lang="en-US"/>
          </a:p>
        </p:txBody>
      </p:sp>
      <p:pic>
        <p:nvPicPr>
          <p:cNvPr id="5" name="Picture 5">
            <a:extLst>
              <a:ext uri="{FF2B5EF4-FFF2-40B4-BE49-F238E27FC236}">
                <a16:creationId xmlns:a16="http://schemas.microsoft.com/office/drawing/2014/main" id="{D568975F-48D1-9B82-10B3-BC8DF394D067}"/>
              </a:ext>
            </a:extLst>
          </p:cNvPr>
          <p:cNvPicPr>
            <a:picLocks noChangeAspect="1"/>
          </p:cNvPicPr>
          <p:nvPr/>
        </p:nvPicPr>
        <p:blipFill rotWithShape="1">
          <a:blip r:embed="rId2"/>
          <a:srcRect l="10817" r="47711"/>
          <a:stretch/>
        </p:blipFill>
        <p:spPr>
          <a:xfrm>
            <a:off x="20" y="10"/>
            <a:ext cx="6116549" cy="6857990"/>
          </a:xfrm>
          <a:custGeom>
            <a:avLst/>
            <a:gdLst/>
            <a:ahLst/>
            <a:cxnLst/>
            <a:rect l="l" t="t" r="r" b="b"/>
            <a:pathLst>
              <a:path w="6116569" h="6879321">
                <a:moveTo>
                  <a:pt x="0" y="0"/>
                </a:moveTo>
                <a:lnTo>
                  <a:pt x="2935851" y="0"/>
                </a:lnTo>
                <a:cubicBezTo>
                  <a:pt x="3035710" y="10660"/>
                  <a:pt x="3138421" y="17767"/>
                  <a:pt x="3238280" y="31980"/>
                </a:cubicBezTo>
                <a:cubicBezTo>
                  <a:pt x="3817462" y="106602"/>
                  <a:pt x="3127009" y="277163"/>
                  <a:pt x="3660541" y="550772"/>
                </a:cubicBezTo>
                <a:cubicBezTo>
                  <a:pt x="3706191" y="575645"/>
                  <a:pt x="3757546" y="579199"/>
                  <a:pt x="3808902" y="589860"/>
                </a:cubicBezTo>
                <a:cubicBezTo>
                  <a:pt x="4008620" y="625393"/>
                  <a:pt x="4211192" y="618286"/>
                  <a:pt x="4413762" y="625393"/>
                </a:cubicBezTo>
                <a:cubicBezTo>
                  <a:pt x="4465118" y="628946"/>
                  <a:pt x="4525033" y="625393"/>
                  <a:pt x="4567830" y="721333"/>
                </a:cubicBezTo>
                <a:cubicBezTo>
                  <a:pt x="4425175" y="724888"/>
                  <a:pt x="4305344" y="731994"/>
                  <a:pt x="4171247" y="792401"/>
                </a:cubicBezTo>
                <a:cubicBezTo>
                  <a:pt x="4239722" y="859916"/>
                  <a:pt x="4322462" y="795955"/>
                  <a:pt x="4376671" y="842148"/>
                </a:cubicBezTo>
                <a:cubicBezTo>
                  <a:pt x="4428027" y="888342"/>
                  <a:pt x="4470824" y="891896"/>
                  <a:pt x="4527887" y="813722"/>
                </a:cubicBezTo>
                <a:cubicBezTo>
                  <a:pt x="4556417" y="774634"/>
                  <a:pt x="4604920" y="778187"/>
                  <a:pt x="4633452" y="799508"/>
                </a:cubicBezTo>
                <a:cubicBezTo>
                  <a:pt x="4781813" y="913216"/>
                  <a:pt x="4778960" y="909662"/>
                  <a:pt x="4947293" y="870576"/>
                </a:cubicBezTo>
                <a:cubicBezTo>
                  <a:pt x="5055712" y="845701"/>
                  <a:pt x="5166983" y="806615"/>
                  <a:pt x="5263988" y="820828"/>
                </a:cubicBezTo>
                <a:cubicBezTo>
                  <a:pt x="5275401" y="867022"/>
                  <a:pt x="5263988" y="888342"/>
                  <a:pt x="5249723" y="895449"/>
                </a:cubicBezTo>
                <a:cubicBezTo>
                  <a:pt x="5021475" y="1005604"/>
                  <a:pt x="4975825" y="1122864"/>
                  <a:pt x="4744723" y="1197485"/>
                </a:cubicBezTo>
                <a:cubicBezTo>
                  <a:pt x="4724751" y="1268552"/>
                  <a:pt x="4807491" y="1275660"/>
                  <a:pt x="4767548" y="1346727"/>
                </a:cubicBezTo>
                <a:cubicBezTo>
                  <a:pt x="4693367" y="1407134"/>
                  <a:pt x="4610627" y="1346727"/>
                  <a:pt x="4539299" y="1421348"/>
                </a:cubicBezTo>
                <a:cubicBezTo>
                  <a:pt x="4550712" y="1471094"/>
                  <a:pt x="4610627" y="1432008"/>
                  <a:pt x="4607773" y="1485309"/>
                </a:cubicBezTo>
                <a:cubicBezTo>
                  <a:pt x="4604920" y="1517288"/>
                  <a:pt x="4593508" y="1527948"/>
                  <a:pt x="4579242" y="1535055"/>
                </a:cubicBezTo>
                <a:cubicBezTo>
                  <a:pt x="4776107" y="1538608"/>
                  <a:pt x="5383820" y="1574142"/>
                  <a:pt x="5278255" y="1609676"/>
                </a:cubicBezTo>
                <a:cubicBezTo>
                  <a:pt x="5418057" y="1698511"/>
                  <a:pt x="5623481" y="1609676"/>
                  <a:pt x="5771843" y="1630997"/>
                </a:cubicBezTo>
                <a:cubicBezTo>
                  <a:pt x="5925911" y="1652316"/>
                  <a:pt x="6171278" y="1719830"/>
                  <a:pt x="6105656" y="1748257"/>
                </a:cubicBezTo>
                <a:cubicBezTo>
                  <a:pt x="6031475" y="1780238"/>
                  <a:pt x="5766136" y="2146235"/>
                  <a:pt x="5691955" y="2167555"/>
                </a:cubicBezTo>
                <a:cubicBezTo>
                  <a:pt x="5606362" y="2188875"/>
                  <a:pt x="5589243" y="2217302"/>
                  <a:pt x="5475118" y="2348776"/>
                </a:cubicBezTo>
                <a:cubicBezTo>
                  <a:pt x="5398085" y="2437610"/>
                  <a:pt x="5709074" y="2238623"/>
                  <a:pt x="5826051" y="2291922"/>
                </a:cubicBezTo>
                <a:cubicBezTo>
                  <a:pt x="5868848" y="2309690"/>
                  <a:pt x="5552153" y="2554872"/>
                  <a:pt x="5552153" y="2597513"/>
                </a:cubicBezTo>
                <a:cubicBezTo>
                  <a:pt x="5549300" y="2640153"/>
                  <a:pt x="5577831" y="2647260"/>
                  <a:pt x="5603508" y="2647260"/>
                </a:cubicBezTo>
                <a:cubicBezTo>
                  <a:pt x="5660571" y="2647260"/>
                  <a:pt x="5640599" y="2686346"/>
                  <a:pt x="5700515" y="2679240"/>
                </a:cubicBezTo>
                <a:cubicBezTo>
                  <a:pt x="5523622" y="2800055"/>
                  <a:pt x="5418057" y="2778734"/>
                  <a:pt x="5246870" y="2888889"/>
                </a:cubicBezTo>
                <a:cubicBezTo>
                  <a:pt x="5164130" y="2942189"/>
                  <a:pt x="4921615" y="3119857"/>
                  <a:pt x="4836022" y="3169605"/>
                </a:cubicBezTo>
                <a:cubicBezTo>
                  <a:pt x="4801785" y="3187371"/>
                  <a:pt x="4758988" y="3173158"/>
                  <a:pt x="4736163" y="3233565"/>
                </a:cubicBezTo>
                <a:cubicBezTo>
                  <a:pt x="4770400" y="3279759"/>
                  <a:pt x="4816050" y="3254885"/>
                  <a:pt x="4853141" y="3233565"/>
                </a:cubicBezTo>
                <a:cubicBezTo>
                  <a:pt x="4944440" y="3176711"/>
                  <a:pt x="4935881" y="3190925"/>
                  <a:pt x="4944440" y="3226459"/>
                </a:cubicBezTo>
                <a:cubicBezTo>
                  <a:pt x="4972972" y="3350827"/>
                  <a:pt x="5044300" y="3308186"/>
                  <a:pt x="5109921" y="3283313"/>
                </a:cubicBezTo>
                <a:cubicBezTo>
                  <a:pt x="5303932" y="3208692"/>
                  <a:pt x="5500797" y="3215799"/>
                  <a:pt x="5694809" y="3141178"/>
                </a:cubicBezTo>
                <a:cubicBezTo>
                  <a:pt x="5714781" y="3134070"/>
                  <a:pt x="5612068" y="3283313"/>
                  <a:pt x="5566419" y="3301079"/>
                </a:cubicBezTo>
                <a:cubicBezTo>
                  <a:pt x="5515063" y="3322399"/>
                  <a:pt x="5452294" y="3311739"/>
                  <a:pt x="5415203" y="3397020"/>
                </a:cubicBezTo>
                <a:cubicBezTo>
                  <a:pt x="5477972" y="3414787"/>
                  <a:pt x="5552153" y="3372147"/>
                  <a:pt x="5612068" y="3432554"/>
                </a:cubicBezTo>
                <a:cubicBezTo>
                  <a:pt x="5469413" y="3528494"/>
                  <a:pt x="5329610" y="3535601"/>
                  <a:pt x="5206927" y="3599562"/>
                </a:cubicBezTo>
                <a:cubicBezTo>
                  <a:pt x="5192661" y="3706163"/>
                  <a:pt x="5272548" y="3663523"/>
                  <a:pt x="5301079" y="3723930"/>
                </a:cubicBezTo>
                <a:cubicBezTo>
                  <a:pt x="5072830" y="3844745"/>
                  <a:pt x="4564977" y="4232062"/>
                  <a:pt x="4507915" y="4306683"/>
                </a:cubicBezTo>
                <a:cubicBezTo>
                  <a:pt x="4390937" y="4463031"/>
                  <a:pt x="3900202" y="4562525"/>
                  <a:pt x="3982942" y="4587399"/>
                </a:cubicBezTo>
                <a:cubicBezTo>
                  <a:pt x="4051417" y="4608719"/>
                  <a:pt x="4119891" y="4587399"/>
                  <a:pt x="4185513" y="4541205"/>
                </a:cubicBezTo>
                <a:cubicBezTo>
                  <a:pt x="4291078" y="4466584"/>
                  <a:pt x="5010062" y="4523438"/>
                  <a:pt x="5212633" y="4455924"/>
                </a:cubicBezTo>
                <a:cubicBezTo>
                  <a:pt x="5241164" y="4445264"/>
                  <a:pt x="5283960" y="4409730"/>
                  <a:pt x="5312492" y="4473691"/>
                </a:cubicBezTo>
                <a:cubicBezTo>
                  <a:pt x="5098508" y="4704659"/>
                  <a:pt x="4833169" y="4654913"/>
                  <a:pt x="4596361" y="4818368"/>
                </a:cubicBezTo>
                <a:cubicBezTo>
                  <a:pt x="4684807" y="4917861"/>
                  <a:pt x="4776107" y="4907202"/>
                  <a:pt x="4873113" y="4885882"/>
                </a:cubicBezTo>
                <a:cubicBezTo>
                  <a:pt x="4895938" y="4878775"/>
                  <a:pt x="4930175" y="4871668"/>
                  <a:pt x="4935881" y="4914309"/>
                </a:cubicBezTo>
                <a:cubicBezTo>
                  <a:pt x="4941587" y="4967609"/>
                  <a:pt x="4898790" y="4978270"/>
                  <a:pt x="4873113" y="5003143"/>
                </a:cubicBezTo>
                <a:cubicBezTo>
                  <a:pt x="4833169" y="5038676"/>
                  <a:pt x="4773254" y="4999590"/>
                  <a:pt x="4721898" y="5095530"/>
                </a:cubicBezTo>
                <a:cubicBezTo>
                  <a:pt x="4873113" y="5067104"/>
                  <a:pt x="4998650" y="5020910"/>
                  <a:pt x="5132745" y="4949842"/>
                </a:cubicBezTo>
                <a:cubicBezTo>
                  <a:pt x="5121333" y="5006696"/>
                  <a:pt x="5081390" y="5035123"/>
                  <a:pt x="5101362" y="5081317"/>
                </a:cubicBezTo>
                <a:cubicBezTo>
                  <a:pt x="5118480" y="5116850"/>
                  <a:pt x="5164130" y="5131063"/>
                  <a:pt x="5138452" y="5198578"/>
                </a:cubicBezTo>
                <a:cubicBezTo>
                  <a:pt x="5067125" y="5273199"/>
                  <a:pt x="4967265" y="5258986"/>
                  <a:pt x="4904497" y="5362033"/>
                </a:cubicBezTo>
                <a:cubicBezTo>
                  <a:pt x="4818903" y="5507721"/>
                  <a:pt x="4684807" y="5564575"/>
                  <a:pt x="4579242" y="5674729"/>
                </a:cubicBezTo>
                <a:cubicBezTo>
                  <a:pt x="4545005" y="5713816"/>
                  <a:pt x="4313903" y="5841738"/>
                  <a:pt x="4253988" y="5884379"/>
                </a:cubicBezTo>
                <a:cubicBezTo>
                  <a:pt x="4168395" y="5944786"/>
                  <a:pt x="4071389" y="5966106"/>
                  <a:pt x="3985795" y="6069153"/>
                </a:cubicBezTo>
                <a:cubicBezTo>
                  <a:pt x="4065682" y="6086921"/>
                  <a:pt x="4134157" y="5990979"/>
                  <a:pt x="4231163" y="6030066"/>
                </a:cubicBezTo>
                <a:cubicBezTo>
                  <a:pt x="4074242" y="6133114"/>
                  <a:pt x="3931586" y="6182861"/>
                  <a:pt x="3814609" y="6317889"/>
                </a:cubicBezTo>
                <a:cubicBezTo>
                  <a:pt x="3800343" y="6335656"/>
                  <a:pt x="3771812" y="6332102"/>
                  <a:pt x="3751840" y="6339209"/>
                </a:cubicBezTo>
                <a:cubicBezTo>
                  <a:pt x="3529298" y="6406723"/>
                  <a:pt x="3309608" y="6467130"/>
                  <a:pt x="3089919" y="6563071"/>
                </a:cubicBezTo>
                <a:cubicBezTo>
                  <a:pt x="3041416" y="6584392"/>
                  <a:pt x="2955823" y="6595052"/>
                  <a:pt x="2961529" y="6662566"/>
                </a:cubicBezTo>
                <a:cubicBezTo>
                  <a:pt x="2972941" y="6765613"/>
                  <a:pt x="3055681" y="6687439"/>
                  <a:pt x="3107038" y="6673226"/>
                </a:cubicBezTo>
                <a:cubicBezTo>
                  <a:pt x="3269664" y="6634138"/>
                  <a:pt x="3432292" y="6570178"/>
                  <a:pt x="3594919" y="6591499"/>
                </a:cubicBezTo>
                <a:cubicBezTo>
                  <a:pt x="3483648" y="6637693"/>
                  <a:pt x="3372376" y="6680332"/>
                  <a:pt x="3261106" y="6726527"/>
                </a:cubicBezTo>
                <a:cubicBezTo>
                  <a:pt x="3386642" y="6705206"/>
                  <a:pt x="3495061" y="6786934"/>
                  <a:pt x="3620597" y="6740740"/>
                </a:cubicBezTo>
                <a:cubicBezTo>
                  <a:pt x="3660541" y="6726527"/>
                  <a:pt x="3700484" y="6765613"/>
                  <a:pt x="3703337" y="6826020"/>
                </a:cubicBezTo>
                <a:cubicBezTo>
                  <a:pt x="3706191" y="6847340"/>
                  <a:pt x="3700484" y="6865108"/>
                  <a:pt x="3689072" y="6879321"/>
                </a:cubicBezTo>
                <a:lnTo>
                  <a:pt x="0" y="6879321"/>
                </a:lnTo>
                <a:close/>
              </a:path>
            </a:pathLst>
          </a:custGeom>
        </p:spPr>
      </p:pic>
      <p:sp>
        <p:nvSpPr>
          <p:cNvPr id="3" name="Content Placeholder 2">
            <a:extLst>
              <a:ext uri="{FF2B5EF4-FFF2-40B4-BE49-F238E27FC236}">
                <a16:creationId xmlns:a16="http://schemas.microsoft.com/office/drawing/2014/main" id="{2D3C30B0-DC41-B60D-2247-346139B33403}"/>
              </a:ext>
            </a:extLst>
          </p:cNvPr>
          <p:cNvSpPr>
            <a:spLocks noGrp="1"/>
          </p:cNvSpPr>
          <p:nvPr>
            <p:ph idx="1"/>
          </p:nvPr>
        </p:nvSpPr>
        <p:spPr>
          <a:xfrm>
            <a:off x="6513788" y="2333297"/>
            <a:ext cx="4840010" cy="3843666"/>
          </a:xfrm>
        </p:spPr>
        <p:txBody>
          <a:bodyPr vert="horz" lIns="91440" tIns="45720" rIns="91440" bIns="45720" rtlCol="0">
            <a:normAutofit/>
          </a:bodyPr>
          <a:lstStyle/>
          <a:p>
            <a:r>
              <a:rPr lang="en-US" sz="1100">
                <a:latin typeface="Arial"/>
                <a:cs typeface="Arial"/>
              </a:rPr>
              <a:t>Coding, also known as programming, is the process of creating software, websites, and other computer applications by writing instructions in a programming language that a computer can understand and execute. These instructions are typically written in text files using a code editor, and can range from simple commands to complex algorithms.</a:t>
            </a:r>
            <a:endParaRPr lang="en-US" sz="1100">
              <a:cs typeface="Calibri" panose="020F0502020204030204"/>
            </a:endParaRPr>
          </a:p>
          <a:p>
            <a:br>
              <a:rPr lang="en-US" sz="1100"/>
            </a:br>
            <a:endParaRPr lang="en-US" sz="1100"/>
          </a:p>
          <a:p>
            <a:r>
              <a:rPr lang="en-US" sz="1100">
                <a:latin typeface="Arial"/>
                <a:cs typeface="Arial"/>
              </a:rPr>
              <a:t>Coding involves designing, writing, testing, debugging, and maintaining the source code of a program or application. It requires a deep understanding of programming languages, algorithms, data structures, and computer architecture, as well as problem-solving and critical thinking skills.</a:t>
            </a:r>
            <a:endParaRPr lang="en-US" sz="1100"/>
          </a:p>
          <a:p>
            <a:br>
              <a:rPr lang="en-US" sz="1100"/>
            </a:br>
            <a:endParaRPr lang="en-US" sz="1100"/>
          </a:p>
          <a:p>
            <a:r>
              <a:rPr lang="en-US" sz="1100">
                <a:latin typeface="Arial"/>
                <a:cs typeface="Arial"/>
              </a:rPr>
              <a:t>The resulting software or application can be used for a wide range of purposes, such as automating tasks, analyzing data, creating games, building websites, and much more.</a:t>
            </a:r>
            <a:endParaRPr lang="en-US" sz="1100"/>
          </a:p>
          <a:p>
            <a:endParaRPr lang="en-US" sz="1100"/>
          </a:p>
          <a:p>
            <a:endParaRPr lang="en-US" sz="1100">
              <a:cs typeface="Calibri"/>
            </a:endParaRPr>
          </a:p>
        </p:txBody>
      </p:sp>
      <p:pic>
        <p:nvPicPr>
          <p:cNvPr id="4" name="Picture 4" descr="A picture containing text, person&#10;&#10;Description automatically generated">
            <a:extLst>
              <a:ext uri="{FF2B5EF4-FFF2-40B4-BE49-F238E27FC236}">
                <a16:creationId xmlns:a16="http://schemas.microsoft.com/office/drawing/2014/main" id="{2C2AFB24-77E7-6D2E-6409-D779E522EB84}"/>
              </a:ext>
            </a:extLst>
          </p:cNvPr>
          <p:cNvPicPr>
            <a:picLocks noChangeAspect="1"/>
          </p:cNvPicPr>
          <p:nvPr/>
        </p:nvPicPr>
        <p:blipFill rotWithShape="1">
          <a:blip r:embed="rId3"/>
          <a:srcRect l="45454" r="18723" b="-1"/>
          <a:stretch/>
        </p:blipFill>
        <p:spPr>
          <a:xfrm>
            <a:off x="-7370378" y="-170783"/>
            <a:ext cx="4657344" cy="6857990"/>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p:spPr>
      </p:pic>
    </p:spTree>
    <p:extLst>
      <p:ext uri="{BB962C8B-B14F-4D97-AF65-F5344CB8AC3E}">
        <p14:creationId xmlns:p14="http://schemas.microsoft.com/office/powerpoint/2010/main" val="385781592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DB304A14-32D0-4873-B914-423ED7B8DA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 name="Title 1">
            <a:extLst>
              <a:ext uri="{FF2B5EF4-FFF2-40B4-BE49-F238E27FC236}">
                <a16:creationId xmlns:a16="http://schemas.microsoft.com/office/drawing/2014/main" id="{2CB79AE8-F825-A164-8ECA-8E3A110B4036}"/>
              </a:ext>
            </a:extLst>
          </p:cNvPr>
          <p:cNvSpPr>
            <a:spLocks noGrp="1"/>
          </p:cNvSpPr>
          <p:nvPr>
            <p:ph type="title"/>
          </p:nvPr>
        </p:nvSpPr>
        <p:spPr>
          <a:xfrm>
            <a:off x="838200" y="365125"/>
            <a:ext cx="5387502" cy="1325563"/>
          </a:xfrm>
        </p:spPr>
        <p:txBody>
          <a:bodyPr>
            <a:normAutofit/>
          </a:bodyPr>
          <a:lstStyle/>
          <a:p>
            <a:r>
              <a:rPr lang="en-US" dirty="0">
                <a:cs typeface="Calibri Light"/>
              </a:rPr>
              <a:t>2.For what we can use coding</a:t>
            </a:r>
            <a:endParaRPr lang="en-US" dirty="0"/>
          </a:p>
        </p:txBody>
      </p:sp>
      <p:sp>
        <p:nvSpPr>
          <p:cNvPr id="3" name="Content Placeholder 2">
            <a:extLst>
              <a:ext uri="{FF2B5EF4-FFF2-40B4-BE49-F238E27FC236}">
                <a16:creationId xmlns:a16="http://schemas.microsoft.com/office/drawing/2014/main" id="{6467F665-5286-E093-4D04-C70FCD17D9CA}"/>
              </a:ext>
            </a:extLst>
          </p:cNvPr>
          <p:cNvSpPr>
            <a:spLocks noGrp="1"/>
          </p:cNvSpPr>
          <p:nvPr>
            <p:ph idx="1"/>
          </p:nvPr>
        </p:nvSpPr>
        <p:spPr>
          <a:xfrm>
            <a:off x="838200" y="1825625"/>
            <a:ext cx="5387502" cy="4351338"/>
          </a:xfrm>
        </p:spPr>
        <p:txBody>
          <a:bodyPr vert="horz" lIns="91440" tIns="45720" rIns="91440" bIns="45720" rtlCol="0">
            <a:normAutofit/>
          </a:bodyPr>
          <a:lstStyle/>
          <a:p>
            <a:r>
              <a:rPr lang="en-US" sz="1100">
                <a:latin typeface="Arial"/>
                <a:cs typeface="Arial"/>
              </a:rPr>
              <a:t>Coding, or computer programming, is a valuable skill with numerous applications in today's world. Here are some examples of what coding can be used for:</a:t>
            </a:r>
            <a:endParaRPr lang="en-US" sz="1100"/>
          </a:p>
          <a:p>
            <a:r>
              <a:rPr lang="en-US" sz="1100">
                <a:latin typeface="Arial"/>
                <a:cs typeface="Arial"/>
              </a:rPr>
              <a:t>1. Software development: Coding is essential for creating software applications, whether it's a mobile app, a web app, or a desktop app.</a:t>
            </a:r>
            <a:endParaRPr lang="en-US" sz="1100"/>
          </a:p>
          <a:p>
            <a:r>
              <a:rPr lang="en-US" sz="1100">
                <a:latin typeface="Arial"/>
                <a:cs typeface="Arial"/>
              </a:rPr>
              <a:t>2. Web development: Coding is crucial for building websites, from creating the layout and design to developing the functionality and features.</a:t>
            </a:r>
            <a:endParaRPr lang="en-US" sz="1100"/>
          </a:p>
          <a:p>
            <a:r>
              <a:rPr lang="en-US" sz="1100">
                <a:latin typeface="Arial"/>
                <a:cs typeface="Arial"/>
              </a:rPr>
              <a:t>3. Game development: Coding is critical for creating video games, from the game mechanics to the graphics and sound effects.</a:t>
            </a:r>
            <a:endParaRPr lang="en-US" sz="1100"/>
          </a:p>
          <a:p>
            <a:r>
              <a:rPr lang="en-US" sz="1100">
                <a:latin typeface="Arial"/>
                <a:cs typeface="Arial"/>
              </a:rPr>
              <a:t>4. Data analysis and visualization: Coding is necessary for data analysis and visualization, as it allows you to manipulate and analyze large datasets and create visual representations of the data.</a:t>
            </a:r>
            <a:endParaRPr lang="en-US" sz="1100"/>
          </a:p>
          <a:p>
            <a:r>
              <a:rPr lang="en-US" sz="1100">
                <a:latin typeface="Arial"/>
                <a:cs typeface="Arial"/>
              </a:rPr>
              <a:t>5. Automation: Coding can be used for automating repetitive tasks, such as generating reports or performing backups.</a:t>
            </a:r>
            <a:endParaRPr lang="en-US" sz="1100"/>
          </a:p>
          <a:p>
            <a:r>
              <a:rPr lang="en-US" sz="1100">
                <a:latin typeface="Arial"/>
                <a:cs typeface="Arial"/>
              </a:rPr>
              <a:t>6. Machine learning and artificial intelligence: Coding is essential for developing machine learning and artificial intelligence algorithms and models.</a:t>
            </a:r>
            <a:endParaRPr lang="en-US" sz="1100"/>
          </a:p>
          <a:p>
            <a:r>
              <a:rPr lang="en-US" sz="1100">
                <a:latin typeface="Arial"/>
                <a:cs typeface="Arial"/>
              </a:rPr>
              <a:t>7. Internet of Things (IoT): Coding is crucial in developing and programming devices that are part of the IoT, such as smart home devices, wearables, and industrial sensors.</a:t>
            </a:r>
            <a:endParaRPr lang="en-US" sz="1100"/>
          </a:p>
          <a:p>
            <a:r>
              <a:rPr lang="en-US" sz="1100">
                <a:latin typeface="Arial"/>
                <a:cs typeface="Arial"/>
              </a:rPr>
              <a:t>These are just a few examples of what coding can be used for. In general, coding is a versatile skill that can be applied to many different domains and industries, making it a valuable skill to have in today's job market.</a:t>
            </a:r>
            <a:endParaRPr lang="en-US" sz="1100">
              <a:cs typeface="Calibri"/>
            </a:endParaRPr>
          </a:p>
          <a:p>
            <a:endParaRPr lang="en-US" sz="1100">
              <a:cs typeface="Calibri"/>
            </a:endParaRPr>
          </a:p>
        </p:txBody>
      </p:sp>
      <p:pic>
        <p:nvPicPr>
          <p:cNvPr id="4" name="Picture 4">
            <a:extLst>
              <a:ext uri="{FF2B5EF4-FFF2-40B4-BE49-F238E27FC236}">
                <a16:creationId xmlns:a16="http://schemas.microsoft.com/office/drawing/2014/main" id="{EDC107BB-5E0A-F955-31CD-87141AFF07F8}"/>
              </a:ext>
            </a:extLst>
          </p:cNvPr>
          <p:cNvPicPr>
            <a:picLocks noChangeAspect="1"/>
          </p:cNvPicPr>
          <p:nvPr/>
        </p:nvPicPr>
        <p:blipFill rotWithShape="1">
          <a:blip r:embed="rId2"/>
          <a:srcRect l="8252" r="33163" b="1"/>
          <a:stretch/>
        </p:blipFill>
        <p:spPr>
          <a:xfrm>
            <a:off x="6621294" y="1295416"/>
            <a:ext cx="5570706" cy="5562584"/>
          </a:xfrm>
          <a:custGeom>
            <a:avLst/>
            <a:gdLst/>
            <a:ahLst/>
            <a:cxnLst/>
            <a:rect l="l" t="t" r="r" b="b"/>
            <a:pathLst>
              <a:path w="5570706" h="5562584">
                <a:moveTo>
                  <a:pt x="3374687" y="0"/>
                </a:moveTo>
                <a:cubicBezTo>
                  <a:pt x="4190094" y="0"/>
                  <a:pt x="4937956" y="289196"/>
                  <a:pt x="5521301" y="770615"/>
                </a:cubicBezTo>
                <a:lnTo>
                  <a:pt x="5570706" y="815517"/>
                </a:lnTo>
                <a:lnTo>
                  <a:pt x="5570706" y="5562584"/>
                </a:lnTo>
                <a:lnTo>
                  <a:pt x="808135" y="5562584"/>
                </a:lnTo>
                <a:lnTo>
                  <a:pt x="770615" y="5521302"/>
                </a:lnTo>
                <a:cubicBezTo>
                  <a:pt x="289196" y="4937957"/>
                  <a:pt x="0" y="4190095"/>
                  <a:pt x="0" y="3374687"/>
                </a:cubicBezTo>
                <a:cubicBezTo>
                  <a:pt x="0" y="1510899"/>
                  <a:pt x="1510899" y="0"/>
                  <a:pt x="3374687" y="0"/>
                </a:cubicBezTo>
                <a:close/>
              </a:path>
            </a:pathLst>
          </a:custGeom>
        </p:spPr>
      </p:pic>
      <p:sp>
        <p:nvSpPr>
          <p:cNvPr id="11" name="!!Oval">
            <a:extLst>
              <a:ext uri="{FF2B5EF4-FFF2-40B4-BE49-F238E27FC236}">
                <a16:creationId xmlns:a16="http://schemas.microsoft.com/office/drawing/2014/main" id="{1D460C86-854F-4FB3-ABC2-E823D8FEB9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43451" y="1656147"/>
            <a:ext cx="546100" cy="5461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3" name="!!Arc">
            <a:extLst>
              <a:ext uri="{FF2B5EF4-FFF2-40B4-BE49-F238E27FC236}">
                <a16:creationId xmlns:a16="http://schemas.microsoft.com/office/drawing/2014/main" id="{BB48116A-278A-4CC5-89D3-9DE8E8FF12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34739" y="587516"/>
            <a:ext cx="2987899" cy="2987899"/>
          </a:xfrm>
          <a:prstGeom prst="arc">
            <a:avLst>
              <a:gd name="adj1" fmla="val 15817365"/>
              <a:gd name="adj2" fmla="val 178138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7164389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0</Words>
  <Application>Microsoft Office PowerPoint</Application>
  <PresentationFormat>Widescreen</PresentationFormat>
  <Paragraphs>0</Paragraphs>
  <Slides>11</Slides>
  <Notes>0</Notes>
  <HiddenSlides>0</HiddenSlides>
  <MMClips>0</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office theme</vt:lpstr>
      <vt:lpstr>Computational thinking  Coding and Programing</vt:lpstr>
      <vt:lpstr>Computational</vt:lpstr>
      <vt:lpstr>What is computational thinking</vt:lpstr>
      <vt:lpstr>2.For what we can use computational thinking</vt:lpstr>
      <vt:lpstr>3.Example of computational thinking</vt:lpstr>
      <vt:lpstr>Programing </vt:lpstr>
      <vt:lpstr>1.What is Programing</vt:lpstr>
      <vt:lpstr>2.For what we can use programing</vt:lpstr>
      <vt:lpstr>Coding </vt:lpstr>
      <vt:lpstr>1.What is Coding </vt:lpstr>
      <vt:lpstr>2.For what we can use coding</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cp:lastModifiedBy/>
  <cp:revision>449</cp:revision>
  <dcterms:created xsi:type="dcterms:W3CDTF">2023-05-14T20:08:20Z</dcterms:created>
  <dcterms:modified xsi:type="dcterms:W3CDTF">2023-05-15T06:33:44Z</dcterms:modified>
</cp:coreProperties>
</file>