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6" r:id="rId2"/>
    <p:sldId id="267" r:id="rId3"/>
    <p:sldId id="259" r:id="rId4"/>
    <p:sldId id="277" r:id="rId5"/>
    <p:sldId id="270" r:id="rId6"/>
    <p:sldId id="271" r:id="rId7"/>
    <p:sldId id="262" r:id="rId8"/>
    <p:sldId id="257" r:id="rId9"/>
    <p:sldId id="278" r:id="rId10"/>
    <p:sldId id="273" r:id="rId11"/>
    <p:sldId id="279" r:id="rId12"/>
    <p:sldId id="274" r:id="rId13"/>
    <p:sldId id="275" r:id="rId14"/>
    <p:sldId id="258" r:id="rId15"/>
    <p:sldId id="281" r:id="rId16"/>
    <p:sldId id="283" r:id="rId17"/>
    <p:sldId id="280" r:id="rId18"/>
    <p:sldId id="263" r:id="rId19"/>
    <p:sldId id="268" r:id="rId2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17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29.05.2022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Dikdörtgen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29.05.2022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29.05.2022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29.05.2022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29.05.2022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29.05.2022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29.05.2022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29.05.2022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2" name="11 Dikdörtgen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29.05.2022</a:t>
            </a:fld>
            <a:endParaRPr lang="tr-TR"/>
          </a:p>
        </p:txBody>
      </p:sp>
      <p:sp>
        <p:nvSpPr>
          <p:cNvPr id="11" name="10 Dikdörtgen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29.05.2022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29.05.2022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dörtgen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Dikdörtgen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29.05.2022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en.wikipedia.org/wiki/MIT_Media_Lab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817248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>
                <a:latin typeface="Algerian" pitchFamily="82" charset="0"/>
              </a:rPr>
              <a:t>A </a:t>
            </a:r>
            <a:r>
              <a:rPr lang="tr-TR" dirty="0" err="1">
                <a:latin typeface="Algerian" pitchFamily="82" charset="0"/>
              </a:rPr>
              <a:t>scientist</a:t>
            </a:r>
            <a:r>
              <a:rPr lang="tr-TR" dirty="0">
                <a:latin typeface="Algerian" pitchFamily="82" charset="0"/>
              </a:rPr>
              <a:t> </a:t>
            </a:r>
            <a:r>
              <a:rPr lang="tr-TR" dirty="0" err="1">
                <a:latin typeface="Algerian" pitchFamily="82" charset="0"/>
              </a:rPr>
              <a:t>from</a:t>
            </a:r>
            <a:r>
              <a:rPr lang="tr-TR" dirty="0">
                <a:latin typeface="Algerian" pitchFamily="82" charset="0"/>
              </a:rPr>
              <a:t> Kocaeli</a:t>
            </a:r>
          </a:p>
        </p:txBody>
      </p:sp>
      <p:sp>
        <p:nvSpPr>
          <p:cNvPr id="4" name="3 Metin kutusu"/>
          <p:cNvSpPr txBox="1"/>
          <p:nvPr/>
        </p:nvSpPr>
        <p:spPr>
          <a:xfrm>
            <a:off x="1607323" y="1267526"/>
            <a:ext cx="592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dirty="0">
                <a:latin typeface="Baskerville Old Face" pitchFamily="18" charset="0"/>
              </a:rPr>
              <a:t>CANAN DAGDEVİREN</a:t>
            </a:r>
          </a:p>
        </p:txBody>
      </p:sp>
      <p:pic>
        <p:nvPicPr>
          <p:cNvPr id="6146" name="Picture 2" descr="Canan Dağdeviren Kimdir? - Haber61"/>
          <p:cNvPicPr>
            <a:picLocks noChangeAspect="1" noChangeArrowheads="1"/>
          </p:cNvPicPr>
          <p:nvPr/>
        </p:nvPicPr>
        <p:blipFill>
          <a:blip r:embed="rId2"/>
          <a:srcRect l="45794" t="-3062"/>
          <a:stretch>
            <a:fillRect/>
          </a:stretch>
        </p:blipFill>
        <p:spPr bwMode="auto">
          <a:xfrm>
            <a:off x="2643174" y="2000240"/>
            <a:ext cx="4000528" cy="464347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168849" y="1660772"/>
            <a:ext cx="37147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dirty="0">
                <a:latin typeface="Aharoni" pitchFamily="2" charset="-79"/>
                <a:cs typeface="Aharoni" pitchFamily="2" charset="-79"/>
              </a:rPr>
              <a:t>She </a:t>
            </a:r>
            <a:r>
              <a:rPr lang="en-US" sz="3600" dirty="0">
                <a:latin typeface="Aharoni" pitchFamily="2" charset="-79"/>
                <a:cs typeface="Aharoni" pitchFamily="2" charset="-79"/>
              </a:rPr>
              <a:t>is a Turkish academic, physicist, material scientist, and assistant professor at MIT.</a:t>
            </a:r>
            <a:endParaRPr lang="tr-TR" sz="3600" dirty="0"/>
          </a:p>
        </p:txBody>
      </p:sp>
      <p:pic>
        <p:nvPicPr>
          <p:cNvPr id="9218" name="Picture 2" descr="Dosya:MIT Dome night1 Edi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2000240"/>
            <a:ext cx="5046093" cy="3071810"/>
          </a:xfrm>
          <a:prstGeom prst="rect">
            <a:avLst/>
          </a:prstGeom>
          <a:noFill/>
        </p:spPr>
      </p:pic>
      <p:sp>
        <p:nvSpPr>
          <p:cNvPr id="8" name="7 Dikdörtgen"/>
          <p:cNvSpPr/>
          <p:nvPr/>
        </p:nvSpPr>
        <p:spPr>
          <a:xfrm>
            <a:off x="4286248" y="5429264"/>
            <a:ext cx="4411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>
                <a:latin typeface="Aharoni" pitchFamily="2" charset="-79"/>
                <a:cs typeface="Aharoni" pitchFamily="2" charset="-79"/>
              </a:rPr>
              <a:t>‘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Massachusetts Institute of Technology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’</a:t>
            </a:r>
            <a:endParaRPr lang="tr-TR" dirty="0"/>
          </a:p>
        </p:txBody>
      </p:sp>
      <p:sp>
        <p:nvSpPr>
          <p:cNvPr id="5" name="1 Başlık">
            <a:extLst>
              <a:ext uri="{FF2B5EF4-FFF2-40B4-BE49-F238E27FC236}">
                <a16:creationId xmlns:a16="http://schemas.microsoft.com/office/drawing/2014/main" xmlns="" id="{DAEF830E-7C62-15C0-C791-723A0849C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282" y="571480"/>
            <a:ext cx="868680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err="1">
                <a:latin typeface="Algerian" pitchFamily="82" charset="0"/>
              </a:rPr>
              <a:t>Who</a:t>
            </a:r>
            <a:r>
              <a:rPr lang="tr-TR" dirty="0">
                <a:latin typeface="Algerian" pitchFamily="82" charset="0"/>
              </a:rPr>
              <a:t> is Canan </a:t>
            </a:r>
            <a:r>
              <a:rPr lang="tr-TR" dirty="0" err="1">
                <a:latin typeface="Algerian" pitchFamily="82" charset="0"/>
              </a:rPr>
              <a:t>DaGdeviren</a:t>
            </a:r>
            <a:r>
              <a:rPr lang="tr-TR" dirty="0">
                <a:latin typeface="Algerian" pitchFamily="82" charset="0"/>
              </a:rPr>
              <a:t>?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anan Dağdeviren: &quot;Ben bilimi tam bir kadın gibi yapıyorum.&quot; - YouTub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785926"/>
            <a:ext cx="7143800" cy="4018388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1785918" y="6072206"/>
            <a:ext cx="52864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dirty="0">
                <a:latin typeface="Aharoni" pitchFamily="2" charset="-79"/>
                <a:cs typeface="Aharoni" pitchFamily="2" charset="-79"/>
              </a:rPr>
              <a:t>S</a:t>
            </a:r>
            <a:r>
              <a:rPr lang="en-US" dirty="0">
                <a:latin typeface="Aharoni" pitchFamily="2" charset="-79"/>
                <a:cs typeface="Aharoni" pitchFamily="2" charset="-79"/>
              </a:rPr>
              <a:t>he was born on May 4, 1985</a:t>
            </a:r>
            <a:r>
              <a:rPr lang="en-US" dirty="0"/>
              <a:t>.</a:t>
            </a:r>
            <a:endParaRPr lang="tr-TR" dirty="0"/>
          </a:p>
        </p:txBody>
      </p:sp>
      <p:sp>
        <p:nvSpPr>
          <p:cNvPr id="4" name="Başlık 3">
            <a:extLst>
              <a:ext uri="{FF2B5EF4-FFF2-40B4-BE49-F238E27FC236}">
                <a16:creationId xmlns:a16="http://schemas.microsoft.com/office/drawing/2014/main" xmlns="" id="{0C7FC9C7-ABD6-C509-88CC-6869553FC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xmlns="" id="{173D41A9-A8F6-8464-ED8B-18279DC78FA2}"/>
              </a:ext>
            </a:extLst>
          </p:cNvPr>
          <p:cNvSpPr/>
          <p:nvPr/>
        </p:nvSpPr>
        <p:spPr>
          <a:xfrm>
            <a:off x="323528" y="4725144"/>
            <a:ext cx="84969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4000" dirty="0">
                <a:latin typeface="Aharoni" pitchFamily="2" charset="-79"/>
                <a:cs typeface="Aharoni" pitchFamily="2" charset="-79"/>
              </a:rPr>
              <a:t>Sh</a:t>
            </a:r>
            <a:r>
              <a:rPr lang="en-US" sz="4000" dirty="0">
                <a:latin typeface="Aharoni" pitchFamily="2" charset="-79"/>
                <a:cs typeface="Aharoni" pitchFamily="2" charset="-79"/>
              </a:rPr>
              <a:t>e completed h</a:t>
            </a:r>
            <a:r>
              <a:rPr lang="tr-TR" sz="4000" dirty="0">
                <a:latin typeface="Aharoni" pitchFamily="2" charset="-79"/>
                <a:cs typeface="Aharoni" pitchFamily="2" charset="-79"/>
              </a:rPr>
              <a:t>er</a:t>
            </a:r>
            <a:r>
              <a:rPr lang="en-US" sz="4000" dirty="0">
                <a:latin typeface="Aharoni" pitchFamily="2" charset="-79"/>
                <a:cs typeface="Aharoni" pitchFamily="2" charset="-79"/>
              </a:rPr>
              <a:t> primary and secondary education in </a:t>
            </a:r>
            <a:r>
              <a:rPr lang="en-US" sz="4000" dirty="0" err="1">
                <a:latin typeface="Aharoni" pitchFamily="2" charset="-79"/>
                <a:cs typeface="Aharoni" pitchFamily="2" charset="-79"/>
              </a:rPr>
              <a:t>Kocaeli</a:t>
            </a:r>
            <a:r>
              <a:rPr lang="en-US" sz="4000" dirty="0">
                <a:latin typeface="Aharoni" pitchFamily="2" charset="-79"/>
                <a:cs typeface="Aharoni" pitchFamily="2" charset="-79"/>
              </a:rPr>
              <a:t>. </a:t>
            </a:r>
            <a:endParaRPr lang="tr-TR" sz="40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6" name="Picture 2" descr="Okulumuz Hakkında - Kocaeli Anadolu Lisesi">
            <a:extLst>
              <a:ext uri="{FF2B5EF4-FFF2-40B4-BE49-F238E27FC236}">
                <a16:creationId xmlns:a16="http://schemas.microsoft.com/office/drawing/2014/main" xmlns="" id="{B3A81F87-A81C-C4DD-E245-D7984961E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01154"/>
            <a:ext cx="6624736" cy="352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41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323528" y="4365104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>
                <a:latin typeface="Aharoni" pitchFamily="2" charset="-79"/>
                <a:cs typeface="Aharoni" pitchFamily="2" charset="-79"/>
              </a:rPr>
              <a:t>She</a:t>
            </a:r>
            <a:r>
              <a:rPr lang="en-US" sz="3200" dirty="0">
                <a:latin typeface="Aharoni" pitchFamily="2" charset="-79"/>
                <a:cs typeface="Aharoni" pitchFamily="2" charset="-79"/>
              </a:rPr>
              <a:t> graduated from </a:t>
            </a:r>
            <a:r>
              <a:rPr lang="en-US" sz="3200" dirty="0" err="1">
                <a:latin typeface="Aharoni" pitchFamily="2" charset="-79"/>
                <a:cs typeface="Aharoni" pitchFamily="2" charset="-79"/>
              </a:rPr>
              <a:t>Hacettepe</a:t>
            </a:r>
            <a:r>
              <a:rPr lang="en-US" sz="3200" dirty="0">
                <a:latin typeface="Aharoni" pitchFamily="2" charset="-79"/>
                <a:cs typeface="Aharoni" pitchFamily="2" charset="-79"/>
              </a:rPr>
              <a:t> University</a:t>
            </a:r>
            <a:r>
              <a:rPr lang="tr-TR" sz="3200" dirty="0">
                <a:latin typeface="Aharoni" pitchFamily="2" charset="-79"/>
                <a:cs typeface="Aharoni" pitchFamily="2" charset="-79"/>
              </a:rPr>
              <a:t> in Ankara</a:t>
            </a:r>
            <a:r>
              <a:rPr lang="en-US" sz="3200" dirty="0">
                <a:latin typeface="Aharoni" pitchFamily="2" charset="-79"/>
                <a:cs typeface="Aharoni" pitchFamily="2" charset="-79"/>
              </a:rPr>
              <a:t> Physics Engineering Department in 2007.</a:t>
            </a:r>
            <a:endParaRPr lang="tr-TR" sz="32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6" name="Picture 2" descr="Hacettepe Üniversitesi sağlık alanında dünyanın en iyileri arasın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704" y="764704"/>
            <a:ext cx="5080034" cy="2857520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214282" y="1673665"/>
            <a:ext cx="40696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600" dirty="0">
                <a:latin typeface="Aharoni" pitchFamily="2" charset="-79"/>
                <a:cs typeface="Aharoni" pitchFamily="2" charset="-79"/>
              </a:rPr>
              <a:t>Sh</a:t>
            </a:r>
            <a:r>
              <a:rPr lang="en-US" sz="3600" dirty="0">
                <a:latin typeface="Aharoni" pitchFamily="2" charset="-79"/>
                <a:cs typeface="Aharoni" pitchFamily="2" charset="-79"/>
              </a:rPr>
              <a:t>e completed </a:t>
            </a:r>
            <a:r>
              <a:rPr lang="tr-TR" sz="3600" dirty="0">
                <a:latin typeface="Aharoni" pitchFamily="2" charset="-79"/>
                <a:cs typeface="Aharoni" pitchFamily="2" charset="-79"/>
              </a:rPr>
              <a:t>her </a:t>
            </a:r>
            <a:r>
              <a:rPr lang="en-US" sz="3600" dirty="0">
                <a:latin typeface="Aharoni" pitchFamily="2" charset="-79"/>
                <a:cs typeface="Aharoni" pitchFamily="2" charset="-79"/>
              </a:rPr>
              <a:t>master's degree in </a:t>
            </a:r>
            <a:r>
              <a:rPr lang="en-US" sz="3600" dirty="0" err="1">
                <a:latin typeface="Aharoni" pitchFamily="2" charset="-79"/>
                <a:cs typeface="Aharoni" pitchFamily="2" charset="-79"/>
              </a:rPr>
              <a:t>Sabancı</a:t>
            </a:r>
            <a:r>
              <a:rPr lang="en-US" sz="3600" dirty="0">
                <a:latin typeface="Aharoni" pitchFamily="2" charset="-79"/>
                <a:cs typeface="Aharoni" pitchFamily="2" charset="-79"/>
              </a:rPr>
              <a:t> University Materials Science and Engineering program in 2009.</a:t>
            </a:r>
            <a:endParaRPr lang="tr-TR" sz="36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8674" name="Picture 2" descr="TUAS | SABANCI UNIVERSIT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820564"/>
            <a:ext cx="4500594" cy="4251642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ünyaca ünlü bilim insanı Canan Dağdeviren: 'Bu yüzyılda kadın olmak  gerçekten zor'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712" y="2924944"/>
            <a:ext cx="5911892" cy="3500462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251520" y="1556792"/>
            <a:ext cx="85178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haroni" pitchFamily="2" charset="-79"/>
                <a:cs typeface="Aharoni" pitchFamily="2" charset="-79"/>
              </a:rPr>
              <a:t>Working in the field of medical technology, </a:t>
            </a:r>
            <a:r>
              <a:rPr lang="tr-TR" sz="2400" dirty="0">
                <a:latin typeface="Aharoni" pitchFamily="2" charset="-79"/>
                <a:cs typeface="Aharoni" pitchFamily="2" charset="-79"/>
              </a:rPr>
              <a:t>s</a:t>
            </a:r>
            <a:r>
              <a:rPr lang="en-US" sz="2400" dirty="0">
                <a:latin typeface="Aharoni" pitchFamily="2" charset="-79"/>
                <a:cs typeface="Aharoni" pitchFamily="2" charset="-79"/>
              </a:rPr>
              <a:t>he developed a battery-free wearable heart chip and a device for diagnosing skin cancer.</a:t>
            </a:r>
            <a:endParaRPr lang="tr-TR" sz="2400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AutoShape 6" descr="Türk Bilim İnsanları: Canan Dağdeviren - ÇEYREK MÜHENDİS Çeyrek Mühend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344" name="AutoShape 8" descr="Türk Bilim İnsanları: Canan Dağdeviren - ÇEYREK MÜHENDİS Çeyrek Mühend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346" name="AutoShape 10" descr="Türk Bilim İnsanları: Canan Dağdeviren - ÇEYREK MÜHENDİS Çeyrek Mühend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4348" name="AutoShape 12" descr="Türk Bilim İnsanları: Canan Dağdeviren - ÇEYREK MÜHENDİS Çeyrek Mühendi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4349" name="Picture 13" descr="C:\Users\EXPER\Desktop\1312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9912" y="3763262"/>
            <a:ext cx="4363956" cy="2595296"/>
          </a:xfrm>
          <a:prstGeom prst="rect">
            <a:avLst/>
          </a:prstGeom>
          <a:noFill/>
        </p:spPr>
      </p:pic>
      <p:sp>
        <p:nvSpPr>
          <p:cNvPr id="8" name="7 Dikdörtgen"/>
          <p:cNvSpPr/>
          <p:nvPr/>
        </p:nvSpPr>
        <p:spPr>
          <a:xfrm>
            <a:off x="427623" y="1556792"/>
            <a:ext cx="83198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haroni" pitchFamily="2" charset="-79"/>
                <a:cs typeface="Aharoni" pitchFamily="2" charset="-79"/>
              </a:rPr>
              <a:t>When she first came to America, she was the only female researcher in her research group. </a:t>
            </a:r>
            <a:endParaRPr lang="tr-TR" sz="2800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xmlns="" id="{1185145B-3431-6FC9-275D-4C6365380A58}"/>
              </a:ext>
            </a:extLst>
          </p:cNvPr>
          <p:cNvSpPr/>
          <p:nvPr/>
        </p:nvSpPr>
        <p:spPr>
          <a:xfrm>
            <a:off x="323528" y="1700808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Aharoni" pitchFamily="2" charset="-79"/>
                <a:cs typeface="Aharoni" pitchFamily="2" charset="-79"/>
              </a:rPr>
              <a:t>And she wanted a female physicist scientist to be seen by everyone, especially students, for inspiration. </a:t>
            </a:r>
            <a:endParaRPr lang="tr-TR" sz="3200" dirty="0"/>
          </a:p>
        </p:txBody>
      </p:sp>
      <p:pic>
        <p:nvPicPr>
          <p:cNvPr id="2050" name="Picture 2" descr="Canan Dağdeviren Kimdir?">
            <a:extLst>
              <a:ext uri="{FF2B5EF4-FFF2-40B4-BE49-F238E27FC236}">
                <a16:creationId xmlns:a16="http://schemas.microsoft.com/office/drawing/2014/main" xmlns="" id="{B22D19E6-6F3E-18DC-1C2F-5A6398F69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718" y="3587533"/>
            <a:ext cx="4062446" cy="273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74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107504" y="1571612"/>
            <a:ext cx="882218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>
                <a:latin typeface="Aharoni" pitchFamily="2" charset="-79"/>
                <a:cs typeface="Aharoni" pitchFamily="2" charset="-79"/>
              </a:rPr>
              <a:t>Therefore, h</a:t>
            </a:r>
            <a:r>
              <a:rPr lang="tr-TR" sz="2800" dirty="0">
                <a:latin typeface="Aharoni" pitchFamily="2" charset="-79"/>
                <a:cs typeface="Aharoni" pitchFamily="2" charset="-79"/>
              </a:rPr>
              <a:t>er</a:t>
            </a:r>
            <a:r>
              <a:rPr lang="en-US" sz="2800" dirty="0">
                <a:latin typeface="Aharoni" pitchFamily="2" charset="-79"/>
                <a:cs typeface="Aharoni" pitchFamily="2" charset="-79"/>
              </a:rPr>
              <a:t> lab is transparent. So when you look from the outside, you can see what is being done inside.</a:t>
            </a:r>
            <a:endParaRPr lang="tr-TR" sz="28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9700" name="Picture 4" descr="Canan Dagdeviren, an assistant professor at the MIT Media Lab, has implemented lean management principles in her cleanroom lab space, also called “YellowBox.”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143248"/>
            <a:ext cx="5143536" cy="3429024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xmlns="" id="{0F03F2FC-0D2F-3A3B-B0CA-7E7EDCA6A755}"/>
              </a:ext>
            </a:extLst>
          </p:cNvPr>
          <p:cNvSpPr/>
          <p:nvPr/>
        </p:nvSpPr>
        <p:spPr>
          <a:xfrm>
            <a:off x="457200" y="1628800"/>
            <a:ext cx="8229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Aharoni" pitchFamily="2" charset="-79"/>
                <a:cs typeface="Aharoni" pitchFamily="2" charset="-79"/>
              </a:rPr>
              <a:t>She wants everyone to see how a scientist works in a laboratory, especially for young girls visiting or studying at the university.</a:t>
            </a:r>
            <a:endParaRPr lang="tr-TR" sz="3200" dirty="0"/>
          </a:p>
        </p:txBody>
      </p:sp>
      <p:pic>
        <p:nvPicPr>
          <p:cNvPr id="4" name="Picture 4" descr="Canan Dagdeviren, an assistant professor at the MIT Media Lab, has implemented lean management principles in her cleanroom lab space, also called “YellowBox.”">
            <a:extLst>
              <a:ext uri="{FF2B5EF4-FFF2-40B4-BE49-F238E27FC236}">
                <a16:creationId xmlns:a16="http://schemas.microsoft.com/office/drawing/2014/main" xmlns="" id="{77DC0581-6284-15A0-BAEF-51BB1399C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3264" y="3212976"/>
            <a:ext cx="5143536" cy="3429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540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onformable Decoder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8983" y="3621024"/>
            <a:ext cx="4471137" cy="2980758"/>
          </a:xfrm>
          <a:prstGeom prst="rect">
            <a:avLst/>
          </a:prstGeom>
          <a:noFill/>
        </p:spPr>
      </p:pic>
      <p:sp>
        <p:nvSpPr>
          <p:cNvPr id="5" name="4 Dikdörtgen"/>
          <p:cNvSpPr/>
          <p:nvPr/>
        </p:nvSpPr>
        <p:spPr>
          <a:xfrm>
            <a:off x="571472" y="1643050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err="1" smtClean="0">
                <a:latin typeface="Aharoni" pitchFamily="2" charset="-79"/>
                <a:cs typeface="Aharoni" pitchFamily="2" charset="-79"/>
              </a:rPr>
              <a:t>She</a:t>
            </a:r>
            <a:r>
              <a:rPr lang="tr-TR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tr-TR" sz="2800" dirty="0" err="1" smtClean="0">
                <a:latin typeface="Aharoni" pitchFamily="2" charset="-79"/>
                <a:cs typeface="Aharoni" pitchFamily="2" charset="-79"/>
              </a:rPr>
              <a:t>designed</a:t>
            </a:r>
            <a:r>
              <a:rPr lang="tr-TR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tr-TR" sz="2800" dirty="0" err="1" smtClean="0">
                <a:latin typeface="Aharoni" pitchFamily="2" charset="-79"/>
                <a:cs typeface="Aharoni" pitchFamily="2" charset="-79"/>
              </a:rPr>
              <a:t>the</a:t>
            </a:r>
            <a:r>
              <a:rPr lang="tr-TR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tr-TR" sz="2800" dirty="0" err="1" smtClean="0">
                <a:latin typeface="Aharoni" pitchFamily="2" charset="-79"/>
                <a:cs typeface="Aharoni" pitchFamily="2" charset="-79"/>
              </a:rPr>
              <a:t>Yellow</a:t>
            </a:r>
            <a:r>
              <a:rPr lang="tr-TR" sz="2800" dirty="0" smtClean="0">
                <a:latin typeface="Aharoni" pitchFamily="2" charset="-79"/>
                <a:cs typeface="Aharoni" pitchFamily="2" charset="-79"/>
              </a:rPr>
              <a:t> Box </a:t>
            </a:r>
            <a:r>
              <a:rPr lang="tr-TR" sz="2800" dirty="0" err="1" smtClean="0">
                <a:latin typeface="Aharoni" pitchFamily="2" charset="-79"/>
                <a:cs typeface="Aharoni" pitchFamily="2" charset="-79"/>
              </a:rPr>
              <a:t>by</a:t>
            </a:r>
            <a:r>
              <a:rPr lang="tr-TR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tr-TR" sz="2800" dirty="0" err="1" smtClean="0">
                <a:latin typeface="Aharoni" pitchFamily="2" charset="-79"/>
                <a:cs typeface="Aharoni" pitchFamily="2" charset="-79"/>
              </a:rPr>
              <a:t>herself</a:t>
            </a:r>
            <a:r>
              <a:rPr lang="tr-TR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tr-TR" sz="2800" dirty="0" err="1" smtClean="0">
                <a:latin typeface="Aharoni" pitchFamily="2" charset="-79"/>
                <a:cs typeface="Aharoni" pitchFamily="2" charset="-79"/>
              </a:rPr>
              <a:t>from</a:t>
            </a:r>
            <a:r>
              <a:rPr lang="tr-TR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tr-TR" sz="2800" dirty="0" err="1" smtClean="0">
                <a:latin typeface="Aharoni" pitchFamily="2" charset="-79"/>
                <a:cs typeface="Aharoni" pitchFamily="2" charset="-79"/>
              </a:rPr>
              <a:t>the</a:t>
            </a:r>
            <a:r>
              <a:rPr lang="tr-TR" sz="2800" dirty="0" smtClean="0">
                <a:latin typeface="Aharoni" pitchFamily="2" charset="-79"/>
                <a:cs typeface="Aharoni" pitchFamily="2" charset="-79"/>
              </a:rPr>
              <a:t> </a:t>
            </a:r>
            <a:r>
              <a:rPr lang="tr-TR" sz="2800" dirty="0" err="1" smtClean="0">
                <a:latin typeface="Aharoni" pitchFamily="2" charset="-79"/>
                <a:cs typeface="Aharoni" pitchFamily="2" charset="-79"/>
              </a:rPr>
              <a:t>ground</a:t>
            </a:r>
            <a:r>
              <a:rPr lang="tr-TR" sz="2800" dirty="0" smtClean="0">
                <a:latin typeface="Aharoni" pitchFamily="2" charset="-79"/>
                <a:cs typeface="Aharoni" pitchFamily="2" charset="-79"/>
              </a:rPr>
              <a:t>.</a:t>
            </a:r>
            <a:endParaRPr lang="tr-TR" sz="2800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latin typeface="Algerian" pitchFamily="82" charset="0"/>
              </a:rPr>
              <a:t>FACTS </a:t>
            </a:r>
            <a:r>
              <a:rPr lang="tr-TR" dirty="0" err="1">
                <a:latin typeface="Algerian" pitchFamily="82" charset="0"/>
              </a:rPr>
              <a:t>aBOUT</a:t>
            </a:r>
            <a:r>
              <a:rPr lang="tr-TR" dirty="0">
                <a:latin typeface="Algerian" pitchFamily="82" charset="0"/>
              </a:rPr>
              <a:t> HER</a:t>
            </a:r>
          </a:p>
        </p:txBody>
      </p:sp>
      <p:sp>
        <p:nvSpPr>
          <p:cNvPr id="4" name="3 Dikdörtgen"/>
          <p:cNvSpPr/>
          <p:nvPr/>
        </p:nvSpPr>
        <p:spPr>
          <a:xfrm>
            <a:off x="214282" y="1967096"/>
            <a:ext cx="40696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tr-TR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tr-T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2015, </a:t>
            </a:r>
            <a:r>
              <a:rPr lang="tr-TR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</a:t>
            </a:r>
            <a:r>
              <a:rPr lang="tr-T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tr-T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named</a:t>
            </a:r>
            <a:r>
              <a:rPr lang="tr-T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tr-T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 </a:t>
            </a:r>
            <a:r>
              <a:rPr lang="tr-TR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Innovaters</a:t>
            </a:r>
            <a:r>
              <a:rPr lang="tr-T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Under 35.</a:t>
            </a:r>
          </a:p>
        </p:txBody>
      </p:sp>
      <p:pic>
        <p:nvPicPr>
          <p:cNvPr id="32770" name="Picture 2" descr="Canan Dagdeviren (@dagdevirencanan) / Twitt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2000240"/>
            <a:ext cx="4238628" cy="4238628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285720" y="1643050"/>
            <a:ext cx="84725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She is the first Turkish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citizen to be elected as a Harvard Young Academy Fellow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100" name="Picture 4" descr="Canan Dağdeviren Kimdir?">
            <a:extLst>
              <a:ext uri="{FF2B5EF4-FFF2-40B4-BE49-F238E27FC236}">
                <a16:creationId xmlns:a16="http://schemas.microsoft.com/office/drawing/2014/main" xmlns="" id="{09AEAD4F-EE6A-BE13-2BF8-4FF827A7F0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647"/>
          <a:stretch/>
        </p:blipFill>
        <p:spPr bwMode="auto">
          <a:xfrm>
            <a:off x="6588224" y="2519044"/>
            <a:ext cx="2098576" cy="394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aşlık 2">
            <a:extLst>
              <a:ext uri="{FF2B5EF4-FFF2-40B4-BE49-F238E27FC236}">
                <a16:creationId xmlns:a16="http://schemas.microsoft.com/office/drawing/2014/main" xmlns="" id="{389DEAC4-4239-E66F-9045-72E177E37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58D0E093-EEAB-A678-7EFD-CF655309B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xmlns="" id="{EBCFA8DA-ED83-2BFD-7E1F-473E54846AD8}"/>
              </a:ext>
            </a:extLst>
          </p:cNvPr>
          <p:cNvSpPr/>
          <p:nvPr/>
        </p:nvSpPr>
        <p:spPr>
          <a:xfrm>
            <a:off x="457200" y="1772816"/>
            <a:ext cx="8435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YellowBox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cleanroom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MIT Media Lab"/>
              </a:rPr>
              <a:t>MIT Media </a:t>
            </a:r>
            <a:r>
              <a:rPr lang="tr-TR" sz="2800" dirty="0">
                <a:solidFill>
                  <a:srgbClr val="0645A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MIT Media Lab"/>
              </a:rPr>
              <a:t>Lab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Dagdeviren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designed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constructed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ground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tr-TR" sz="28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2017.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44F0DB10-6A7B-D6FA-48B0-F442DCD50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82266"/>
            <a:ext cx="7427168" cy="297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53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>
            <a:extLst>
              <a:ext uri="{FF2B5EF4-FFF2-40B4-BE49-F238E27FC236}">
                <a16:creationId xmlns:a16="http://schemas.microsoft.com/office/drawing/2014/main" xmlns="" id="{094D28A3-5454-ACF6-2A07-1DB55E2829C9}"/>
              </a:ext>
            </a:extLst>
          </p:cNvPr>
          <p:cNvSpPr/>
          <p:nvPr/>
        </p:nvSpPr>
        <p:spPr>
          <a:xfrm>
            <a:off x="251520" y="1556792"/>
            <a:ext cx="86409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3200" dirty="0" err="1">
                <a:solidFill>
                  <a:srgbClr val="202122"/>
                </a:solidFill>
                <a:latin typeface="Arial" panose="020B0604020202020204" pitchFamily="34" charset="0"/>
              </a:rPr>
              <a:t>In</a:t>
            </a:r>
            <a:r>
              <a:rPr lang="tr-TR" sz="32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3200" dirty="0" smtClean="0">
                <a:solidFill>
                  <a:srgbClr val="202122"/>
                </a:solidFill>
                <a:latin typeface="Arial" panose="020B0604020202020204" pitchFamily="34" charset="0"/>
              </a:rPr>
              <a:t>2018</a:t>
            </a:r>
            <a:r>
              <a:rPr lang="tr-TR" sz="3200" dirty="0">
                <a:solidFill>
                  <a:srgbClr val="202122"/>
                </a:solidFill>
                <a:latin typeface="Arial" panose="020B0604020202020204" pitchFamily="34" charset="0"/>
              </a:rPr>
              <a:t>, </a:t>
            </a:r>
            <a:r>
              <a:rPr lang="tr-TR" sz="3200" dirty="0" err="1">
                <a:solidFill>
                  <a:srgbClr val="202122"/>
                </a:solidFill>
                <a:latin typeface="Arial" panose="020B0604020202020204" pitchFamily="34" charset="0"/>
              </a:rPr>
              <a:t>she</a:t>
            </a:r>
            <a:r>
              <a:rPr lang="tr-TR" sz="32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3200" dirty="0" err="1">
                <a:solidFill>
                  <a:srgbClr val="202122"/>
                </a:solidFill>
                <a:latin typeface="Arial" panose="020B0604020202020204" pitchFamily="34" charset="0"/>
              </a:rPr>
              <a:t>was</a:t>
            </a:r>
            <a:r>
              <a:rPr lang="tr-TR" sz="32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3200" dirty="0" err="1">
                <a:solidFill>
                  <a:srgbClr val="202122"/>
                </a:solidFill>
                <a:latin typeface="Arial" panose="020B0604020202020204" pitchFamily="34" charset="0"/>
              </a:rPr>
              <a:t>invited</a:t>
            </a:r>
            <a:r>
              <a:rPr lang="tr-TR" sz="32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3200" dirty="0" err="1">
                <a:solidFill>
                  <a:srgbClr val="202122"/>
                </a:solidFill>
                <a:latin typeface="Arial" panose="020B0604020202020204" pitchFamily="34" charset="0"/>
              </a:rPr>
              <a:t>to</a:t>
            </a:r>
            <a:r>
              <a:rPr lang="tr-TR" sz="32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3200" dirty="0" err="1">
                <a:solidFill>
                  <a:srgbClr val="202122"/>
                </a:solidFill>
                <a:latin typeface="Arial" panose="020B0604020202020204" pitchFamily="34" charset="0"/>
              </a:rPr>
              <a:t>speak</a:t>
            </a:r>
            <a:r>
              <a:rPr lang="tr-TR" sz="32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3200">
                <a:solidFill>
                  <a:srgbClr val="202122"/>
                </a:solidFill>
                <a:latin typeface="Arial" panose="020B0604020202020204" pitchFamily="34" charset="0"/>
              </a:rPr>
              <a:t>at </a:t>
            </a:r>
            <a:r>
              <a:rPr lang="tr-TR" sz="3200" smtClean="0">
                <a:solidFill>
                  <a:srgbClr val="202122"/>
                </a:solidFill>
                <a:latin typeface="Arial" panose="020B0604020202020204" pitchFamily="34" charset="0"/>
              </a:rPr>
              <a:t>the</a:t>
            </a:r>
            <a:r>
              <a:rPr lang="tr-TR" sz="3200" dirty="0">
                <a:solidFill>
                  <a:srgbClr val="202122"/>
                </a:solidFill>
                <a:latin typeface="Arial" panose="020B0604020202020204" pitchFamily="34" charset="0"/>
              </a:rPr>
              <a:t> United </a:t>
            </a:r>
            <a:r>
              <a:rPr lang="tr-TR" sz="3200" dirty="0" smtClean="0">
                <a:solidFill>
                  <a:srgbClr val="202122"/>
                </a:solidFill>
                <a:latin typeface="Arial" panose="020B0604020202020204" pitchFamily="34" charset="0"/>
              </a:rPr>
              <a:t>Nations </a:t>
            </a:r>
            <a:r>
              <a:rPr lang="tr-TR" sz="3200" dirty="0" err="1" smtClean="0">
                <a:solidFill>
                  <a:srgbClr val="202122"/>
                </a:solidFill>
                <a:latin typeface="Arial" panose="020B0604020202020204" pitchFamily="34" charset="0"/>
              </a:rPr>
              <a:t>about</a:t>
            </a:r>
            <a:r>
              <a:rPr lang="tr-TR" sz="3200" dirty="0" smtClean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3200" dirty="0" err="1" smtClean="0">
                <a:solidFill>
                  <a:srgbClr val="202122"/>
                </a:solidFill>
                <a:latin typeface="Arial" panose="020B0604020202020204" pitchFamily="34" charset="0"/>
              </a:rPr>
              <a:t>women</a:t>
            </a:r>
            <a:r>
              <a:rPr lang="tr-TR" sz="3200" dirty="0" smtClean="0">
                <a:solidFill>
                  <a:srgbClr val="202122"/>
                </a:solidFill>
                <a:latin typeface="Arial" panose="020B0604020202020204" pitchFamily="34" charset="0"/>
              </a:rPr>
              <a:t> in </a:t>
            </a:r>
            <a:r>
              <a:rPr lang="tr-TR" sz="3200" dirty="0" err="1" smtClean="0">
                <a:solidFill>
                  <a:srgbClr val="202122"/>
                </a:solidFill>
                <a:latin typeface="Arial" panose="020B0604020202020204" pitchFamily="34" charset="0"/>
              </a:rPr>
              <a:t>science</a:t>
            </a:r>
            <a:r>
              <a:rPr lang="tr-TR" sz="3200" dirty="0" smtClean="0">
                <a:solidFill>
                  <a:srgbClr val="202122"/>
                </a:solidFill>
                <a:latin typeface="Arial" panose="020B0604020202020204" pitchFamily="34" charset="0"/>
              </a:rPr>
              <a:t>.</a:t>
            </a:r>
            <a:endParaRPr lang="tr-TR" sz="3200" dirty="0"/>
          </a:p>
        </p:txBody>
      </p:sp>
      <p:pic>
        <p:nvPicPr>
          <p:cNvPr id="4" name="Picture 2" descr="Dağdeviren: En büyük motivasyon kaynağım Atatürk - Teknoloji">
            <a:extLst>
              <a:ext uri="{FF2B5EF4-FFF2-40B4-BE49-F238E27FC236}">
                <a16:creationId xmlns:a16="http://schemas.microsoft.com/office/drawing/2014/main" xmlns="" id="{C75CA670-4529-B404-261C-55A3BE7ED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7784" y="3140968"/>
            <a:ext cx="5908558" cy="30561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150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xmlns="" id="{EB5073BE-D23B-083D-6459-C7E93DBC3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xmlns="" id="{6F4329D8-092A-728E-8F83-2A101B010DCB}"/>
              </a:ext>
            </a:extLst>
          </p:cNvPr>
          <p:cNvSpPr/>
          <p:nvPr/>
        </p:nvSpPr>
        <p:spPr>
          <a:xfrm>
            <a:off x="424488" y="1535003"/>
            <a:ext cx="8229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>
                <a:solidFill>
                  <a:srgbClr val="202122"/>
                </a:solidFill>
                <a:latin typeface="Arial" panose="020B0604020202020204" pitchFamily="34" charset="0"/>
              </a:rPr>
              <a:t>5) </a:t>
            </a:r>
            <a:r>
              <a:rPr lang="tr-TR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In</a:t>
            </a:r>
            <a:r>
              <a:rPr lang="tr-TR" sz="2800" dirty="0">
                <a:solidFill>
                  <a:srgbClr val="202122"/>
                </a:solidFill>
                <a:latin typeface="Arial" panose="020B0604020202020204" pitchFamily="34" charset="0"/>
              </a:rPr>
              <a:t> an </a:t>
            </a:r>
            <a:r>
              <a:rPr lang="tr-TR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interview</a:t>
            </a:r>
            <a:r>
              <a:rPr lang="tr-TR" sz="2800" dirty="0">
                <a:solidFill>
                  <a:srgbClr val="202122"/>
                </a:solidFill>
                <a:latin typeface="Arial" panose="020B0604020202020204" pitchFamily="34" charset="0"/>
              </a:rPr>
              <a:t>, </a:t>
            </a:r>
            <a:r>
              <a:rPr lang="tr-TR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Dagdeviren</a:t>
            </a:r>
            <a:r>
              <a:rPr lang="tr-TR" sz="28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said</a:t>
            </a:r>
            <a:r>
              <a:rPr lang="tr-TR" sz="28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that</a:t>
            </a:r>
            <a:r>
              <a:rPr lang="tr-TR" sz="28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she</a:t>
            </a:r>
            <a:r>
              <a:rPr lang="tr-TR" sz="28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was</a:t>
            </a:r>
            <a:r>
              <a:rPr lang="tr-TR" sz="28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2800" dirty="0" err="1" smtClean="0">
                <a:solidFill>
                  <a:srgbClr val="202122"/>
                </a:solidFill>
                <a:latin typeface="Arial" panose="020B0604020202020204" pitchFamily="34" charset="0"/>
              </a:rPr>
              <a:t>inspired</a:t>
            </a:r>
            <a:r>
              <a:rPr lang="tr-TR" sz="2800" dirty="0" smtClean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2800" dirty="0" err="1" smtClean="0">
                <a:solidFill>
                  <a:srgbClr val="202122"/>
                </a:solidFill>
                <a:latin typeface="Arial" panose="020B0604020202020204" pitchFamily="34" charset="0"/>
              </a:rPr>
              <a:t>by</a:t>
            </a:r>
            <a:r>
              <a:rPr lang="tr-TR" sz="2800" dirty="0" smtClean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2800" dirty="0">
                <a:solidFill>
                  <a:srgbClr val="202122"/>
                </a:solidFill>
                <a:latin typeface="Arial" panose="020B0604020202020204" pitchFamily="34" charset="0"/>
              </a:rPr>
              <a:t>a </a:t>
            </a:r>
            <a:r>
              <a:rPr lang="tr-TR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book</a:t>
            </a:r>
            <a:r>
              <a:rPr lang="tr-TR" sz="28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2800" dirty="0" err="1" smtClean="0">
                <a:solidFill>
                  <a:srgbClr val="202122"/>
                </a:solidFill>
                <a:latin typeface="Arial" panose="020B0604020202020204" pitchFamily="34" charset="0"/>
              </a:rPr>
              <a:t>written</a:t>
            </a:r>
            <a:r>
              <a:rPr lang="tr-TR" sz="2800" dirty="0" smtClean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2800" dirty="0" err="1" smtClean="0">
                <a:solidFill>
                  <a:srgbClr val="202122"/>
                </a:solidFill>
                <a:latin typeface="Arial" panose="020B0604020202020204" pitchFamily="34" charset="0"/>
              </a:rPr>
              <a:t>by</a:t>
            </a:r>
            <a:r>
              <a:rPr lang="tr-TR" sz="2800" dirty="0" smtClean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2800" dirty="0" err="1" smtClean="0">
                <a:solidFill>
                  <a:srgbClr val="202122"/>
                </a:solidFill>
                <a:latin typeface="Arial" panose="020B0604020202020204" pitchFamily="34" charset="0"/>
              </a:rPr>
              <a:t>Turkish</a:t>
            </a:r>
            <a:r>
              <a:rPr lang="tr-TR" sz="2800" dirty="0" smtClean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theoretical</a:t>
            </a:r>
            <a:r>
              <a:rPr lang="tr-TR" sz="2800" dirty="0">
                <a:solidFill>
                  <a:srgbClr val="202122"/>
                </a:solidFill>
                <a:latin typeface="Arial" panose="020B0604020202020204" pitchFamily="34" charset="0"/>
              </a:rPr>
              <a:t> </a:t>
            </a:r>
            <a:r>
              <a:rPr lang="tr-TR" sz="2800" dirty="0" err="1">
                <a:solidFill>
                  <a:srgbClr val="202122"/>
                </a:solidFill>
                <a:latin typeface="Arial" panose="020B0604020202020204" pitchFamily="34" charset="0"/>
              </a:rPr>
              <a:t>physicist</a:t>
            </a:r>
            <a:r>
              <a:rPr lang="tr-TR" sz="2800" dirty="0">
                <a:latin typeface="Arial" panose="020B0604020202020204" pitchFamily="34" charset="0"/>
              </a:rPr>
              <a:t> Erdal </a:t>
            </a:r>
            <a:r>
              <a:rPr lang="tr-TR" sz="2800" dirty="0" smtClean="0">
                <a:latin typeface="Arial" panose="020B0604020202020204" pitchFamily="34" charset="0"/>
              </a:rPr>
              <a:t>İnönü.</a:t>
            </a:r>
            <a:r>
              <a:rPr lang="tr-TR" sz="2800" baseline="30000" dirty="0" smtClean="0">
                <a:latin typeface="Arial" panose="020B0604020202020204" pitchFamily="34" charset="0"/>
              </a:rPr>
              <a:t> </a:t>
            </a:r>
            <a:endParaRPr lang="tr-TR" sz="2800" dirty="0"/>
          </a:p>
        </p:txBody>
      </p:sp>
      <p:pic>
        <p:nvPicPr>
          <p:cNvPr id="5124" name="Picture 4" descr="Erdal İnönü - Vikipedi">
            <a:extLst>
              <a:ext uri="{FF2B5EF4-FFF2-40B4-BE49-F238E27FC236}">
                <a16:creationId xmlns:a16="http://schemas.microsoft.com/office/drawing/2014/main" xmlns="" id="{67630835-BE18-ED92-BC3E-D012F41AC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645644"/>
            <a:ext cx="2794000" cy="402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63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BayanYanı on Twitter: &quot;'Ben bir feministim' diyen Stephen Hawking hayatını  kaybetti. Stephen Hawking &quot;Kadınların eşit olduklarını kanıtlamak için  bilime ihtiyaç yoktur.Ben bir feministim. Her zaman kadınların haklarını  destekledim&quot; diyen #Stephen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1571612"/>
            <a:ext cx="3286148" cy="4718570"/>
          </a:xfrm>
          <a:prstGeom prst="rect">
            <a:avLst/>
          </a:prstGeom>
          <a:noFill/>
        </p:spPr>
      </p:pic>
      <p:sp>
        <p:nvSpPr>
          <p:cNvPr id="6" name="5 Metin kutusu"/>
          <p:cNvSpPr txBox="1"/>
          <p:nvPr/>
        </p:nvSpPr>
        <p:spPr>
          <a:xfrm>
            <a:off x="3929058" y="1714488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Aharoni" pitchFamily="2" charset="-79"/>
                <a:cs typeface="Aharoni" pitchFamily="2" charset="-79"/>
              </a:rPr>
              <a:t>‘’ He is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my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hero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…’’</a:t>
            </a:r>
          </a:p>
        </p:txBody>
      </p:sp>
      <p:sp>
        <p:nvSpPr>
          <p:cNvPr id="5" name="4 Metin kutusu"/>
          <p:cNvSpPr txBox="1"/>
          <p:nvPr/>
        </p:nvSpPr>
        <p:spPr>
          <a:xfrm>
            <a:off x="1857356" y="6488668"/>
            <a:ext cx="5777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latin typeface="Aharoni" pitchFamily="2" charset="-79"/>
                <a:cs typeface="Aharoni" pitchFamily="2" charset="-79"/>
              </a:rPr>
              <a:t>‘Canan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Dagdeviren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&amp;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Stephen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Hawking on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Twitter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’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285720" y="2500306"/>
            <a:ext cx="22605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latin typeface="Aharoni" pitchFamily="2" charset="-79"/>
                <a:cs typeface="Aharoni" pitchFamily="2" charset="-79"/>
              </a:rPr>
              <a:t>Her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twitter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acc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:</a:t>
            </a:r>
          </a:p>
          <a:p>
            <a:r>
              <a:rPr lang="tr-TR" dirty="0">
                <a:latin typeface="Aharoni" pitchFamily="2" charset="-79"/>
                <a:cs typeface="Aharoni" pitchFamily="2" charset="-79"/>
              </a:rPr>
              <a:t>@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dagdevirencanan</a:t>
            </a:r>
            <a:endParaRPr lang="tr-TR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" name="8 Metin kutusu"/>
          <p:cNvSpPr txBox="1"/>
          <p:nvPr/>
        </p:nvSpPr>
        <p:spPr>
          <a:xfrm>
            <a:off x="357158" y="4214818"/>
            <a:ext cx="22813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latin typeface="Aharoni" pitchFamily="2" charset="-79"/>
                <a:cs typeface="Aharoni" pitchFamily="2" charset="-79"/>
              </a:rPr>
              <a:t>Her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instagram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acc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:</a:t>
            </a:r>
          </a:p>
          <a:p>
            <a:r>
              <a:rPr lang="tr-TR" dirty="0">
                <a:latin typeface="Aharoni" pitchFamily="2" charset="-79"/>
                <a:cs typeface="Aharoni" pitchFamily="2" charset="-79"/>
              </a:rPr>
              <a:t>@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canandagdeviren</a:t>
            </a:r>
            <a:endParaRPr lang="tr-TR" dirty="0">
              <a:latin typeface="Aharoni" pitchFamily="2" charset="-79"/>
              <a:cs typeface="Aharoni" pitchFamily="2" charset="-79"/>
            </a:endParaRPr>
          </a:p>
          <a:p>
            <a:endParaRPr lang="tr-TR" dirty="0"/>
          </a:p>
        </p:txBody>
      </p:sp>
      <p:sp>
        <p:nvSpPr>
          <p:cNvPr id="10" name="9 Metin kutusu"/>
          <p:cNvSpPr txBox="1"/>
          <p:nvPr/>
        </p:nvSpPr>
        <p:spPr>
          <a:xfrm>
            <a:off x="5429256" y="2643182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dirty="0">
                <a:latin typeface="Aharoni" pitchFamily="2" charset="-79"/>
                <a:cs typeface="Aharoni" pitchFamily="2" charset="-79"/>
              </a:rPr>
              <a:t>Her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facebook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acc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: canandagdeviren28</a:t>
            </a:r>
          </a:p>
        </p:txBody>
      </p:sp>
      <p:sp>
        <p:nvSpPr>
          <p:cNvPr id="11" name="10 Metin kutusu"/>
          <p:cNvSpPr txBox="1"/>
          <p:nvPr/>
        </p:nvSpPr>
        <p:spPr>
          <a:xfrm>
            <a:off x="6215074" y="4000504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dirty="0">
                <a:latin typeface="Aharoni" pitchFamily="2" charset="-79"/>
                <a:cs typeface="Aharoni" pitchFamily="2" charset="-79"/>
              </a:rPr>
              <a:t>Her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gmail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: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canand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[at]mit.edu</a:t>
            </a:r>
          </a:p>
        </p:txBody>
      </p:sp>
      <p:sp>
        <p:nvSpPr>
          <p:cNvPr id="13" name="12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dirty="0">
                <a:latin typeface="Algerian" pitchFamily="82" charset="0"/>
              </a:rPr>
              <a:t>FOLLOW HER ON SOCIAL </a:t>
            </a:r>
            <a:r>
              <a:rPr lang="tr-TR" dirty="0" err="1">
                <a:latin typeface="Algerian" pitchFamily="82" charset="0"/>
              </a:rPr>
              <a:t>MEDIa</a:t>
            </a:r>
            <a:r>
              <a:rPr lang="tr-TR" dirty="0">
                <a:latin typeface="Algerian" pitchFamily="82" charset="0"/>
              </a:rPr>
              <a:t>!!!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1214414" y="3429000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>
                <a:latin typeface="Aharoni" pitchFamily="2" charset="-79"/>
                <a:cs typeface="Aharoni" pitchFamily="2" charset="-79"/>
              </a:rPr>
              <a:t>Thank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you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for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listening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to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</a:t>
            </a:r>
            <a:r>
              <a:rPr lang="tr-TR" dirty="0" err="1">
                <a:latin typeface="Aharoni" pitchFamily="2" charset="-79"/>
                <a:cs typeface="Aharoni" pitchFamily="2" charset="-79"/>
              </a:rPr>
              <a:t>me</a:t>
            </a:r>
            <a:r>
              <a:rPr lang="tr-TR" dirty="0">
                <a:latin typeface="Aharoni" pitchFamily="2" charset="-79"/>
                <a:cs typeface="Aharoni" pitchFamily="2" charset="-79"/>
              </a:rPr>
              <a:t> </a:t>
            </a:r>
            <a:r>
              <a:rPr lang="tr-TR" dirty="0">
                <a:latin typeface="Aharoni" pitchFamily="2" charset="-79"/>
                <a:cs typeface="Aharoni" pitchFamily="2" charset="-79"/>
                <a:sym typeface="Wingdings" pitchFamily="2" charset="2"/>
              </a:rPr>
              <a:t>:)</a:t>
            </a:r>
            <a:endParaRPr lang="tr-TR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5786446" y="4429132"/>
            <a:ext cx="2015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latin typeface="Aharoni" pitchFamily="2" charset="-79"/>
                <a:cs typeface="Aharoni" pitchFamily="2" charset="-79"/>
              </a:rPr>
              <a:t>Miray  A. YILDIZ 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ül">
  <a:themeElements>
    <a:clrScheme name="Modü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ü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ü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/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698</TotalTime>
  <Words>337</Words>
  <Application>Microsoft Office PowerPoint</Application>
  <PresentationFormat>Ekran Gösterisi (4:3)</PresentationFormat>
  <Paragraphs>32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9" baseType="lpstr">
      <vt:lpstr>Aharoni</vt:lpstr>
      <vt:lpstr>Algerian</vt:lpstr>
      <vt:lpstr>Arial</vt:lpstr>
      <vt:lpstr>Baskerville Old Face</vt:lpstr>
      <vt:lpstr>Corbel</vt:lpstr>
      <vt:lpstr>Times New Roman</vt:lpstr>
      <vt:lpstr>Wingdings</vt:lpstr>
      <vt:lpstr>Wingdings 2</vt:lpstr>
      <vt:lpstr>Wingdings 3</vt:lpstr>
      <vt:lpstr>Modül</vt:lpstr>
      <vt:lpstr>A scientist from Kocaeli</vt:lpstr>
      <vt:lpstr>Who is Canan DaGdeviren?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FACTS aBOUT HER</vt:lpstr>
      <vt:lpstr>PowerPoint Sunusu</vt:lpstr>
      <vt:lpstr>PowerPoint Sunusu</vt:lpstr>
      <vt:lpstr>PowerPoint Sunusu</vt:lpstr>
      <vt:lpstr>PowerPoint Sunusu</vt:lpstr>
      <vt:lpstr>FOLLOW HER ON SOCIAL MEDIa!!!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scientist from Kocaeli</dc:title>
  <dc:creator>EXPER</dc:creator>
  <cp:lastModifiedBy>PC31</cp:lastModifiedBy>
  <cp:revision>49</cp:revision>
  <dcterms:created xsi:type="dcterms:W3CDTF">2022-05-21T06:48:40Z</dcterms:created>
  <dcterms:modified xsi:type="dcterms:W3CDTF">2022-05-29T19:17:55Z</dcterms:modified>
</cp:coreProperties>
</file>