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notesMasterIdLst>
    <p:notesMasterId r:id="rId22"/>
  </p:notesMasterIdLst>
  <p:sldIdLst>
    <p:sldId id="256" r:id="rId2"/>
    <p:sldId id="257" r:id="rId3"/>
    <p:sldId id="258" r:id="rId4"/>
    <p:sldId id="276" r:id="rId5"/>
    <p:sldId id="278" r:id="rId6"/>
    <p:sldId id="259" r:id="rId7"/>
    <p:sldId id="280" r:id="rId8"/>
    <p:sldId id="281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61" r:id="rId18"/>
    <p:sldId id="282" r:id="rId19"/>
    <p:sldId id="277" r:id="rId20"/>
    <p:sldId id="26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770DE-50BF-40E7-BEFA-7436BF36AE2B}" type="datetimeFigureOut">
              <a:rPr lang="tr-TR" smtClean="0"/>
              <a:t>29.05.2022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0457-361F-4130-9561-D07C99E27D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785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6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5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3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28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6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69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70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5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7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10616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260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72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51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59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10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52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op.phy.cam.ac.uk/Research/QOMS" TargetMode="Externa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tr-TR" sz="9600" b="1" dirty="0"/>
              <a:t>METE ATATÜRE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6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4338" y="257176"/>
            <a:ext cx="9986962" cy="971550"/>
          </a:xfrm>
        </p:spPr>
        <p:txBody>
          <a:bodyPr/>
          <a:lstStyle/>
          <a:p>
            <a:r>
              <a:rPr lang="tr-TR" sz="4400" b="1" dirty="0" err="1">
                <a:solidFill>
                  <a:srgbClr val="FF0000"/>
                </a:solidFill>
              </a:rPr>
              <a:t>Who</a:t>
            </a:r>
            <a:r>
              <a:rPr lang="tr-TR" sz="4400" b="1" dirty="0">
                <a:solidFill>
                  <a:srgbClr val="FF0000"/>
                </a:solidFill>
              </a:rPr>
              <a:t> is Mete </a:t>
            </a:r>
            <a:r>
              <a:rPr lang="tr-TR" sz="4400" b="1" dirty="0" err="1">
                <a:solidFill>
                  <a:srgbClr val="FF0000"/>
                </a:solidFill>
              </a:rPr>
              <a:t>Atatüre</a:t>
            </a:r>
            <a:r>
              <a:rPr lang="tr-TR" sz="44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026" name="Picture 2" descr="Mete Atatüre - Vikiped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046" y="1333500"/>
            <a:ext cx="304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554879" y="1481138"/>
            <a:ext cx="6703171" cy="2895599"/>
          </a:xfrm>
        </p:spPr>
        <p:txBody>
          <a:bodyPr>
            <a:normAutofit/>
          </a:bodyPr>
          <a:lstStyle/>
          <a:p>
            <a:r>
              <a:rPr lang="tr-TR" sz="4400" dirty="0"/>
              <a:t>He is a </a:t>
            </a:r>
            <a:r>
              <a:rPr lang="tr-TR" sz="4400" dirty="0" err="1"/>
              <a:t>quantum</a:t>
            </a:r>
            <a:r>
              <a:rPr lang="tr-TR" sz="4400" dirty="0"/>
              <a:t> </a:t>
            </a:r>
            <a:r>
              <a:rPr lang="tr-TR" sz="4400" dirty="0" err="1"/>
              <a:t>physics</a:t>
            </a:r>
            <a:r>
              <a:rPr lang="tr-TR" sz="4400" dirty="0"/>
              <a:t> </a:t>
            </a:r>
            <a:r>
              <a:rPr lang="tr-TR" sz="4400" dirty="0" err="1"/>
              <a:t>professor</a:t>
            </a:r>
            <a:r>
              <a:rPr lang="tr-TR" sz="4400" dirty="0"/>
              <a:t> at Cambridge </a:t>
            </a:r>
            <a:r>
              <a:rPr lang="tr-TR" sz="4400" dirty="0" err="1"/>
              <a:t>Univesity</a:t>
            </a:r>
            <a:r>
              <a:rPr lang="tr-TR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9172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7766" y="400890"/>
            <a:ext cx="6931772" cy="968631"/>
          </a:xfrm>
        </p:spPr>
        <p:txBody>
          <a:bodyPr/>
          <a:lstStyle/>
          <a:p>
            <a:r>
              <a:rPr lang="tr-TR" sz="4800" b="1" dirty="0">
                <a:solidFill>
                  <a:srgbClr val="FF0000"/>
                </a:solidFill>
              </a:rPr>
              <a:t>His life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3717" y="1560492"/>
            <a:ext cx="2921174" cy="3932605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75064" y="2592880"/>
            <a:ext cx="3401063" cy="2895599"/>
          </a:xfrm>
        </p:spPr>
        <p:txBody>
          <a:bodyPr>
            <a:normAutofit/>
          </a:bodyPr>
          <a:lstStyle/>
          <a:p>
            <a:r>
              <a:rPr lang="tr-TR" sz="3200" dirty="0"/>
              <a:t>He </a:t>
            </a:r>
            <a:r>
              <a:rPr lang="tr-TR" sz="3200" dirty="0" err="1"/>
              <a:t>was</a:t>
            </a:r>
            <a:r>
              <a:rPr lang="tr-TR" sz="3200" dirty="0"/>
              <a:t> </a:t>
            </a:r>
            <a:r>
              <a:rPr lang="tr-TR" sz="3200" dirty="0" err="1"/>
              <a:t>born</a:t>
            </a:r>
            <a:r>
              <a:rPr lang="tr-TR" sz="3200" dirty="0"/>
              <a:t> in 1975 at Kayseri, </a:t>
            </a:r>
            <a:r>
              <a:rPr lang="tr-TR" sz="3200" dirty="0" err="1"/>
              <a:t>Turkey</a:t>
            </a:r>
            <a:r>
              <a:rPr lang="tr-TR" sz="3200" dirty="0"/>
              <a:t>.</a:t>
            </a:r>
          </a:p>
        </p:txBody>
      </p:sp>
      <p:pic>
        <p:nvPicPr>
          <p:cNvPr id="7" name="Resim 6"/>
          <p:cNvPicPr/>
          <p:nvPr/>
        </p:nvPicPr>
        <p:blipFill>
          <a:blip r:embed="rId3"/>
          <a:stretch>
            <a:fillRect/>
          </a:stretch>
        </p:blipFill>
        <p:spPr>
          <a:xfrm>
            <a:off x="4912821" y="1560492"/>
            <a:ext cx="3657601" cy="392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41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52282" y="1157605"/>
            <a:ext cx="5243718" cy="4271645"/>
          </a:xfrm>
        </p:spPr>
        <p:txBody>
          <a:bodyPr>
            <a:normAutofit/>
          </a:bodyPr>
          <a:lstStyle/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tr-TR" sz="3600" dirty="0">
                <a:solidFill>
                  <a:prstClr val="white"/>
                </a:solidFill>
              </a:rPr>
              <a:t>His </a:t>
            </a:r>
            <a:r>
              <a:rPr lang="tr-TR" sz="3600" dirty="0" err="1">
                <a:solidFill>
                  <a:prstClr val="white"/>
                </a:solidFill>
              </a:rPr>
              <a:t>father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was</a:t>
            </a:r>
            <a:r>
              <a:rPr lang="tr-TR" sz="3600" dirty="0">
                <a:solidFill>
                  <a:prstClr val="white"/>
                </a:solidFill>
              </a:rPr>
              <a:t> a </a:t>
            </a:r>
            <a:r>
              <a:rPr lang="tr-TR" sz="3600" dirty="0" err="1">
                <a:solidFill>
                  <a:prstClr val="white"/>
                </a:solidFill>
              </a:rPr>
              <a:t>politician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and</a:t>
            </a:r>
            <a:r>
              <a:rPr lang="tr-TR" sz="3600" dirty="0">
                <a:solidFill>
                  <a:prstClr val="white"/>
                </a:solidFill>
              </a:rPr>
              <a:t> his </a:t>
            </a:r>
            <a:r>
              <a:rPr lang="tr-TR" sz="3600" dirty="0" err="1">
                <a:solidFill>
                  <a:prstClr val="white"/>
                </a:solidFill>
              </a:rPr>
              <a:t>mother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was</a:t>
            </a:r>
            <a:r>
              <a:rPr lang="tr-TR" sz="3600" dirty="0">
                <a:solidFill>
                  <a:prstClr val="white"/>
                </a:solidFill>
              </a:rPr>
              <a:t> an artist.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tr-TR" sz="3600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tr-TR" sz="3600" dirty="0" err="1">
                <a:solidFill>
                  <a:prstClr val="white"/>
                </a:solidFill>
              </a:rPr>
              <a:t>They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moved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to</a:t>
            </a:r>
            <a:r>
              <a:rPr lang="tr-TR" sz="3600" dirty="0">
                <a:solidFill>
                  <a:prstClr val="white"/>
                </a:solidFill>
              </a:rPr>
              <a:t> United </a:t>
            </a:r>
            <a:r>
              <a:rPr lang="tr-TR" sz="3600" dirty="0" err="1">
                <a:solidFill>
                  <a:prstClr val="white"/>
                </a:solidFill>
              </a:rPr>
              <a:t>S</a:t>
            </a:r>
            <a:r>
              <a:rPr lang="tr-TR" sz="3600" dirty="0" err="1" smtClean="0">
                <a:solidFill>
                  <a:prstClr val="white"/>
                </a:solidFill>
              </a:rPr>
              <a:t>tates</a:t>
            </a:r>
            <a:r>
              <a:rPr lang="tr-TR" sz="3600" dirty="0" smtClean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when</a:t>
            </a:r>
            <a:r>
              <a:rPr lang="tr-TR" sz="3600" dirty="0">
                <a:solidFill>
                  <a:prstClr val="white"/>
                </a:solidFill>
              </a:rPr>
              <a:t> he </a:t>
            </a:r>
            <a:r>
              <a:rPr lang="tr-TR" sz="3600" dirty="0" err="1">
                <a:solidFill>
                  <a:prstClr val="white"/>
                </a:solidFill>
              </a:rPr>
              <a:t>was</a:t>
            </a:r>
            <a:r>
              <a:rPr lang="tr-TR" sz="3600" dirty="0">
                <a:solidFill>
                  <a:prstClr val="white"/>
                </a:solidFill>
              </a:rPr>
              <a:t> in </a:t>
            </a:r>
            <a:r>
              <a:rPr lang="tr-TR" sz="3600" dirty="0" err="1">
                <a:solidFill>
                  <a:prstClr val="white"/>
                </a:solidFill>
              </a:rPr>
              <a:t>middle</a:t>
            </a:r>
            <a:r>
              <a:rPr lang="tr-TR" sz="3600" dirty="0">
                <a:solidFill>
                  <a:prstClr val="white"/>
                </a:solidFill>
              </a:rPr>
              <a:t> </a:t>
            </a:r>
            <a:r>
              <a:rPr lang="tr-TR" sz="3600" dirty="0" err="1">
                <a:solidFill>
                  <a:prstClr val="white"/>
                </a:solidFill>
              </a:rPr>
              <a:t>school</a:t>
            </a:r>
            <a:r>
              <a:rPr lang="tr-TR" sz="3600" dirty="0">
                <a:solidFill>
                  <a:prstClr val="white"/>
                </a:solidFill>
              </a:rPr>
              <a:t>.</a:t>
            </a:r>
          </a:p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2032" y="1532778"/>
            <a:ext cx="4406171" cy="413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72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936744" y="801717"/>
            <a:ext cx="9339865" cy="2895599"/>
          </a:xfrm>
        </p:spPr>
        <p:txBody>
          <a:bodyPr/>
          <a:lstStyle/>
          <a:p>
            <a:r>
              <a:rPr lang="tr-TR" sz="4000" b="1" dirty="0" smtClean="0"/>
              <a:t>He </a:t>
            </a:r>
            <a:r>
              <a:rPr lang="tr-TR" sz="4000" b="1" dirty="0" err="1" smtClean="0"/>
              <a:t>moved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to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too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many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cities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when</a:t>
            </a:r>
            <a:r>
              <a:rPr lang="tr-TR" sz="4000" b="1" dirty="0" smtClean="0"/>
              <a:t> he </a:t>
            </a:r>
            <a:r>
              <a:rPr lang="tr-TR" sz="4000" b="1" dirty="0" err="1" smtClean="0"/>
              <a:t>was</a:t>
            </a:r>
            <a:r>
              <a:rPr lang="tr-TR" sz="4000" b="1" dirty="0" smtClean="0"/>
              <a:t> a </a:t>
            </a:r>
            <a:r>
              <a:rPr lang="tr-TR" sz="4000" b="1" dirty="0" err="1" smtClean="0"/>
              <a:t>child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therefore</a:t>
            </a:r>
            <a:r>
              <a:rPr lang="tr-TR" sz="4000" b="1" dirty="0" smtClean="0"/>
              <a:t> he </a:t>
            </a:r>
            <a:r>
              <a:rPr lang="tr-TR" sz="4000" b="1" dirty="0" err="1" smtClean="0"/>
              <a:t>changed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to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many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schools</a:t>
            </a:r>
            <a:r>
              <a:rPr lang="tr-TR" sz="4000" b="1" dirty="0" smtClean="0"/>
              <a:t>. </a:t>
            </a:r>
            <a:r>
              <a:rPr lang="tr-TR" sz="4000" b="1" dirty="0" err="1"/>
              <a:t>B</a:t>
            </a:r>
            <a:r>
              <a:rPr lang="tr-TR" sz="4000" b="1" dirty="0" err="1" smtClean="0"/>
              <a:t>ecasue</a:t>
            </a:r>
            <a:r>
              <a:rPr lang="tr-TR" sz="4000" b="1" dirty="0" smtClean="0"/>
              <a:t> of his </a:t>
            </a:r>
            <a:r>
              <a:rPr lang="tr-TR" sz="4000" b="1" dirty="0" err="1" smtClean="0"/>
              <a:t>fathers</a:t>
            </a:r>
            <a:r>
              <a:rPr lang="tr-TR" sz="4000" b="1" dirty="0" smtClean="0"/>
              <a:t> </a:t>
            </a:r>
            <a:r>
              <a:rPr lang="tr-TR" sz="4000" b="1" dirty="0" err="1" smtClean="0"/>
              <a:t>job</a:t>
            </a:r>
            <a:r>
              <a:rPr lang="tr-TR" sz="4000" b="1" dirty="0" smtClean="0"/>
              <a:t>.</a:t>
            </a:r>
          </a:p>
          <a:p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862" y="2690057"/>
            <a:ext cx="3165228" cy="391024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414" y="2658475"/>
            <a:ext cx="3145759" cy="39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54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08550" y="1307106"/>
            <a:ext cx="11704639" cy="952918"/>
          </a:xfrm>
        </p:spPr>
        <p:txBody>
          <a:bodyPr>
            <a:normAutofit/>
          </a:bodyPr>
          <a:lstStyle/>
          <a:p>
            <a:r>
              <a:rPr lang="tr-TR" sz="4000" dirty="0"/>
              <a:t>He </a:t>
            </a:r>
            <a:r>
              <a:rPr lang="tr-TR" sz="4000" dirty="0" err="1"/>
              <a:t>graduated</a:t>
            </a:r>
            <a:r>
              <a:rPr lang="tr-TR" sz="4000" dirty="0"/>
              <a:t> </a:t>
            </a:r>
            <a:r>
              <a:rPr lang="tr-TR" sz="4000" dirty="0" err="1"/>
              <a:t>from</a:t>
            </a:r>
            <a:r>
              <a:rPr lang="tr-TR" sz="4000" dirty="0"/>
              <a:t> Gazi Anadolu High School.</a:t>
            </a:r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7788" y="3588883"/>
            <a:ext cx="5195888" cy="29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45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81890" y="789709"/>
            <a:ext cx="113884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err="1" smtClean="0"/>
              <a:t>Actually</a:t>
            </a:r>
            <a:r>
              <a:rPr lang="tr-TR" sz="4400" b="1" dirty="0" smtClean="0"/>
              <a:t> he </a:t>
            </a:r>
            <a:r>
              <a:rPr lang="tr-TR" sz="4400" b="1" dirty="0" err="1" smtClean="0"/>
              <a:t>didn’t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like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physics</a:t>
            </a:r>
            <a:r>
              <a:rPr lang="tr-TR" sz="4400" b="1" dirty="0" smtClean="0"/>
              <a:t> in </a:t>
            </a:r>
            <a:r>
              <a:rPr lang="tr-TR" sz="4400" b="1" dirty="0" err="1" smtClean="0"/>
              <a:t>high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school</a:t>
            </a:r>
            <a:r>
              <a:rPr lang="tr-TR" sz="4400" b="1" dirty="0" smtClean="0"/>
              <a:t>. </a:t>
            </a:r>
          </a:p>
          <a:p>
            <a:r>
              <a:rPr lang="tr-TR" sz="4400" b="1" dirty="0" err="1" smtClean="0"/>
              <a:t>However</a:t>
            </a:r>
            <a:r>
              <a:rPr lang="tr-TR" sz="4400" b="1" dirty="0" smtClean="0"/>
              <a:t> he had a </a:t>
            </a:r>
            <a:r>
              <a:rPr lang="tr-TR" sz="4400" b="1" dirty="0" err="1" smtClean="0"/>
              <a:t>physics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teacher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who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touched</a:t>
            </a:r>
            <a:r>
              <a:rPr lang="tr-TR" sz="4400" b="1" dirty="0" smtClean="0"/>
              <a:t> Mete </a:t>
            </a:r>
            <a:r>
              <a:rPr lang="tr-TR" sz="4400" b="1" dirty="0" err="1" smtClean="0"/>
              <a:t>Atatüre’s</a:t>
            </a:r>
            <a:r>
              <a:rPr lang="tr-TR" sz="4400" b="1" dirty="0" smtClean="0"/>
              <a:t> </a:t>
            </a:r>
            <a:r>
              <a:rPr lang="tr-TR" sz="4400" b="1" dirty="0" err="1" smtClean="0"/>
              <a:t>heart</a:t>
            </a:r>
            <a:r>
              <a:rPr lang="tr-TR" sz="4400" b="1" dirty="0" smtClean="0"/>
              <a:t> . </a:t>
            </a:r>
          </a:p>
        </p:txBody>
      </p:sp>
      <p:pic>
        <p:nvPicPr>
          <p:cNvPr id="2" name="Picture 2" descr="https://cdn.discordapp.com/attachments/847934678841163826/979767763142848552/unknow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37" y="3741738"/>
            <a:ext cx="572452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654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36418" y="1145510"/>
            <a:ext cx="11554691" cy="255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000" b="1" dirty="0"/>
              <a:t>How</a:t>
            </a:r>
            <a:r>
              <a:rPr lang="tr-TR" sz="4000" b="1" dirty="0" smtClean="0"/>
              <a:t>?</a:t>
            </a:r>
            <a:endParaRPr lang="tr-TR" sz="4000" b="1" dirty="0"/>
          </a:p>
          <a:p>
            <a:pPr>
              <a:lnSpc>
                <a:spcPct val="150000"/>
              </a:lnSpc>
            </a:pPr>
            <a:r>
              <a:rPr lang="tr-TR" sz="3200" b="1" dirty="0"/>
              <a:t>His </a:t>
            </a:r>
            <a:r>
              <a:rPr lang="tr-TR" sz="3200" b="1" dirty="0" err="1"/>
              <a:t>teacher</a:t>
            </a:r>
            <a:r>
              <a:rPr lang="tr-TR" sz="3200" b="1" dirty="0"/>
              <a:t> </a:t>
            </a:r>
            <a:r>
              <a:rPr lang="tr-TR" sz="3200" b="1" dirty="0" err="1"/>
              <a:t>gave</a:t>
            </a:r>
            <a:r>
              <a:rPr lang="tr-TR" sz="3200" b="1" dirty="0"/>
              <a:t> </a:t>
            </a:r>
            <a:r>
              <a:rPr lang="tr-TR" sz="3200" b="1" dirty="0" err="1"/>
              <a:t>him</a:t>
            </a:r>
            <a:r>
              <a:rPr lang="tr-TR" sz="3200" b="1" dirty="0"/>
              <a:t> a </a:t>
            </a:r>
            <a:r>
              <a:rPr lang="tr-TR" sz="3200" b="1" dirty="0" err="1"/>
              <a:t>book</a:t>
            </a:r>
            <a:r>
              <a:rPr lang="tr-TR" sz="3200" b="1" dirty="0"/>
              <a:t> </a:t>
            </a:r>
            <a:r>
              <a:rPr lang="tr-TR" sz="3200" b="1" dirty="0" err="1"/>
              <a:t>about</a:t>
            </a:r>
            <a:r>
              <a:rPr lang="tr-TR" sz="3200" b="1" dirty="0"/>
              <a:t> Robert </a:t>
            </a:r>
            <a:r>
              <a:rPr lang="tr-TR" sz="3200" b="1" dirty="0" err="1"/>
              <a:t>Oppenheimer</a:t>
            </a:r>
            <a:r>
              <a:rPr lang="tr-TR" sz="3200" b="1" dirty="0"/>
              <a:t>. </a:t>
            </a:r>
          </a:p>
          <a:p>
            <a:pPr algn="ctr">
              <a:lnSpc>
                <a:spcPct val="150000"/>
              </a:lnSpc>
            </a:pPr>
            <a:r>
              <a:rPr lang="tr-TR" sz="4000" b="1" dirty="0" err="1"/>
              <a:t>That</a:t>
            </a:r>
            <a:r>
              <a:rPr lang="tr-TR" sz="4000" b="1" dirty="0"/>
              <a:t> </a:t>
            </a:r>
            <a:r>
              <a:rPr lang="tr-TR" sz="4000" b="1" dirty="0" err="1"/>
              <a:t>book</a:t>
            </a:r>
            <a:r>
              <a:rPr lang="tr-TR" sz="4000" b="1" dirty="0"/>
              <a:t> </a:t>
            </a:r>
            <a:r>
              <a:rPr lang="tr-TR" sz="4000" b="1" dirty="0" err="1"/>
              <a:t>changed</a:t>
            </a:r>
            <a:r>
              <a:rPr lang="tr-TR" sz="4000" b="1" dirty="0"/>
              <a:t> his </a:t>
            </a:r>
            <a:r>
              <a:rPr lang="tr-TR" sz="4000" b="1" dirty="0" err="1"/>
              <a:t>vision</a:t>
            </a:r>
            <a:r>
              <a:rPr lang="tr-TR" sz="4000" b="1" dirty="0"/>
              <a:t> </a:t>
            </a:r>
            <a:r>
              <a:rPr lang="tr-TR" sz="4000" b="1" dirty="0" err="1"/>
              <a:t>for</a:t>
            </a:r>
            <a:r>
              <a:rPr lang="tr-TR" sz="4000" b="1" dirty="0"/>
              <a:t> </a:t>
            </a:r>
            <a:r>
              <a:rPr lang="tr-TR" sz="4000" b="1" dirty="0" err="1"/>
              <a:t>physics</a:t>
            </a:r>
            <a:r>
              <a:rPr lang="tr-TR" sz="4000" b="1" dirty="0"/>
              <a:t>. </a:t>
            </a:r>
          </a:p>
        </p:txBody>
      </p:sp>
      <p:pic>
        <p:nvPicPr>
          <p:cNvPr id="4" name="Picture 2" descr="https://cdn.prod.www.spiegel.de/images/1ce94883-0001-0004-0000-000000880247_w1528_r1.2285012285012284_fpx40.7_fpy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435" y="3803073"/>
            <a:ext cx="5032739" cy="288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29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7788" y="3892153"/>
            <a:ext cx="5195888" cy="2597944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97778" y="1604966"/>
            <a:ext cx="10725898" cy="852484"/>
          </a:xfrm>
        </p:spPr>
        <p:txBody>
          <a:bodyPr>
            <a:normAutofit fontScale="77500" lnSpcReduction="20000"/>
          </a:bodyPr>
          <a:lstStyle/>
          <a:p>
            <a:r>
              <a:rPr lang="tr-TR" sz="4000" dirty="0"/>
              <a:t>He </a:t>
            </a:r>
            <a:r>
              <a:rPr lang="tr-TR" sz="4000" dirty="0" err="1"/>
              <a:t>studied</a:t>
            </a:r>
            <a:r>
              <a:rPr lang="tr-TR" sz="4000" dirty="0"/>
              <a:t> in Bilkent </a:t>
            </a:r>
            <a:r>
              <a:rPr lang="tr-TR" sz="4000" dirty="0" err="1"/>
              <a:t>University</a:t>
            </a:r>
            <a:r>
              <a:rPr lang="tr-TR" sz="4000" dirty="0"/>
              <a:t> </a:t>
            </a:r>
            <a:r>
              <a:rPr lang="tr-TR" sz="4000" dirty="0" err="1" smtClean="0"/>
              <a:t>Physics</a:t>
            </a:r>
            <a:r>
              <a:rPr lang="tr-TR" sz="4000" dirty="0" smtClean="0"/>
              <a:t> </a:t>
            </a:r>
            <a:r>
              <a:rPr lang="tr-TR" sz="4000" dirty="0" err="1" smtClean="0"/>
              <a:t>Department</a:t>
            </a:r>
            <a:r>
              <a:rPr lang="tr-TR" sz="4000" dirty="0" smtClean="0"/>
              <a:t> </a:t>
            </a:r>
            <a:r>
              <a:rPr lang="tr-TR" sz="4000" dirty="0" err="1" smtClean="0"/>
              <a:t>till</a:t>
            </a:r>
            <a:r>
              <a:rPr lang="tr-TR" sz="4000" dirty="0" smtClean="0"/>
              <a:t> </a:t>
            </a:r>
            <a:r>
              <a:rPr lang="tr-TR" sz="4000" dirty="0"/>
              <a:t>1996.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5797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00051" y="1474557"/>
            <a:ext cx="11204770" cy="2183043"/>
          </a:xfrm>
        </p:spPr>
        <p:txBody>
          <a:bodyPr>
            <a:normAutofit/>
          </a:bodyPr>
          <a:lstStyle/>
          <a:p>
            <a:r>
              <a:rPr lang="en-US" sz="3600" dirty="0"/>
              <a:t>Then, he joined the Quantum Imaging Laboratory </a:t>
            </a:r>
          </a:p>
          <a:p>
            <a:r>
              <a:rPr lang="en-US" sz="3600" dirty="0"/>
              <a:t>at Boston University for his PhD studies.</a:t>
            </a:r>
            <a:endParaRPr lang="tr-TR" sz="3600" dirty="0"/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369" y="3900488"/>
            <a:ext cx="5675631" cy="2411642"/>
          </a:xfrm>
          <a:prstGeom prst="rect">
            <a:avLst/>
          </a:prstGeom>
        </p:spPr>
      </p:pic>
      <p:pic>
        <p:nvPicPr>
          <p:cNvPr id="1028" name="Picture 4" descr="Research | Phys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70" y="3900488"/>
            <a:ext cx="3821250" cy="265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014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26125" y="1614488"/>
            <a:ext cx="10449431" cy="2085976"/>
          </a:xfrm>
        </p:spPr>
        <p:txBody>
          <a:bodyPr/>
          <a:lstStyle/>
          <a:p>
            <a:r>
              <a:rPr lang="en-US" sz="3600" dirty="0"/>
              <a:t>From 2002 to 2007, </a:t>
            </a:r>
          </a:p>
          <a:p>
            <a:r>
              <a:rPr lang="en-US" sz="3600" dirty="0"/>
              <a:t>he worked as a Postdoctoral Fellow in the Quantum Photonics Group at ETH Zurich</a:t>
            </a:r>
            <a:r>
              <a:rPr lang="tr-TR" sz="3600" dirty="0"/>
              <a:t>.</a:t>
            </a:r>
          </a:p>
          <a:p>
            <a:endParaRPr lang="tr-TR" dirty="0"/>
          </a:p>
        </p:txBody>
      </p:sp>
      <p:pic>
        <p:nvPicPr>
          <p:cNvPr id="2052" name="Picture 4" descr="Homepage – Nonlinear Optics &amp; Quantum Optics – TU Darmstad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629" y="3962400"/>
            <a:ext cx="4142755" cy="246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Quantum Optics and Quantum Information Lab | Institute for Quantum  Computing | University of Waterlo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3" y="3962400"/>
            <a:ext cx="5195888" cy="246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68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826966" y="199507"/>
            <a:ext cx="4231434" cy="6458985"/>
          </a:xfrm>
        </p:spPr>
        <p:txBody>
          <a:bodyPr>
            <a:normAutofit/>
          </a:bodyPr>
          <a:lstStyle/>
          <a:p>
            <a:r>
              <a:rPr lang="en-US" sz="3500" dirty="0"/>
              <a:t>He joined </a:t>
            </a:r>
            <a:r>
              <a:rPr lang="en-US" sz="3500" dirty="0" smtClean="0"/>
              <a:t>the</a:t>
            </a:r>
            <a:r>
              <a:rPr lang="tr-TR" sz="3500" dirty="0" smtClean="0"/>
              <a:t> </a:t>
            </a:r>
            <a:r>
              <a:rPr lang="tr-TR" sz="3500" dirty="0" err="1" smtClean="0"/>
              <a:t>famous</a:t>
            </a:r>
            <a:r>
              <a:rPr lang="tr-TR" sz="3500" dirty="0" smtClean="0"/>
              <a:t> </a:t>
            </a:r>
            <a:r>
              <a:rPr lang="en-US" sz="3500" dirty="0" smtClean="0"/>
              <a:t>Cavendish </a:t>
            </a:r>
            <a:r>
              <a:rPr lang="en-US" sz="3500" dirty="0"/>
              <a:t>Laboratory in 2007 as a University Lecturer.</a:t>
            </a:r>
          </a:p>
          <a:p>
            <a:r>
              <a:rPr lang="en-US" sz="3500" dirty="0"/>
              <a:t>He was promoted to a Readership in 2011 and to a Professorship in 2015</a:t>
            </a:r>
            <a:r>
              <a:rPr lang="tr-TR" sz="3500" dirty="0"/>
              <a:t>.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dirty="0"/>
          </a:p>
        </p:txBody>
      </p:sp>
      <p:pic>
        <p:nvPicPr>
          <p:cNvPr id="5" name="Picture 2" descr="İmkansız denileni ölçen Cambridge'li Türk fizikç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40" y="199507"/>
            <a:ext cx="5195888" cy="292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185" y="3454453"/>
            <a:ext cx="2921244" cy="320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56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84" y="3692804"/>
            <a:ext cx="10292632" cy="2110935"/>
          </a:xfrm>
        </p:spPr>
        <p:txBody>
          <a:bodyPr/>
          <a:lstStyle/>
          <a:p>
            <a:pPr algn="ctr"/>
            <a:r>
              <a:rPr lang="tr-TR" sz="4000" dirty="0"/>
              <a:t>He is </a:t>
            </a:r>
            <a:r>
              <a:rPr lang="tr-TR" sz="4000" dirty="0" err="1"/>
              <a:t>now</a:t>
            </a:r>
            <a:r>
              <a:rPr lang="tr-TR" sz="4000" dirty="0"/>
              <a:t> </a:t>
            </a:r>
            <a:r>
              <a:rPr lang="en-US" sz="4000" dirty="0"/>
              <a:t>Professor of Physics at St. John’s College</a:t>
            </a:r>
            <a:r>
              <a:rPr lang="tr-TR" sz="4000" dirty="0"/>
              <a:t> Cambridge </a:t>
            </a:r>
            <a:r>
              <a:rPr lang="tr-TR" sz="4000" dirty="0" err="1"/>
              <a:t>University</a:t>
            </a:r>
            <a:r>
              <a:rPr lang="tr-TR" sz="4000" dirty="0"/>
              <a:t>.</a:t>
            </a:r>
            <a:endParaRPr lang="tr-TR" dirty="0"/>
          </a:p>
        </p:txBody>
      </p:sp>
      <p:pic>
        <p:nvPicPr>
          <p:cNvPr id="3074" name="Picture 2" descr="university-of-cambridge | Marketing Departm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08" y="252046"/>
            <a:ext cx="6284630" cy="267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897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erasmus me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955" y="606829"/>
            <a:ext cx="8828116" cy="41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75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61522" y="392724"/>
            <a:ext cx="9272724" cy="1312984"/>
          </a:xfrm>
        </p:spPr>
        <p:txBody>
          <a:bodyPr/>
          <a:lstStyle/>
          <a:p>
            <a:r>
              <a:rPr lang="tr-TR" sz="6000" b="1" dirty="0" err="1">
                <a:solidFill>
                  <a:srgbClr val="FF0000"/>
                </a:solidFill>
              </a:rPr>
              <a:t>What</a:t>
            </a:r>
            <a:r>
              <a:rPr lang="tr-TR" sz="6000" b="1" dirty="0">
                <a:solidFill>
                  <a:srgbClr val="FF0000"/>
                </a:solidFill>
              </a:rPr>
              <a:t> </a:t>
            </a:r>
            <a:r>
              <a:rPr lang="tr-TR" sz="6000" b="1" dirty="0" err="1">
                <a:solidFill>
                  <a:srgbClr val="FF0000"/>
                </a:solidFill>
              </a:rPr>
              <a:t>did</a:t>
            </a:r>
            <a:r>
              <a:rPr lang="tr-TR" sz="6000" b="1" dirty="0">
                <a:solidFill>
                  <a:srgbClr val="FF0000"/>
                </a:solidFill>
              </a:rPr>
              <a:t> he </a:t>
            </a:r>
            <a:r>
              <a:rPr lang="tr-TR" sz="6000" b="1" dirty="0" err="1">
                <a:solidFill>
                  <a:srgbClr val="FF0000"/>
                </a:solidFill>
              </a:rPr>
              <a:t>find</a:t>
            </a:r>
            <a:r>
              <a:rPr lang="tr-TR" sz="60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002" y="4066508"/>
            <a:ext cx="5195888" cy="2398768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37369" y="1981201"/>
            <a:ext cx="10676521" cy="1447800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Mete </a:t>
            </a:r>
            <a:r>
              <a:rPr lang="en-US" sz="3200" b="1" dirty="0" err="1"/>
              <a:t>Atatüre</a:t>
            </a:r>
            <a:r>
              <a:rPr lang="en-US" sz="3200" b="1" dirty="0"/>
              <a:t> made the 'noise measurement of the light level', which is considered impossible to measure.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846768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91184" y="109221"/>
            <a:ext cx="9448570" cy="1447800"/>
          </a:xfrm>
        </p:spPr>
        <p:txBody>
          <a:bodyPr/>
          <a:lstStyle/>
          <a:p>
            <a:r>
              <a:rPr lang="tr-TR" sz="6600" b="1" dirty="0">
                <a:solidFill>
                  <a:srgbClr val="FF0000"/>
                </a:solidFill>
              </a:rPr>
              <a:t>How </a:t>
            </a:r>
            <a:r>
              <a:rPr lang="tr-TR" sz="6600" b="1" dirty="0" err="1">
                <a:solidFill>
                  <a:srgbClr val="FF0000"/>
                </a:solidFill>
              </a:rPr>
              <a:t>did</a:t>
            </a:r>
            <a:r>
              <a:rPr lang="tr-TR" sz="6600" b="1" dirty="0">
                <a:solidFill>
                  <a:srgbClr val="FF0000"/>
                </a:solidFill>
              </a:rPr>
              <a:t> he </a:t>
            </a:r>
            <a:r>
              <a:rPr lang="tr-TR" sz="6600" b="1" dirty="0" err="1">
                <a:solidFill>
                  <a:srgbClr val="FF0000"/>
                </a:solidFill>
              </a:rPr>
              <a:t>find</a:t>
            </a:r>
            <a:r>
              <a:rPr lang="tr-TR" sz="6600" b="1" dirty="0">
                <a:solidFill>
                  <a:srgbClr val="FF0000"/>
                </a:solidFill>
              </a:rPr>
              <a:t> it?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49445" y="1843084"/>
            <a:ext cx="5474447" cy="4452208"/>
          </a:xfrm>
        </p:spPr>
        <p:txBody>
          <a:bodyPr>
            <a:normAutofit/>
          </a:bodyPr>
          <a:lstStyle/>
          <a:p>
            <a:r>
              <a:rPr lang="tr-TR" sz="4400" b="1" dirty="0"/>
              <a:t>He </a:t>
            </a:r>
            <a:r>
              <a:rPr lang="tr-TR" sz="4400" b="1" dirty="0" err="1"/>
              <a:t>and</a:t>
            </a:r>
            <a:r>
              <a:rPr lang="tr-TR" sz="4400" b="1" dirty="0"/>
              <a:t> his </a:t>
            </a:r>
            <a:r>
              <a:rPr lang="tr-TR" sz="4400" b="1" dirty="0" err="1"/>
              <a:t>team</a:t>
            </a:r>
            <a:r>
              <a:rPr lang="tr-TR" sz="4400" b="1" dirty="0"/>
              <a:t> had </a:t>
            </a:r>
            <a:r>
              <a:rPr lang="tr-TR" sz="4400" b="1" dirty="0" err="1"/>
              <a:t>squeezed</a:t>
            </a:r>
            <a:r>
              <a:rPr lang="tr-TR" sz="4400" b="1" dirty="0"/>
              <a:t> </a:t>
            </a:r>
            <a:r>
              <a:rPr lang="tr-TR" sz="4400" b="1" dirty="0" err="1"/>
              <a:t>the</a:t>
            </a:r>
            <a:r>
              <a:rPr lang="tr-TR" sz="4400" b="1" dirty="0"/>
              <a:t> </a:t>
            </a:r>
            <a:r>
              <a:rPr lang="tr-TR" sz="4400" b="1" dirty="0" err="1"/>
              <a:t>light</a:t>
            </a:r>
            <a:r>
              <a:rPr lang="tr-TR" sz="4400" b="1" dirty="0"/>
              <a:t> </a:t>
            </a:r>
            <a:r>
              <a:rPr lang="tr-TR" sz="4400" b="1" dirty="0" err="1"/>
              <a:t>by</a:t>
            </a:r>
            <a:r>
              <a:rPr lang="tr-TR" sz="4400" b="1" dirty="0"/>
              <a:t> a </a:t>
            </a:r>
            <a:r>
              <a:rPr lang="tr-TR" sz="4400" b="1" dirty="0" err="1"/>
              <a:t>firing</a:t>
            </a:r>
            <a:r>
              <a:rPr lang="tr-TR" sz="4400" b="1" dirty="0"/>
              <a:t> </a:t>
            </a:r>
            <a:r>
              <a:rPr lang="tr-TR" sz="4400" b="1" dirty="0" err="1"/>
              <a:t>laser</a:t>
            </a:r>
            <a:r>
              <a:rPr lang="tr-TR" sz="4400" b="1" dirty="0"/>
              <a:t> </a:t>
            </a:r>
            <a:r>
              <a:rPr lang="tr-TR" sz="4400" b="1" dirty="0" err="1"/>
              <a:t>beam</a:t>
            </a:r>
            <a:r>
              <a:rPr lang="tr-TR" sz="4400" b="1" dirty="0"/>
              <a:t> </a:t>
            </a:r>
            <a:r>
              <a:rPr lang="tr-TR" sz="4400" b="1" dirty="0" err="1"/>
              <a:t>towards</a:t>
            </a:r>
            <a:r>
              <a:rPr lang="tr-TR" sz="4400" b="1" dirty="0"/>
              <a:t> a </a:t>
            </a:r>
            <a:r>
              <a:rPr lang="tr-TR" sz="4400" b="1" dirty="0" err="1"/>
              <a:t>matearial</a:t>
            </a:r>
            <a:r>
              <a:rPr lang="tr-TR" sz="4400" b="1" dirty="0"/>
              <a:t>.</a:t>
            </a: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318" y="2044247"/>
            <a:ext cx="5195888" cy="2769506"/>
          </a:xfrm>
        </p:spPr>
      </p:pic>
    </p:spTree>
    <p:extLst>
      <p:ext uri="{BB962C8B-B14F-4D97-AF65-F5344CB8AC3E}">
        <p14:creationId xmlns:p14="http://schemas.microsoft.com/office/powerpoint/2010/main" val="766449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5481" y="3429000"/>
            <a:ext cx="5195888" cy="2923640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55993" y="3076301"/>
            <a:ext cx="5190527" cy="3276339"/>
          </a:xfrm>
        </p:spPr>
        <p:txBody>
          <a:bodyPr>
            <a:normAutofit fontScale="92500"/>
          </a:bodyPr>
          <a:lstStyle/>
          <a:p>
            <a:r>
              <a:rPr lang="tr-TR" sz="4000" b="1" dirty="0"/>
              <a:t>He </a:t>
            </a:r>
            <a:r>
              <a:rPr lang="tr-TR" sz="4000" b="1" dirty="0" err="1"/>
              <a:t>won</a:t>
            </a:r>
            <a:r>
              <a:rPr lang="tr-TR" sz="4000" b="1" dirty="0"/>
              <a:t> 2020 Thomas </a:t>
            </a:r>
            <a:r>
              <a:rPr lang="tr-TR" sz="4000" b="1" dirty="0" err="1"/>
              <a:t>Young</a:t>
            </a:r>
            <a:r>
              <a:rPr lang="tr-TR" sz="4000" b="1" dirty="0"/>
              <a:t> </a:t>
            </a:r>
            <a:r>
              <a:rPr lang="tr-TR" sz="4000" b="1" dirty="0" err="1"/>
              <a:t>medal</a:t>
            </a:r>
            <a:r>
              <a:rPr lang="tr-TR" sz="4000" b="1" dirty="0"/>
              <a:t> </a:t>
            </a:r>
            <a:r>
              <a:rPr lang="tr-TR" sz="4000" b="1" dirty="0" err="1"/>
              <a:t>for</a:t>
            </a:r>
            <a:r>
              <a:rPr lang="tr-TR" sz="4000" b="1" dirty="0"/>
              <a:t> his </a:t>
            </a:r>
            <a:r>
              <a:rPr lang="tr-TR" sz="4000" b="1" dirty="0" err="1"/>
              <a:t>contributions</a:t>
            </a:r>
            <a:r>
              <a:rPr lang="tr-TR" sz="4000" b="1" dirty="0"/>
              <a:t> of </a:t>
            </a:r>
            <a:r>
              <a:rPr lang="tr-TR" sz="4000" b="1" dirty="0" err="1"/>
              <a:t>physics</a:t>
            </a:r>
            <a:r>
              <a:rPr lang="tr-TR" sz="4000" b="1" dirty="0"/>
              <a:t> </a:t>
            </a:r>
            <a:r>
              <a:rPr lang="tr-TR" sz="4000" b="1" dirty="0" err="1"/>
              <a:t>outside</a:t>
            </a:r>
            <a:r>
              <a:rPr lang="tr-TR" sz="4000" b="1" dirty="0"/>
              <a:t> </a:t>
            </a:r>
            <a:r>
              <a:rPr lang="tr-TR" sz="4000" b="1" dirty="0" err="1"/>
              <a:t>the</a:t>
            </a:r>
            <a:r>
              <a:rPr lang="tr-TR" sz="4000" b="1" dirty="0"/>
              <a:t> </a:t>
            </a:r>
            <a:r>
              <a:rPr lang="tr-TR" sz="4000" b="1" dirty="0" err="1"/>
              <a:t>visible</a:t>
            </a:r>
            <a:r>
              <a:rPr lang="tr-TR" sz="4000" b="1" dirty="0"/>
              <a:t> </a:t>
            </a:r>
            <a:r>
              <a:rPr lang="tr-TR" sz="4000" b="1" dirty="0" err="1"/>
              <a:t>region</a:t>
            </a:r>
            <a:r>
              <a:rPr lang="tr-TR" sz="4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49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r. Mete Atatüre (Cambridge Üniversitesi) - Kuantum Fiziği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20" y="171129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.tmgrup.com.tr/gq/img/photo_gallery_photos/15-12/04/gq-moty-2015-erkek-me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828" y="536906"/>
            <a:ext cx="3592755" cy="539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2bd66c4929d6cc6c65472fcab890be9e-5435106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974" y="1711295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39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You</a:t>
            </a:r>
            <a:r>
              <a:rPr lang="tr-TR" dirty="0"/>
              <a:t> can </a:t>
            </a:r>
            <a:r>
              <a:rPr lang="tr-TR" dirty="0" err="1"/>
              <a:t>reach</a:t>
            </a:r>
            <a:r>
              <a:rPr lang="tr-TR" dirty="0"/>
              <a:t> </a:t>
            </a:r>
            <a:r>
              <a:rPr lang="tr-TR" dirty="0" err="1"/>
              <a:t>him</a:t>
            </a:r>
            <a:r>
              <a:rPr lang="tr-TR" dirty="0"/>
              <a:t> </a:t>
            </a:r>
            <a:r>
              <a:rPr lang="tr-TR" dirty="0" err="1"/>
              <a:t>from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Instagram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tr-TR" dirty="0"/>
              <a:t>https://www.instagram.com/meteatature/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Twitter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16"/>
          </p:nvPr>
        </p:nvSpPr>
        <p:spPr>
          <a:xfrm>
            <a:off x="3799837" y="2685414"/>
            <a:ext cx="3198840" cy="3589338"/>
          </a:xfrm>
        </p:spPr>
        <p:txBody>
          <a:bodyPr/>
          <a:lstStyle/>
          <a:p>
            <a:r>
              <a:rPr lang="tr-TR" dirty="0"/>
              <a:t>https://twitter.com/MeteAtature</a:t>
            </a:r>
          </a:p>
        </p:txBody>
      </p:sp>
      <p:sp>
        <p:nvSpPr>
          <p:cNvPr id="7" name="Metin Yer Tutucusu 6"/>
          <p:cNvSpPr>
            <a:spLocks noGrp="1"/>
          </p:cNvSpPr>
          <p:nvPr>
            <p:ph type="body" sz="quarter" idx="13"/>
          </p:nvPr>
        </p:nvSpPr>
        <p:spPr>
          <a:xfrm>
            <a:off x="8626940" y="1971993"/>
            <a:ext cx="2932113" cy="576262"/>
          </a:xfrm>
        </p:spPr>
        <p:txBody>
          <a:bodyPr/>
          <a:lstStyle/>
          <a:p>
            <a:r>
              <a:rPr lang="tr-TR" dirty="0"/>
              <a:t>Cambridge</a:t>
            </a:r>
          </a:p>
        </p:txBody>
      </p:sp>
      <p:sp>
        <p:nvSpPr>
          <p:cNvPr id="8" name="Metin Yer Tutucusu 7"/>
          <p:cNvSpPr>
            <a:spLocks noGrp="1"/>
          </p:cNvSpPr>
          <p:nvPr>
            <p:ph type="body" sz="half" idx="17"/>
          </p:nvPr>
        </p:nvSpPr>
        <p:spPr>
          <a:xfrm>
            <a:off x="8607424" y="2667000"/>
            <a:ext cx="2932113" cy="3589338"/>
          </a:xfrm>
        </p:spPr>
        <p:txBody>
          <a:bodyPr/>
          <a:lstStyle/>
          <a:p>
            <a:r>
              <a:rPr lang="tr-TR" dirty="0">
                <a:hlinkClick r:id="rId2"/>
              </a:rPr>
              <a:t>https://www.amop.phy.cam.ac.uk/Research/QOMS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373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4953" y="2461846"/>
            <a:ext cx="10767415" cy="2315535"/>
          </a:xfrm>
        </p:spPr>
        <p:txBody>
          <a:bodyPr/>
          <a:lstStyle/>
          <a:p>
            <a:r>
              <a:rPr lang="tr-TR" sz="5400" b="1" dirty="0" err="1"/>
              <a:t>Thank</a:t>
            </a:r>
            <a:r>
              <a:rPr lang="tr-TR" sz="5400" b="1" dirty="0"/>
              <a:t> </a:t>
            </a:r>
            <a:r>
              <a:rPr lang="tr-TR" sz="5400" b="1" dirty="0" err="1"/>
              <a:t>you</a:t>
            </a:r>
            <a:r>
              <a:rPr lang="tr-TR" sz="5400" b="1" dirty="0"/>
              <a:t> </a:t>
            </a:r>
            <a:r>
              <a:rPr lang="tr-TR" sz="5400" b="1" dirty="0" err="1"/>
              <a:t>for</a:t>
            </a:r>
            <a:r>
              <a:rPr lang="tr-TR" sz="5400" b="1" dirty="0"/>
              <a:t> </a:t>
            </a:r>
            <a:r>
              <a:rPr lang="tr-TR" sz="5400" b="1" dirty="0" err="1"/>
              <a:t>listening</a:t>
            </a:r>
            <a:r>
              <a:rPr lang="tr-TR" sz="5400" b="1" dirty="0"/>
              <a:t> me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096709" y="4777381"/>
            <a:ext cx="8825659" cy="860400"/>
          </a:xfrm>
        </p:spPr>
        <p:txBody>
          <a:bodyPr/>
          <a:lstStyle/>
          <a:p>
            <a:pPr algn="r"/>
            <a:r>
              <a:rPr lang="tr-TR" b="1" dirty="0"/>
              <a:t>Burak </a:t>
            </a:r>
            <a:r>
              <a:rPr lang="tr-TR" b="1" dirty="0" smtClean="0"/>
              <a:t>A. </a:t>
            </a:r>
            <a:r>
              <a:rPr lang="tr-TR" b="1" dirty="0"/>
              <a:t>MENDİ</a:t>
            </a:r>
          </a:p>
        </p:txBody>
      </p:sp>
    </p:spTree>
    <p:extLst>
      <p:ext uri="{BB962C8B-B14F-4D97-AF65-F5344CB8AC3E}">
        <p14:creationId xmlns:p14="http://schemas.microsoft.com/office/powerpoint/2010/main" val="904704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846</TotalTime>
  <Words>303</Words>
  <Application>Microsoft Office PowerPoint</Application>
  <PresentationFormat>Geniş ekran</PresentationFormat>
  <Paragraphs>38</Paragraphs>
  <Slides>20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İyon</vt:lpstr>
      <vt:lpstr>METE ATATÜRE</vt:lpstr>
      <vt:lpstr>Who is Mete Atatüre?</vt:lpstr>
      <vt:lpstr>His life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What did he find?</vt:lpstr>
      <vt:lpstr>How did he find it?</vt:lpstr>
      <vt:lpstr>PowerPoint Sunusu</vt:lpstr>
      <vt:lpstr>PowerPoint Sunusu</vt:lpstr>
      <vt:lpstr>You can reach him from</vt:lpstr>
      <vt:lpstr>Thank you for listening me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 ATATÜRE</dc:title>
  <dc:creator>Windows Kullanıcısı</dc:creator>
  <cp:lastModifiedBy>PC31</cp:lastModifiedBy>
  <cp:revision>45</cp:revision>
  <dcterms:created xsi:type="dcterms:W3CDTF">2022-05-22T17:19:02Z</dcterms:created>
  <dcterms:modified xsi:type="dcterms:W3CDTF">2022-05-29T16:36:18Z</dcterms:modified>
</cp:coreProperties>
</file>