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60" r:id="rId4"/>
    <p:sldId id="281" r:id="rId5"/>
    <p:sldId id="259" r:id="rId6"/>
    <p:sldId id="283" r:id="rId7"/>
    <p:sldId id="264" r:id="rId8"/>
    <p:sldId id="272" r:id="rId9"/>
    <p:sldId id="270" r:id="rId10"/>
    <p:sldId id="273" r:id="rId11"/>
    <p:sldId id="275" r:id="rId12"/>
    <p:sldId id="277" r:id="rId13"/>
    <p:sldId id="278" r:id="rId14"/>
    <p:sldId id="284" r:id="rId15"/>
    <p:sldId id="258" r:id="rId16"/>
    <p:sldId id="274"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P" initials="H" lastIdx="1" clrIdx="0">
    <p:extLst>
      <p:ext uri="{19B8F6BF-5375-455C-9EA6-DF929625EA0E}">
        <p15:presenceInfo xmlns:p15="http://schemas.microsoft.com/office/powerpoint/2012/main" userId="H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FF44"/>
    <a:srgbClr val="B43500"/>
    <a:srgbClr val="8A0000"/>
    <a:srgbClr val="E60000"/>
    <a:srgbClr val="66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74D2E8-A75A-4EBC-BA8B-98E88EA7CCE8}" v="560" dt="2022-10-16T11:13:12.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4660"/>
  </p:normalViewPr>
  <p:slideViewPr>
    <p:cSldViewPr snapToGrid="0">
      <p:cViewPr>
        <p:scale>
          <a:sx n="60" d="100"/>
          <a:sy n="60" d="100"/>
        </p:scale>
        <p:origin x="936" y="3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akas, Ezgi" userId="0668d3f8-525c-4708-9ca2-bdc02b5aa5de" providerId="ADAL" clId="{D774D2E8-A75A-4EBC-BA8B-98E88EA7CCE8}"/>
    <pc:docChg chg="undo redo custSel addSld delSld modSld">
      <pc:chgData name="Karakas, Ezgi" userId="0668d3f8-525c-4708-9ca2-bdc02b5aa5de" providerId="ADAL" clId="{D774D2E8-A75A-4EBC-BA8B-98E88EA7CCE8}" dt="2022-10-16T11:14:45.520" v="1106" actId="478"/>
      <pc:docMkLst>
        <pc:docMk/>
      </pc:docMkLst>
      <pc:sldChg chg="addSp delSp modSp new mod setBg">
        <pc:chgData name="Karakas, Ezgi" userId="0668d3f8-525c-4708-9ca2-bdc02b5aa5de" providerId="ADAL" clId="{D774D2E8-A75A-4EBC-BA8B-98E88EA7CCE8}" dt="2022-10-16T03:37:01.280" v="71" actId="27614"/>
        <pc:sldMkLst>
          <pc:docMk/>
          <pc:sldMk cId="3507636599" sldId="256"/>
        </pc:sldMkLst>
        <pc:spChg chg="add mod ord">
          <ac:chgData name="Karakas, Ezgi" userId="0668d3f8-525c-4708-9ca2-bdc02b5aa5de" providerId="ADAL" clId="{D774D2E8-A75A-4EBC-BA8B-98E88EA7CCE8}" dt="2022-10-16T03:36:56.330" v="68" actId="26606"/>
          <ac:spMkLst>
            <pc:docMk/>
            <pc:sldMk cId="3507636599" sldId="256"/>
            <ac:spMk id="2" creationId="{181A8C22-1FFE-459A-941F-F02B395D5109}"/>
          </ac:spMkLst>
        </pc:spChg>
        <pc:spChg chg="add del">
          <ac:chgData name="Karakas, Ezgi" userId="0668d3f8-525c-4708-9ca2-bdc02b5aa5de" providerId="ADAL" clId="{D774D2E8-A75A-4EBC-BA8B-98E88EA7CCE8}" dt="2022-10-16T03:34:51.319" v="57" actId="26606"/>
          <ac:spMkLst>
            <pc:docMk/>
            <pc:sldMk cId="3507636599" sldId="256"/>
            <ac:spMk id="9" creationId="{B4D3D850-2041-4B7C-AED9-54DA385B14F7}"/>
          </ac:spMkLst>
        </pc:spChg>
        <pc:spChg chg="add del">
          <ac:chgData name="Karakas, Ezgi" userId="0668d3f8-525c-4708-9ca2-bdc02b5aa5de" providerId="ADAL" clId="{D774D2E8-A75A-4EBC-BA8B-98E88EA7CCE8}" dt="2022-10-16T03:34:51.319" v="57" actId="26606"/>
          <ac:spMkLst>
            <pc:docMk/>
            <pc:sldMk cId="3507636599" sldId="256"/>
            <ac:spMk id="11" creationId="{B497CCB5-5FC2-473C-AFCC-2430CEF1DF71}"/>
          </ac:spMkLst>
        </pc:spChg>
        <pc:spChg chg="add del">
          <ac:chgData name="Karakas, Ezgi" userId="0668d3f8-525c-4708-9ca2-bdc02b5aa5de" providerId="ADAL" clId="{D774D2E8-A75A-4EBC-BA8B-98E88EA7CCE8}" dt="2022-10-16T03:34:51.319" v="57" actId="26606"/>
          <ac:spMkLst>
            <pc:docMk/>
            <pc:sldMk cId="3507636599" sldId="256"/>
            <ac:spMk id="13" creationId="{599C8C75-BFDF-44E7-A028-EEB5EDD58817}"/>
          </ac:spMkLst>
        </pc:spChg>
        <pc:spChg chg="add del">
          <ac:chgData name="Karakas, Ezgi" userId="0668d3f8-525c-4708-9ca2-bdc02b5aa5de" providerId="ADAL" clId="{D774D2E8-A75A-4EBC-BA8B-98E88EA7CCE8}" dt="2022-10-16T03:34:59.510" v="59" actId="26606"/>
          <ac:spMkLst>
            <pc:docMk/>
            <pc:sldMk cId="3507636599" sldId="256"/>
            <ac:spMk id="15" creationId="{BF538DE5-A30F-4117-9482-6CCAD2A82196}"/>
          </ac:spMkLst>
        </pc:spChg>
        <pc:spChg chg="add del">
          <ac:chgData name="Karakas, Ezgi" userId="0668d3f8-525c-4708-9ca2-bdc02b5aa5de" providerId="ADAL" clId="{D774D2E8-A75A-4EBC-BA8B-98E88EA7CCE8}" dt="2022-10-16T03:34:59.510" v="59" actId="26606"/>
          <ac:spMkLst>
            <pc:docMk/>
            <pc:sldMk cId="3507636599" sldId="256"/>
            <ac:spMk id="16" creationId="{DB01F01A-0922-4194-8449-21D15139A756}"/>
          </ac:spMkLst>
        </pc:spChg>
        <pc:spChg chg="add del">
          <ac:chgData name="Karakas, Ezgi" userId="0668d3f8-525c-4708-9ca2-bdc02b5aa5de" providerId="ADAL" clId="{D774D2E8-A75A-4EBC-BA8B-98E88EA7CCE8}" dt="2022-10-16T03:36:56.330" v="68" actId="26606"/>
          <ac:spMkLst>
            <pc:docMk/>
            <pc:sldMk cId="3507636599" sldId="256"/>
            <ac:spMk id="18" creationId="{B4D3D850-2041-4B7C-AED9-54DA385B14F7}"/>
          </ac:spMkLst>
        </pc:spChg>
        <pc:spChg chg="add del">
          <ac:chgData name="Karakas, Ezgi" userId="0668d3f8-525c-4708-9ca2-bdc02b5aa5de" providerId="ADAL" clId="{D774D2E8-A75A-4EBC-BA8B-98E88EA7CCE8}" dt="2022-10-16T03:36:56.330" v="68" actId="26606"/>
          <ac:spMkLst>
            <pc:docMk/>
            <pc:sldMk cId="3507636599" sldId="256"/>
            <ac:spMk id="19" creationId="{B497CCB5-5FC2-473C-AFCC-2430CEF1DF71}"/>
          </ac:spMkLst>
        </pc:spChg>
        <pc:spChg chg="add del">
          <ac:chgData name="Karakas, Ezgi" userId="0668d3f8-525c-4708-9ca2-bdc02b5aa5de" providerId="ADAL" clId="{D774D2E8-A75A-4EBC-BA8B-98E88EA7CCE8}" dt="2022-10-16T03:36:56.330" v="68" actId="26606"/>
          <ac:spMkLst>
            <pc:docMk/>
            <pc:sldMk cId="3507636599" sldId="256"/>
            <ac:spMk id="20" creationId="{599C8C75-BFDF-44E7-A028-EEB5EDD58817}"/>
          </ac:spMkLst>
        </pc:spChg>
        <pc:spChg chg="add del">
          <ac:chgData name="Karakas, Ezgi" userId="0668d3f8-525c-4708-9ca2-bdc02b5aa5de" providerId="ADAL" clId="{D774D2E8-A75A-4EBC-BA8B-98E88EA7CCE8}" dt="2022-10-16T03:36:25.878" v="63" actId="26606"/>
          <ac:spMkLst>
            <pc:docMk/>
            <pc:sldMk cId="3507636599" sldId="256"/>
            <ac:spMk id="25" creationId="{848F64AA-5BE2-4280-BEFA-DC288118FCCE}"/>
          </ac:spMkLst>
        </pc:spChg>
        <pc:spChg chg="add del">
          <ac:chgData name="Karakas, Ezgi" userId="0668d3f8-525c-4708-9ca2-bdc02b5aa5de" providerId="ADAL" clId="{D774D2E8-A75A-4EBC-BA8B-98E88EA7CCE8}" dt="2022-10-16T03:36:29.317" v="65" actId="26606"/>
          <ac:spMkLst>
            <pc:docMk/>
            <pc:sldMk cId="3507636599" sldId="256"/>
            <ac:spMk id="27" creationId="{4B40E075-30AB-41D6-BFDD-B25C4985C7F6}"/>
          </ac:spMkLst>
        </pc:spChg>
        <pc:spChg chg="add del">
          <ac:chgData name="Karakas, Ezgi" userId="0668d3f8-525c-4708-9ca2-bdc02b5aa5de" providerId="ADAL" clId="{D774D2E8-A75A-4EBC-BA8B-98E88EA7CCE8}" dt="2022-10-16T03:36:29.317" v="65" actId="26606"/>
          <ac:spMkLst>
            <pc:docMk/>
            <pc:sldMk cId="3507636599" sldId="256"/>
            <ac:spMk id="28" creationId="{B4D3D850-2041-4B7C-AED9-54DA385B14F7}"/>
          </ac:spMkLst>
        </pc:spChg>
        <pc:spChg chg="add del">
          <ac:chgData name="Karakas, Ezgi" userId="0668d3f8-525c-4708-9ca2-bdc02b5aa5de" providerId="ADAL" clId="{D774D2E8-A75A-4EBC-BA8B-98E88EA7CCE8}" dt="2022-10-16T03:36:29.317" v="65" actId="26606"/>
          <ac:spMkLst>
            <pc:docMk/>
            <pc:sldMk cId="3507636599" sldId="256"/>
            <ac:spMk id="29" creationId="{71D5DFC5-85CD-4DB0-9549-D5AA3A1FD17B}"/>
          </ac:spMkLst>
        </pc:spChg>
        <pc:spChg chg="add del">
          <ac:chgData name="Karakas, Ezgi" userId="0668d3f8-525c-4708-9ca2-bdc02b5aa5de" providerId="ADAL" clId="{D774D2E8-A75A-4EBC-BA8B-98E88EA7CCE8}" dt="2022-10-16T03:36:29.317" v="65" actId="26606"/>
          <ac:spMkLst>
            <pc:docMk/>
            <pc:sldMk cId="3507636599" sldId="256"/>
            <ac:spMk id="31" creationId="{19F2DF91-4956-4FED-AAF9-98B74CFEDEE6}"/>
          </ac:spMkLst>
        </pc:spChg>
        <pc:spChg chg="add del">
          <ac:chgData name="Karakas, Ezgi" userId="0668d3f8-525c-4708-9ca2-bdc02b5aa5de" providerId="ADAL" clId="{D774D2E8-A75A-4EBC-BA8B-98E88EA7CCE8}" dt="2022-10-16T03:36:29.317" v="65" actId="26606"/>
          <ac:spMkLst>
            <pc:docMk/>
            <pc:sldMk cId="3507636599" sldId="256"/>
            <ac:spMk id="33" creationId="{B317FA41-DFFF-4E14-B0E1-F1171106C98C}"/>
          </ac:spMkLst>
        </pc:spChg>
        <pc:spChg chg="add del">
          <ac:chgData name="Karakas, Ezgi" userId="0668d3f8-525c-4708-9ca2-bdc02b5aa5de" providerId="ADAL" clId="{D774D2E8-A75A-4EBC-BA8B-98E88EA7CCE8}" dt="2022-10-16T03:36:29.317" v="65" actId="26606"/>
          <ac:spMkLst>
            <pc:docMk/>
            <pc:sldMk cId="3507636599" sldId="256"/>
            <ac:spMk id="35" creationId="{B497CCB5-5FC2-473C-AFCC-2430CEF1DF71}"/>
          </ac:spMkLst>
        </pc:spChg>
        <pc:spChg chg="add del">
          <ac:chgData name="Karakas, Ezgi" userId="0668d3f8-525c-4708-9ca2-bdc02b5aa5de" providerId="ADAL" clId="{D774D2E8-A75A-4EBC-BA8B-98E88EA7CCE8}" dt="2022-10-16T03:36:29.317" v="65" actId="26606"/>
          <ac:spMkLst>
            <pc:docMk/>
            <pc:sldMk cId="3507636599" sldId="256"/>
            <ac:spMk id="37" creationId="{06D203FA-9405-4E71-9D22-0D9ED95C7A81}"/>
          </ac:spMkLst>
        </pc:spChg>
        <pc:spChg chg="add del">
          <ac:chgData name="Karakas, Ezgi" userId="0668d3f8-525c-4708-9ca2-bdc02b5aa5de" providerId="ADAL" clId="{D774D2E8-A75A-4EBC-BA8B-98E88EA7CCE8}" dt="2022-10-16T03:36:29.317" v="65" actId="26606"/>
          <ac:spMkLst>
            <pc:docMk/>
            <pc:sldMk cId="3507636599" sldId="256"/>
            <ac:spMk id="39" creationId="{599C8C75-BFDF-44E7-A028-EEB5EDD58817}"/>
          </ac:spMkLst>
        </pc:spChg>
        <pc:spChg chg="add del">
          <ac:chgData name="Karakas, Ezgi" userId="0668d3f8-525c-4708-9ca2-bdc02b5aa5de" providerId="ADAL" clId="{D774D2E8-A75A-4EBC-BA8B-98E88EA7CCE8}" dt="2022-10-16T03:36:56.314" v="67" actId="26606"/>
          <ac:spMkLst>
            <pc:docMk/>
            <pc:sldMk cId="3507636599" sldId="256"/>
            <ac:spMk id="50" creationId="{7316481C-0A49-4796-812B-0D64F063B720}"/>
          </ac:spMkLst>
        </pc:spChg>
        <pc:spChg chg="add del">
          <ac:chgData name="Karakas, Ezgi" userId="0668d3f8-525c-4708-9ca2-bdc02b5aa5de" providerId="ADAL" clId="{D774D2E8-A75A-4EBC-BA8B-98E88EA7CCE8}" dt="2022-10-16T03:36:56.314" v="67" actId="26606"/>
          <ac:spMkLst>
            <pc:docMk/>
            <pc:sldMk cId="3507636599" sldId="256"/>
            <ac:spMk id="51" creationId="{D9F5512A-48E1-4C07-B75E-3CCC517B6804}"/>
          </ac:spMkLst>
        </pc:spChg>
        <pc:spChg chg="add del">
          <ac:chgData name="Karakas, Ezgi" userId="0668d3f8-525c-4708-9ca2-bdc02b5aa5de" providerId="ADAL" clId="{D774D2E8-A75A-4EBC-BA8B-98E88EA7CCE8}" dt="2022-10-16T03:36:56.314" v="67" actId="26606"/>
          <ac:spMkLst>
            <pc:docMk/>
            <pc:sldMk cId="3507636599" sldId="256"/>
            <ac:spMk id="52" creationId="{A5271697-90F1-4A23-8EF2-0179F2EAFACB}"/>
          </ac:spMkLst>
        </pc:spChg>
        <pc:grpChg chg="add del">
          <ac:chgData name="Karakas, Ezgi" userId="0668d3f8-525c-4708-9ca2-bdc02b5aa5de" providerId="ADAL" clId="{D774D2E8-A75A-4EBC-BA8B-98E88EA7CCE8}" dt="2022-10-16T03:36:56.314" v="67" actId="26606"/>
          <ac:grpSpMkLst>
            <pc:docMk/>
            <pc:sldMk cId="3507636599" sldId="256"/>
            <ac:grpSpMk id="53" creationId="{1F49CE81-B2F4-47B2-9D4A-886DCE0A8404}"/>
          </ac:grpSpMkLst>
        </pc:grpChg>
        <pc:picChg chg="add mod ord">
          <ac:chgData name="Karakas, Ezgi" userId="0668d3f8-525c-4708-9ca2-bdc02b5aa5de" providerId="ADAL" clId="{D774D2E8-A75A-4EBC-BA8B-98E88EA7CCE8}" dt="2022-10-16T03:37:01.090" v="69" actId="27614"/>
          <ac:picMkLst>
            <pc:docMk/>
            <pc:sldMk cId="3507636599" sldId="256"/>
            <ac:picMk id="3" creationId="{EC3C18CF-E25C-4379-8EE4-CB7B1E8BB7BF}"/>
          </ac:picMkLst>
        </pc:picChg>
        <pc:picChg chg="add mod ord">
          <ac:chgData name="Karakas, Ezgi" userId="0668d3f8-525c-4708-9ca2-bdc02b5aa5de" providerId="ADAL" clId="{D774D2E8-A75A-4EBC-BA8B-98E88EA7CCE8}" dt="2022-10-16T03:37:01.280" v="71" actId="27614"/>
          <ac:picMkLst>
            <pc:docMk/>
            <pc:sldMk cId="3507636599" sldId="256"/>
            <ac:picMk id="4" creationId="{8B16FDF0-3D6F-43DA-A871-1B59624975F3}"/>
          </ac:picMkLst>
        </pc:picChg>
        <pc:picChg chg="add mod ord">
          <ac:chgData name="Karakas, Ezgi" userId="0668d3f8-525c-4708-9ca2-bdc02b5aa5de" providerId="ADAL" clId="{D774D2E8-A75A-4EBC-BA8B-98E88EA7CCE8}" dt="2022-10-16T03:36:56.330" v="68" actId="26606"/>
          <ac:picMkLst>
            <pc:docMk/>
            <pc:sldMk cId="3507636599" sldId="256"/>
            <ac:picMk id="5" creationId="{C869AA48-AAC2-4953-A6E7-98B1CB01014E}"/>
          </ac:picMkLst>
        </pc:picChg>
        <pc:cxnChg chg="add">
          <ac:chgData name="Karakas, Ezgi" userId="0668d3f8-525c-4708-9ca2-bdc02b5aa5de" providerId="ADAL" clId="{D774D2E8-A75A-4EBC-BA8B-98E88EA7CCE8}" dt="2022-10-16T03:36:56.330" v="68" actId="26606"/>
          <ac:cxnSpMkLst>
            <pc:docMk/>
            <pc:sldMk cId="3507636599" sldId="256"/>
            <ac:cxnSpMk id="60" creationId="{60188E89-AF78-40F6-B787-E9BD9C625686}"/>
          </ac:cxnSpMkLst>
        </pc:cxnChg>
      </pc:sldChg>
      <pc:sldChg chg="addSp delSp modSp new mod setBg setClrOvrMap">
        <pc:chgData name="Karakas, Ezgi" userId="0668d3f8-525c-4708-9ca2-bdc02b5aa5de" providerId="ADAL" clId="{D774D2E8-A75A-4EBC-BA8B-98E88EA7CCE8}" dt="2022-10-16T11:14:45.520" v="1106" actId="478"/>
        <pc:sldMkLst>
          <pc:docMk/>
          <pc:sldMk cId="834689083" sldId="257"/>
        </pc:sldMkLst>
        <pc:spChg chg="add del mod">
          <ac:chgData name="Karakas, Ezgi" userId="0668d3f8-525c-4708-9ca2-bdc02b5aa5de" providerId="ADAL" clId="{D774D2E8-A75A-4EBC-BA8B-98E88EA7CCE8}" dt="2022-10-16T09:58:53.086" v="139" actId="26606"/>
          <ac:spMkLst>
            <pc:docMk/>
            <pc:sldMk cId="834689083" sldId="257"/>
            <ac:spMk id="3" creationId="{905C7D7D-6625-4A4E-A4E3-2493A9CBD1A0}"/>
          </ac:spMkLst>
        </pc:spChg>
        <pc:spChg chg="mod">
          <ac:chgData name="Karakas, Ezgi" userId="0668d3f8-525c-4708-9ca2-bdc02b5aa5de" providerId="ADAL" clId="{D774D2E8-A75A-4EBC-BA8B-98E88EA7CCE8}" dt="2022-10-16T09:58:53.086" v="139" actId="26606"/>
          <ac:spMkLst>
            <pc:docMk/>
            <pc:sldMk cId="834689083" sldId="257"/>
            <ac:spMk id="4" creationId="{09919F76-E99B-48E0-BE9A-847F64428DCA}"/>
          </ac:spMkLst>
        </pc:spChg>
        <pc:spChg chg="del mod">
          <ac:chgData name="Karakas, Ezgi" userId="0668d3f8-525c-4708-9ca2-bdc02b5aa5de" providerId="ADAL" clId="{D774D2E8-A75A-4EBC-BA8B-98E88EA7CCE8}" dt="2022-10-16T09:58:35.883" v="134" actId="478"/>
          <ac:spMkLst>
            <pc:docMk/>
            <pc:sldMk cId="834689083" sldId="257"/>
            <ac:spMk id="8" creationId="{5F201C38-505D-4898-9329-6C2251CF7FEC}"/>
          </ac:spMkLst>
        </pc:spChg>
        <pc:spChg chg="add del">
          <ac:chgData name="Karakas, Ezgi" userId="0668d3f8-525c-4708-9ca2-bdc02b5aa5de" providerId="ADAL" clId="{D774D2E8-A75A-4EBC-BA8B-98E88EA7CCE8}" dt="2022-10-16T09:58:48.157" v="136" actId="26606"/>
          <ac:spMkLst>
            <pc:docMk/>
            <pc:sldMk cId="834689083" sldId="257"/>
            <ac:spMk id="9" creationId="{5E8D2E83-FB3A-40E7-A9E5-7AB389D612B4}"/>
          </ac:spMkLst>
        </pc:spChg>
        <pc:spChg chg="add del mod">
          <ac:chgData name="Karakas, Ezgi" userId="0668d3f8-525c-4708-9ca2-bdc02b5aa5de" providerId="ADAL" clId="{D774D2E8-A75A-4EBC-BA8B-98E88EA7CCE8}" dt="2022-10-16T11:14:45.520" v="1106" actId="478"/>
          <ac:spMkLst>
            <pc:docMk/>
            <pc:sldMk cId="834689083" sldId="257"/>
            <ac:spMk id="10" creationId="{9A3A0E5B-0C4E-4C41-8C29-40F89EC34D0B}"/>
          </ac:spMkLst>
        </pc:spChg>
        <pc:spChg chg="add del">
          <ac:chgData name="Karakas, Ezgi" userId="0668d3f8-525c-4708-9ca2-bdc02b5aa5de" providerId="ADAL" clId="{D774D2E8-A75A-4EBC-BA8B-98E88EA7CCE8}" dt="2022-10-16T09:58:52.947" v="138" actId="26606"/>
          <ac:spMkLst>
            <pc:docMk/>
            <pc:sldMk cId="834689083" sldId="257"/>
            <ac:spMk id="11" creationId="{2B1D4F77-A17C-43D7-B7FA-545148E4E93D}"/>
          </ac:spMkLst>
        </pc:spChg>
        <pc:spChg chg="add">
          <ac:chgData name="Karakas, Ezgi" userId="0668d3f8-525c-4708-9ca2-bdc02b5aa5de" providerId="ADAL" clId="{D774D2E8-A75A-4EBC-BA8B-98E88EA7CCE8}" dt="2022-10-16T09:58:53.086" v="139" actId="26606"/>
          <ac:spMkLst>
            <pc:docMk/>
            <pc:sldMk cId="834689083" sldId="257"/>
            <ac:spMk id="13" creationId="{1A9F7B4E-B03D-4F64-BE33-00D074458D45}"/>
          </ac:spMkLst>
        </pc:spChg>
        <pc:spChg chg="add">
          <ac:chgData name="Karakas, Ezgi" userId="0668d3f8-525c-4708-9ca2-bdc02b5aa5de" providerId="ADAL" clId="{D774D2E8-A75A-4EBC-BA8B-98E88EA7CCE8}" dt="2022-10-16T09:58:53.086" v="139" actId="26606"/>
          <ac:spMkLst>
            <pc:docMk/>
            <pc:sldMk cId="834689083" sldId="257"/>
            <ac:spMk id="14" creationId="{7E2BE7F7-CA89-4002-ACCE-A478AEA24F5E}"/>
          </ac:spMkLst>
        </pc:spChg>
        <pc:picChg chg="add mod ord">
          <ac:chgData name="Karakas, Ezgi" userId="0668d3f8-525c-4708-9ca2-bdc02b5aa5de" providerId="ADAL" clId="{D774D2E8-A75A-4EBC-BA8B-98E88EA7CCE8}" dt="2022-10-16T09:59:33.966" v="142"/>
          <ac:picMkLst>
            <pc:docMk/>
            <pc:sldMk cId="834689083" sldId="257"/>
            <ac:picMk id="2" creationId="{483A4B57-1533-44CB-95BC-FA2AA33BE1EC}"/>
          </ac:picMkLst>
        </pc:picChg>
      </pc:sldChg>
      <pc:sldChg chg="addSp delSp modSp mod setBg">
        <pc:chgData name="Karakas, Ezgi" userId="0668d3f8-525c-4708-9ca2-bdc02b5aa5de" providerId="ADAL" clId="{D774D2E8-A75A-4EBC-BA8B-98E88EA7CCE8}" dt="2022-10-16T10:02:26.956" v="224"/>
        <pc:sldMkLst>
          <pc:docMk/>
          <pc:sldMk cId="4208509554" sldId="258"/>
        </pc:sldMkLst>
        <pc:spChg chg="mod">
          <ac:chgData name="Karakas, Ezgi" userId="0668d3f8-525c-4708-9ca2-bdc02b5aa5de" providerId="ADAL" clId="{D774D2E8-A75A-4EBC-BA8B-98E88EA7CCE8}" dt="2022-10-16T09:57:07.774" v="127" actId="26606"/>
          <ac:spMkLst>
            <pc:docMk/>
            <pc:sldMk cId="4208509554" sldId="258"/>
            <ac:spMk id="4" creationId="{80B4BF44-A139-48F7-8E12-DAB51647FD55}"/>
          </ac:spMkLst>
        </pc:spChg>
        <pc:spChg chg="mod">
          <ac:chgData name="Karakas, Ezgi" userId="0668d3f8-525c-4708-9ca2-bdc02b5aa5de" providerId="ADAL" clId="{D774D2E8-A75A-4EBC-BA8B-98E88EA7CCE8}" dt="2022-10-16T09:58:23.630" v="133" actId="790"/>
          <ac:spMkLst>
            <pc:docMk/>
            <pc:sldMk cId="4208509554" sldId="258"/>
            <ac:spMk id="5" creationId="{9A46843D-DD43-43DC-B3E2-5BE1FAF21083}"/>
          </ac:spMkLst>
        </pc:spChg>
        <pc:spChg chg="add del">
          <ac:chgData name="Karakas, Ezgi" userId="0668d3f8-525c-4708-9ca2-bdc02b5aa5de" providerId="ADAL" clId="{D774D2E8-A75A-4EBC-BA8B-98E88EA7CCE8}" dt="2022-10-16T09:53:04.915" v="106" actId="26606"/>
          <ac:spMkLst>
            <pc:docMk/>
            <pc:sldMk cId="4208509554" sldId="258"/>
            <ac:spMk id="1031" creationId="{86C7B4A1-154A-4DF0-AC46-F88D75A2E0FD}"/>
          </ac:spMkLst>
        </pc:spChg>
        <pc:spChg chg="add del">
          <ac:chgData name="Karakas, Ezgi" userId="0668d3f8-525c-4708-9ca2-bdc02b5aa5de" providerId="ADAL" clId="{D774D2E8-A75A-4EBC-BA8B-98E88EA7CCE8}" dt="2022-10-16T09:53:06.239" v="108" actId="26606"/>
          <ac:spMkLst>
            <pc:docMk/>
            <pc:sldMk cId="4208509554" sldId="258"/>
            <ac:spMk id="1033" creationId="{72F84B47-E267-4194-8194-831DB7B5547F}"/>
          </ac:spMkLst>
        </pc:spChg>
        <pc:spChg chg="add del">
          <ac:chgData name="Karakas, Ezgi" userId="0668d3f8-525c-4708-9ca2-bdc02b5aa5de" providerId="ADAL" clId="{D774D2E8-A75A-4EBC-BA8B-98E88EA7CCE8}" dt="2022-10-16T09:53:06.239" v="108" actId="26606"/>
          <ac:spMkLst>
            <pc:docMk/>
            <pc:sldMk cId="4208509554" sldId="258"/>
            <ac:spMk id="1034" creationId="{5E39A796-BE83-48B1-B33F-35C4A32AAB57}"/>
          </ac:spMkLst>
        </pc:spChg>
        <pc:spChg chg="add del">
          <ac:chgData name="Karakas, Ezgi" userId="0668d3f8-525c-4708-9ca2-bdc02b5aa5de" providerId="ADAL" clId="{D774D2E8-A75A-4EBC-BA8B-98E88EA7CCE8}" dt="2022-10-16T09:53:08.053" v="110" actId="26606"/>
          <ac:spMkLst>
            <pc:docMk/>
            <pc:sldMk cId="4208509554" sldId="258"/>
            <ac:spMk id="1035" creationId="{55D4142C-5077-457F-A6AD-3FECFDB39685}"/>
          </ac:spMkLst>
        </pc:spChg>
        <pc:spChg chg="add del">
          <ac:chgData name="Karakas, Ezgi" userId="0668d3f8-525c-4708-9ca2-bdc02b5aa5de" providerId="ADAL" clId="{D774D2E8-A75A-4EBC-BA8B-98E88EA7CCE8}" dt="2022-10-16T09:53:08.053" v="110" actId="26606"/>
          <ac:spMkLst>
            <pc:docMk/>
            <pc:sldMk cId="4208509554" sldId="258"/>
            <ac:spMk id="1036" creationId="{8FC9BE17-9A7B-462D-AE50-3D8777387304}"/>
          </ac:spMkLst>
        </pc:spChg>
        <pc:spChg chg="add del">
          <ac:chgData name="Karakas, Ezgi" userId="0668d3f8-525c-4708-9ca2-bdc02b5aa5de" providerId="ADAL" clId="{D774D2E8-A75A-4EBC-BA8B-98E88EA7CCE8}" dt="2022-10-16T09:53:08.053" v="110" actId="26606"/>
          <ac:spMkLst>
            <pc:docMk/>
            <pc:sldMk cId="4208509554" sldId="258"/>
            <ac:spMk id="1037" creationId="{7A5F0580-5EE9-419F-96EE-B6529EF6E7D0}"/>
          </ac:spMkLst>
        </pc:spChg>
        <pc:spChg chg="add del">
          <ac:chgData name="Karakas, Ezgi" userId="0668d3f8-525c-4708-9ca2-bdc02b5aa5de" providerId="ADAL" clId="{D774D2E8-A75A-4EBC-BA8B-98E88EA7CCE8}" dt="2022-10-16T09:53:08.053" v="110" actId="26606"/>
          <ac:spMkLst>
            <pc:docMk/>
            <pc:sldMk cId="4208509554" sldId="258"/>
            <ac:spMk id="1038" creationId="{3EBE8569-6AEC-4B8C-8D53-2DE337CDBA65}"/>
          </ac:spMkLst>
        </pc:spChg>
        <pc:spChg chg="add del">
          <ac:chgData name="Karakas, Ezgi" userId="0668d3f8-525c-4708-9ca2-bdc02b5aa5de" providerId="ADAL" clId="{D774D2E8-A75A-4EBC-BA8B-98E88EA7CCE8}" dt="2022-10-16T09:53:11.793" v="112" actId="26606"/>
          <ac:spMkLst>
            <pc:docMk/>
            <pc:sldMk cId="4208509554" sldId="258"/>
            <ac:spMk id="1040" creationId="{3CD9DF72-87A3-404E-A828-84CBF11A8303}"/>
          </ac:spMkLst>
        </pc:spChg>
        <pc:spChg chg="add del">
          <ac:chgData name="Karakas, Ezgi" userId="0668d3f8-525c-4708-9ca2-bdc02b5aa5de" providerId="ADAL" clId="{D774D2E8-A75A-4EBC-BA8B-98E88EA7CCE8}" dt="2022-10-16T09:53:12.923" v="114" actId="26606"/>
          <ac:spMkLst>
            <pc:docMk/>
            <pc:sldMk cId="4208509554" sldId="258"/>
            <ac:spMk id="1043" creationId="{04812C46-200A-4DEB-A05E-3ED6C68C2387}"/>
          </ac:spMkLst>
        </pc:spChg>
        <pc:spChg chg="add del">
          <ac:chgData name="Karakas, Ezgi" userId="0668d3f8-525c-4708-9ca2-bdc02b5aa5de" providerId="ADAL" clId="{D774D2E8-A75A-4EBC-BA8B-98E88EA7CCE8}" dt="2022-10-16T09:53:12.923" v="114" actId="26606"/>
          <ac:spMkLst>
            <pc:docMk/>
            <pc:sldMk cId="4208509554" sldId="258"/>
            <ac:spMk id="1044" creationId="{D1EA859B-E555-4109-94F3-6700E046E008}"/>
          </ac:spMkLst>
        </pc:spChg>
        <pc:spChg chg="add del">
          <ac:chgData name="Karakas, Ezgi" userId="0668d3f8-525c-4708-9ca2-bdc02b5aa5de" providerId="ADAL" clId="{D774D2E8-A75A-4EBC-BA8B-98E88EA7CCE8}" dt="2022-10-16T09:53:14.806" v="116" actId="26606"/>
          <ac:spMkLst>
            <pc:docMk/>
            <pc:sldMk cId="4208509554" sldId="258"/>
            <ac:spMk id="1046" creationId="{3CD9DF72-87A3-404E-A828-84CBF11A8303}"/>
          </ac:spMkLst>
        </pc:spChg>
        <pc:spChg chg="add del">
          <ac:chgData name="Karakas, Ezgi" userId="0668d3f8-525c-4708-9ca2-bdc02b5aa5de" providerId="ADAL" clId="{D774D2E8-A75A-4EBC-BA8B-98E88EA7CCE8}" dt="2022-10-16T09:53:21.096" v="118" actId="26606"/>
          <ac:spMkLst>
            <pc:docMk/>
            <pc:sldMk cId="4208509554" sldId="258"/>
            <ac:spMk id="1049" creationId="{04812C46-200A-4DEB-A05E-3ED6C68C2387}"/>
          </ac:spMkLst>
        </pc:spChg>
        <pc:spChg chg="add del">
          <ac:chgData name="Karakas, Ezgi" userId="0668d3f8-525c-4708-9ca2-bdc02b5aa5de" providerId="ADAL" clId="{D774D2E8-A75A-4EBC-BA8B-98E88EA7CCE8}" dt="2022-10-16T09:53:21.096" v="118" actId="26606"/>
          <ac:spMkLst>
            <pc:docMk/>
            <pc:sldMk cId="4208509554" sldId="258"/>
            <ac:spMk id="1050" creationId="{D1EA859B-E555-4109-94F3-6700E046E008}"/>
          </ac:spMkLst>
        </pc:spChg>
        <pc:spChg chg="add del">
          <ac:chgData name="Karakas, Ezgi" userId="0668d3f8-525c-4708-9ca2-bdc02b5aa5de" providerId="ADAL" clId="{D774D2E8-A75A-4EBC-BA8B-98E88EA7CCE8}" dt="2022-10-16T09:57:07.774" v="127" actId="26606"/>
          <ac:spMkLst>
            <pc:docMk/>
            <pc:sldMk cId="4208509554" sldId="258"/>
            <ac:spMk id="1052" creationId="{F13C74B1-5B17-4795-BED0-7140497B445A}"/>
          </ac:spMkLst>
        </pc:spChg>
        <pc:spChg chg="add del">
          <ac:chgData name="Karakas, Ezgi" userId="0668d3f8-525c-4708-9ca2-bdc02b5aa5de" providerId="ADAL" clId="{D774D2E8-A75A-4EBC-BA8B-98E88EA7CCE8}" dt="2022-10-16T09:57:07.774" v="127" actId="26606"/>
          <ac:spMkLst>
            <pc:docMk/>
            <pc:sldMk cId="4208509554" sldId="258"/>
            <ac:spMk id="1053" creationId="{D4974D33-8DC5-464E-8C6D-BE58F0669C17}"/>
          </ac:spMkLst>
        </pc:spChg>
        <pc:spChg chg="add">
          <ac:chgData name="Karakas, Ezgi" userId="0668d3f8-525c-4708-9ca2-bdc02b5aa5de" providerId="ADAL" clId="{D774D2E8-A75A-4EBC-BA8B-98E88EA7CCE8}" dt="2022-10-16T09:57:07.774" v="127" actId="26606"/>
          <ac:spMkLst>
            <pc:docMk/>
            <pc:sldMk cId="4208509554" sldId="258"/>
            <ac:spMk id="1058" creationId="{86C7B4A1-154A-4DF0-AC46-F88D75A2E0FD}"/>
          </ac:spMkLst>
        </pc:spChg>
        <pc:picChg chg="add mod ord">
          <ac:chgData name="Karakas, Ezgi" userId="0668d3f8-525c-4708-9ca2-bdc02b5aa5de" providerId="ADAL" clId="{D774D2E8-A75A-4EBC-BA8B-98E88EA7CCE8}" dt="2022-10-16T10:02:26.956" v="224"/>
          <ac:picMkLst>
            <pc:docMk/>
            <pc:sldMk cId="4208509554" sldId="258"/>
            <ac:picMk id="1026" creationId="{095F77D5-A868-4D67-AB38-FC11818E570F}"/>
          </ac:picMkLst>
        </pc:picChg>
        <pc:cxnChg chg="add del">
          <ac:chgData name="Karakas, Ezgi" userId="0668d3f8-525c-4708-9ca2-bdc02b5aa5de" providerId="ADAL" clId="{D774D2E8-A75A-4EBC-BA8B-98E88EA7CCE8}" dt="2022-10-16T09:53:11.793" v="112" actId="26606"/>
          <ac:cxnSpMkLst>
            <pc:docMk/>
            <pc:sldMk cId="4208509554" sldId="258"/>
            <ac:cxnSpMk id="1041" creationId="{20E3A342-4D61-4E3F-AF90-1AB42AEB96CC}"/>
          </ac:cxnSpMkLst>
        </pc:cxnChg>
        <pc:cxnChg chg="add del">
          <ac:chgData name="Karakas, Ezgi" userId="0668d3f8-525c-4708-9ca2-bdc02b5aa5de" providerId="ADAL" clId="{D774D2E8-A75A-4EBC-BA8B-98E88EA7CCE8}" dt="2022-10-16T09:53:14.806" v="116" actId="26606"/>
          <ac:cxnSpMkLst>
            <pc:docMk/>
            <pc:sldMk cId="4208509554" sldId="258"/>
            <ac:cxnSpMk id="1047" creationId="{20E3A342-4D61-4E3F-AF90-1AB42AEB96CC}"/>
          </ac:cxnSpMkLst>
        </pc:cxnChg>
      </pc:sldChg>
      <pc:sldChg chg="addSp delSp modSp mod setBg">
        <pc:chgData name="Karakas, Ezgi" userId="0668d3f8-525c-4708-9ca2-bdc02b5aa5de" providerId="ADAL" clId="{D774D2E8-A75A-4EBC-BA8B-98E88EA7CCE8}" dt="2022-10-16T10:03:04.652" v="227"/>
        <pc:sldMkLst>
          <pc:docMk/>
          <pc:sldMk cId="1496515630" sldId="259"/>
        </pc:sldMkLst>
        <pc:spChg chg="mod">
          <ac:chgData name="Karakas, Ezgi" userId="0668d3f8-525c-4708-9ca2-bdc02b5aa5de" providerId="ADAL" clId="{D774D2E8-A75A-4EBC-BA8B-98E88EA7CCE8}" dt="2022-10-16T09:56:35.973" v="125" actId="26606"/>
          <ac:spMkLst>
            <pc:docMk/>
            <pc:sldMk cId="1496515630" sldId="259"/>
            <ac:spMk id="4" creationId="{5BCD118C-FD32-4A8B-B67B-30EFE6C317BA}"/>
          </ac:spMkLst>
        </pc:spChg>
        <pc:spChg chg="mod">
          <ac:chgData name="Karakas, Ezgi" userId="0668d3f8-525c-4708-9ca2-bdc02b5aa5de" providerId="ADAL" clId="{D774D2E8-A75A-4EBC-BA8B-98E88EA7CCE8}" dt="2022-10-16T09:56:48.384" v="126" actId="20577"/>
          <ac:spMkLst>
            <pc:docMk/>
            <pc:sldMk cId="1496515630" sldId="259"/>
            <ac:spMk id="5" creationId="{45710ADC-F5A8-481E-B37D-F6840E608116}"/>
          </ac:spMkLst>
        </pc:spChg>
        <pc:spChg chg="add del">
          <ac:chgData name="Karakas, Ezgi" userId="0668d3f8-525c-4708-9ca2-bdc02b5aa5de" providerId="ADAL" clId="{D774D2E8-A75A-4EBC-BA8B-98E88EA7CCE8}" dt="2022-10-16T09:56:35.958" v="124" actId="26606"/>
          <ac:spMkLst>
            <pc:docMk/>
            <pc:sldMk cId="1496515630" sldId="259"/>
            <ac:spMk id="2055" creationId="{A81E7530-396C-45F0-92F4-A885648D1631}"/>
          </ac:spMkLst>
        </pc:spChg>
        <pc:spChg chg="add del">
          <ac:chgData name="Karakas, Ezgi" userId="0668d3f8-525c-4708-9ca2-bdc02b5aa5de" providerId="ADAL" clId="{D774D2E8-A75A-4EBC-BA8B-98E88EA7CCE8}" dt="2022-10-16T09:56:35.958" v="124" actId="26606"/>
          <ac:spMkLst>
            <pc:docMk/>
            <pc:sldMk cId="1496515630" sldId="259"/>
            <ac:spMk id="2057" creationId="{7316481C-0A49-4796-812B-0D64F063B720}"/>
          </ac:spMkLst>
        </pc:spChg>
        <pc:spChg chg="add del">
          <ac:chgData name="Karakas, Ezgi" userId="0668d3f8-525c-4708-9ca2-bdc02b5aa5de" providerId="ADAL" clId="{D774D2E8-A75A-4EBC-BA8B-98E88EA7CCE8}" dt="2022-10-16T09:56:35.958" v="124" actId="26606"/>
          <ac:spMkLst>
            <pc:docMk/>
            <pc:sldMk cId="1496515630" sldId="259"/>
            <ac:spMk id="2059" creationId="{A5271697-90F1-4A23-8EF2-0179F2EAFACB}"/>
          </ac:spMkLst>
        </pc:spChg>
        <pc:spChg chg="add del">
          <ac:chgData name="Karakas, Ezgi" userId="0668d3f8-525c-4708-9ca2-bdc02b5aa5de" providerId="ADAL" clId="{D774D2E8-A75A-4EBC-BA8B-98E88EA7CCE8}" dt="2022-10-16T09:56:35.958" v="124" actId="26606"/>
          <ac:spMkLst>
            <pc:docMk/>
            <pc:sldMk cId="1496515630" sldId="259"/>
            <ac:spMk id="2083" creationId="{D9F5512A-48E1-4C07-B75E-3CCC517B6804}"/>
          </ac:spMkLst>
        </pc:spChg>
        <pc:spChg chg="add">
          <ac:chgData name="Karakas, Ezgi" userId="0668d3f8-525c-4708-9ca2-bdc02b5aa5de" providerId="ADAL" clId="{D774D2E8-A75A-4EBC-BA8B-98E88EA7CCE8}" dt="2022-10-16T09:56:35.973" v="125" actId="26606"/>
          <ac:spMkLst>
            <pc:docMk/>
            <pc:sldMk cId="1496515630" sldId="259"/>
            <ac:spMk id="2085" creationId="{2B1D4F77-A17C-43D7-B7FA-545148E4E93D}"/>
          </ac:spMkLst>
        </pc:spChg>
        <pc:grpChg chg="add del">
          <ac:chgData name="Karakas, Ezgi" userId="0668d3f8-525c-4708-9ca2-bdc02b5aa5de" providerId="ADAL" clId="{D774D2E8-A75A-4EBC-BA8B-98E88EA7CCE8}" dt="2022-10-16T09:56:35.958" v="124" actId="26606"/>
          <ac:grpSpMkLst>
            <pc:docMk/>
            <pc:sldMk cId="1496515630" sldId="259"/>
            <ac:grpSpMk id="2061" creationId="{81DE8B58-F373-409E-A253-4380A66091D4}"/>
          </ac:grpSpMkLst>
        </pc:grpChg>
        <pc:picChg chg="add mod ord">
          <ac:chgData name="Karakas, Ezgi" userId="0668d3f8-525c-4708-9ca2-bdc02b5aa5de" providerId="ADAL" clId="{D774D2E8-A75A-4EBC-BA8B-98E88EA7CCE8}" dt="2022-10-16T10:03:04.652" v="227"/>
          <ac:picMkLst>
            <pc:docMk/>
            <pc:sldMk cId="1496515630" sldId="259"/>
            <ac:picMk id="2050" creationId="{4C1E193E-0C06-436C-898B-BD5F87250374}"/>
          </ac:picMkLst>
        </pc:picChg>
      </pc:sldChg>
      <pc:sldChg chg="addSp delSp modSp mod setBg setClrOvrMap">
        <pc:chgData name="Karakas, Ezgi" userId="0668d3f8-525c-4708-9ca2-bdc02b5aa5de" providerId="ADAL" clId="{D774D2E8-A75A-4EBC-BA8B-98E88EA7CCE8}" dt="2022-10-16T10:10:05.383" v="245" actId="790"/>
        <pc:sldMkLst>
          <pc:docMk/>
          <pc:sldMk cId="2102676309" sldId="260"/>
        </pc:sldMkLst>
        <pc:spChg chg="mod">
          <ac:chgData name="Karakas, Ezgi" userId="0668d3f8-525c-4708-9ca2-bdc02b5aa5de" providerId="ADAL" clId="{D774D2E8-A75A-4EBC-BA8B-98E88EA7CCE8}" dt="2022-10-16T10:09:33.552" v="241" actId="26606"/>
          <ac:spMkLst>
            <pc:docMk/>
            <pc:sldMk cId="2102676309" sldId="260"/>
            <ac:spMk id="2" creationId="{8C980668-AD1A-4887-847B-F1992FB38CCD}"/>
          </ac:spMkLst>
        </pc:spChg>
        <pc:spChg chg="mod">
          <ac:chgData name="Karakas, Ezgi" userId="0668d3f8-525c-4708-9ca2-bdc02b5aa5de" providerId="ADAL" clId="{D774D2E8-A75A-4EBC-BA8B-98E88EA7CCE8}" dt="2022-10-16T10:10:05.383" v="245" actId="790"/>
          <ac:spMkLst>
            <pc:docMk/>
            <pc:sldMk cId="2102676309" sldId="260"/>
            <ac:spMk id="3" creationId="{05EFDF7E-1E49-477C-90E7-2690079F3670}"/>
          </ac:spMkLst>
        </pc:spChg>
        <pc:spChg chg="add del">
          <ac:chgData name="Karakas, Ezgi" userId="0668d3f8-525c-4708-9ca2-bdc02b5aa5de" providerId="ADAL" clId="{D774D2E8-A75A-4EBC-BA8B-98E88EA7CCE8}" dt="2022-10-16T10:09:21.756" v="236" actId="26606"/>
          <ac:spMkLst>
            <pc:docMk/>
            <pc:sldMk cId="2102676309" sldId="260"/>
            <ac:spMk id="3079" creationId="{8F23F8A3-8FD7-4779-8323-FDC26BE99889}"/>
          </ac:spMkLst>
        </pc:spChg>
        <pc:spChg chg="add del">
          <ac:chgData name="Karakas, Ezgi" userId="0668d3f8-525c-4708-9ca2-bdc02b5aa5de" providerId="ADAL" clId="{D774D2E8-A75A-4EBC-BA8B-98E88EA7CCE8}" dt="2022-10-16T10:09:21.756" v="236" actId="26606"/>
          <ac:spMkLst>
            <pc:docMk/>
            <pc:sldMk cId="2102676309" sldId="260"/>
            <ac:spMk id="3081" creationId="{F605C4CC-A25C-416F-8333-7CB7DC97D870}"/>
          </ac:spMkLst>
        </pc:spChg>
        <pc:spChg chg="add del">
          <ac:chgData name="Karakas, Ezgi" userId="0668d3f8-525c-4708-9ca2-bdc02b5aa5de" providerId="ADAL" clId="{D774D2E8-A75A-4EBC-BA8B-98E88EA7CCE8}" dt="2022-10-16T10:09:28.909" v="238" actId="26606"/>
          <ac:spMkLst>
            <pc:docMk/>
            <pc:sldMk cId="2102676309" sldId="260"/>
            <ac:spMk id="3083" creationId="{C5E6CFF1-2F42-4E10-9A97-F116F46F53FE}"/>
          </ac:spMkLst>
        </pc:spChg>
        <pc:spChg chg="add del">
          <ac:chgData name="Karakas, Ezgi" userId="0668d3f8-525c-4708-9ca2-bdc02b5aa5de" providerId="ADAL" clId="{D774D2E8-A75A-4EBC-BA8B-98E88EA7CCE8}" dt="2022-10-16T10:09:33.536" v="240" actId="26606"/>
          <ac:spMkLst>
            <pc:docMk/>
            <pc:sldMk cId="2102676309" sldId="260"/>
            <ac:spMk id="3086" creationId="{3BA513B0-82FF-4F41-8178-885375D1CFB5}"/>
          </ac:spMkLst>
        </pc:spChg>
        <pc:spChg chg="add">
          <ac:chgData name="Karakas, Ezgi" userId="0668d3f8-525c-4708-9ca2-bdc02b5aa5de" providerId="ADAL" clId="{D774D2E8-A75A-4EBC-BA8B-98E88EA7CCE8}" dt="2022-10-16T10:09:33.552" v="241" actId="26606"/>
          <ac:spMkLst>
            <pc:docMk/>
            <pc:sldMk cId="2102676309" sldId="260"/>
            <ac:spMk id="3091" creationId="{8F23F8A3-8FD7-4779-8323-FDC26BE99889}"/>
          </ac:spMkLst>
        </pc:spChg>
        <pc:spChg chg="add">
          <ac:chgData name="Karakas, Ezgi" userId="0668d3f8-525c-4708-9ca2-bdc02b5aa5de" providerId="ADAL" clId="{D774D2E8-A75A-4EBC-BA8B-98E88EA7CCE8}" dt="2022-10-16T10:09:33.552" v="241" actId="26606"/>
          <ac:spMkLst>
            <pc:docMk/>
            <pc:sldMk cId="2102676309" sldId="260"/>
            <ac:spMk id="3092" creationId="{F605C4CC-A25C-416F-8333-7CB7DC97D870}"/>
          </ac:spMkLst>
        </pc:spChg>
        <pc:grpChg chg="add del">
          <ac:chgData name="Karakas, Ezgi" userId="0668d3f8-525c-4708-9ca2-bdc02b5aa5de" providerId="ADAL" clId="{D774D2E8-A75A-4EBC-BA8B-98E88EA7CCE8}" dt="2022-10-16T10:09:33.536" v="240" actId="26606"/>
          <ac:grpSpMkLst>
            <pc:docMk/>
            <pc:sldMk cId="2102676309" sldId="260"/>
            <ac:grpSpMk id="3087" creationId="{93DB8501-F9F2-4ACD-B56A-9019CD5006D6}"/>
          </ac:grpSpMkLst>
        </pc:grpChg>
        <pc:picChg chg="add mod ord">
          <ac:chgData name="Karakas, Ezgi" userId="0668d3f8-525c-4708-9ca2-bdc02b5aa5de" providerId="ADAL" clId="{D774D2E8-A75A-4EBC-BA8B-98E88EA7CCE8}" dt="2022-10-16T10:09:55.366" v="244" actId="1076"/>
          <ac:picMkLst>
            <pc:docMk/>
            <pc:sldMk cId="2102676309" sldId="260"/>
            <ac:picMk id="3074" creationId="{B8480FE1-897D-497D-84FE-205B7C4E54DB}"/>
          </ac:picMkLst>
        </pc:picChg>
        <pc:cxnChg chg="add del">
          <ac:chgData name="Karakas, Ezgi" userId="0668d3f8-525c-4708-9ca2-bdc02b5aa5de" providerId="ADAL" clId="{D774D2E8-A75A-4EBC-BA8B-98E88EA7CCE8}" dt="2022-10-16T10:09:28.909" v="238" actId="26606"/>
          <ac:cxnSpMkLst>
            <pc:docMk/>
            <pc:sldMk cId="2102676309" sldId="260"/>
            <ac:cxnSpMk id="3084" creationId="{67182200-4859-4C8D-BCBB-55B245C28BA3}"/>
          </ac:cxnSpMkLst>
        </pc:cxnChg>
      </pc:sldChg>
      <pc:sldChg chg="modSp mod setBg">
        <pc:chgData name="Karakas, Ezgi" userId="0668d3f8-525c-4708-9ca2-bdc02b5aa5de" providerId="ADAL" clId="{D774D2E8-A75A-4EBC-BA8B-98E88EA7CCE8}" dt="2022-10-16T10:15:28.457" v="632"/>
        <pc:sldMkLst>
          <pc:docMk/>
          <pc:sldMk cId="1099046969" sldId="261"/>
        </pc:sldMkLst>
        <pc:picChg chg="mod modCrop">
          <ac:chgData name="Karakas, Ezgi" userId="0668d3f8-525c-4708-9ca2-bdc02b5aa5de" providerId="ADAL" clId="{D774D2E8-A75A-4EBC-BA8B-98E88EA7CCE8}" dt="2022-10-16T10:14:25.361" v="251" actId="732"/>
          <ac:picMkLst>
            <pc:docMk/>
            <pc:sldMk cId="1099046969" sldId="261"/>
            <ac:picMk id="6" creationId="{D9433734-047D-4FCF-A0EC-95C48F87140D}"/>
          </ac:picMkLst>
        </pc:picChg>
      </pc:sldChg>
      <pc:sldChg chg="setBg">
        <pc:chgData name="Karakas, Ezgi" userId="0668d3f8-525c-4708-9ca2-bdc02b5aa5de" providerId="ADAL" clId="{D774D2E8-A75A-4EBC-BA8B-98E88EA7CCE8}" dt="2022-10-16T10:15:47.403" v="636"/>
        <pc:sldMkLst>
          <pc:docMk/>
          <pc:sldMk cId="3197483605" sldId="262"/>
        </pc:sldMkLst>
      </pc:sldChg>
      <pc:sldChg chg="modSp mod setBg">
        <pc:chgData name="Karakas, Ezgi" userId="0668d3f8-525c-4708-9ca2-bdc02b5aa5de" providerId="ADAL" clId="{D774D2E8-A75A-4EBC-BA8B-98E88EA7CCE8}" dt="2022-10-16T10:16:17.942" v="641" actId="207"/>
        <pc:sldMkLst>
          <pc:docMk/>
          <pc:sldMk cId="3460682972" sldId="263"/>
        </pc:sldMkLst>
        <pc:spChg chg="mod">
          <ac:chgData name="Karakas, Ezgi" userId="0668d3f8-525c-4708-9ca2-bdc02b5aa5de" providerId="ADAL" clId="{D774D2E8-A75A-4EBC-BA8B-98E88EA7CCE8}" dt="2022-10-16T10:16:17.942" v="641" actId="207"/>
          <ac:spMkLst>
            <pc:docMk/>
            <pc:sldMk cId="3460682972" sldId="263"/>
            <ac:spMk id="3" creationId="{5D0F1B64-091A-488D-B70E-BD51482FF491}"/>
          </ac:spMkLst>
        </pc:spChg>
      </pc:sldChg>
      <pc:sldChg chg="addSp delSp modSp mod setBg setClrOvrMap">
        <pc:chgData name="Karakas, Ezgi" userId="0668d3f8-525c-4708-9ca2-bdc02b5aa5de" providerId="ADAL" clId="{D774D2E8-A75A-4EBC-BA8B-98E88EA7CCE8}" dt="2022-10-16T10:32:23.440" v="768" actId="1076"/>
        <pc:sldMkLst>
          <pc:docMk/>
          <pc:sldMk cId="47119028" sldId="264"/>
        </pc:sldMkLst>
        <pc:spChg chg="mod ord">
          <ac:chgData name="Karakas, Ezgi" userId="0668d3f8-525c-4708-9ca2-bdc02b5aa5de" providerId="ADAL" clId="{D774D2E8-A75A-4EBC-BA8B-98E88EA7CCE8}" dt="2022-10-16T10:32:23.440" v="768" actId="1076"/>
          <ac:spMkLst>
            <pc:docMk/>
            <pc:sldMk cId="47119028" sldId="264"/>
            <ac:spMk id="4" creationId="{040C880B-D754-40A7-BE4B-3006F1A41AF6}"/>
          </ac:spMkLst>
        </pc:spChg>
        <pc:spChg chg="add del mod ord topLvl">
          <ac:chgData name="Karakas, Ezgi" userId="0668d3f8-525c-4708-9ca2-bdc02b5aa5de" providerId="ADAL" clId="{D774D2E8-A75A-4EBC-BA8B-98E88EA7CCE8}" dt="2022-10-16T10:25:33.376" v="734" actId="255"/>
          <ac:spMkLst>
            <pc:docMk/>
            <pc:sldMk cId="47119028" sldId="264"/>
            <ac:spMk id="5" creationId="{266977BD-1DF6-4420-9160-1D02659F7A53}"/>
          </ac:spMkLst>
        </pc:spChg>
        <pc:spChg chg="del mod topLvl">
          <ac:chgData name="Karakas, Ezgi" userId="0668d3f8-525c-4708-9ca2-bdc02b5aa5de" providerId="ADAL" clId="{D774D2E8-A75A-4EBC-BA8B-98E88EA7CCE8}" dt="2022-10-16T10:21:19.738" v="652" actId="478"/>
          <ac:spMkLst>
            <pc:docMk/>
            <pc:sldMk cId="47119028" sldId="264"/>
            <ac:spMk id="7" creationId="{0E7A5200-D5FB-4B09-B33C-A8599EACB38A}"/>
          </ac:spMkLst>
        </pc:spChg>
        <pc:spChg chg="add del mod">
          <ac:chgData name="Karakas, Ezgi" userId="0668d3f8-525c-4708-9ca2-bdc02b5aa5de" providerId="ADAL" clId="{D774D2E8-A75A-4EBC-BA8B-98E88EA7CCE8}" dt="2022-10-16T10:21:40.515" v="661" actId="478"/>
          <ac:spMkLst>
            <pc:docMk/>
            <pc:sldMk cId="47119028" sldId="264"/>
            <ac:spMk id="8" creationId="{475D1984-90BB-4507-97F3-853DBBD9BAD0}"/>
          </ac:spMkLst>
        </pc:spChg>
        <pc:spChg chg="add del">
          <ac:chgData name="Karakas, Ezgi" userId="0668d3f8-525c-4708-9ca2-bdc02b5aa5de" providerId="ADAL" clId="{D774D2E8-A75A-4EBC-BA8B-98E88EA7CCE8}" dt="2022-10-16T10:21:50.623" v="663" actId="22"/>
          <ac:spMkLst>
            <pc:docMk/>
            <pc:sldMk cId="47119028" sldId="264"/>
            <ac:spMk id="9" creationId="{54F6B5C9-6CC3-4B83-B2B5-A4925FD900E2}"/>
          </ac:spMkLst>
        </pc:spChg>
        <pc:spChg chg="add del">
          <ac:chgData name="Karakas, Ezgi" userId="0668d3f8-525c-4708-9ca2-bdc02b5aa5de" providerId="ADAL" clId="{D774D2E8-A75A-4EBC-BA8B-98E88EA7CCE8}" dt="2022-10-16T10:23:42.402" v="694" actId="26606"/>
          <ac:spMkLst>
            <pc:docMk/>
            <pc:sldMk cId="47119028" sldId="264"/>
            <ac:spMk id="4102" creationId="{D009D6D5-DAC2-4A8B-A17A-E206B9012D09}"/>
          </ac:spMkLst>
        </pc:spChg>
        <pc:spChg chg="add del">
          <ac:chgData name="Karakas, Ezgi" userId="0668d3f8-525c-4708-9ca2-bdc02b5aa5de" providerId="ADAL" clId="{D774D2E8-A75A-4EBC-BA8B-98E88EA7CCE8}" dt="2022-10-16T10:23:46.571" v="696" actId="26606"/>
          <ac:spMkLst>
            <pc:docMk/>
            <pc:sldMk cId="47119028" sldId="264"/>
            <ac:spMk id="4104" creationId="{3CD9DF72-87A3-404E-A828-84CBF11A8303}"/>
          </ac:spMkLst>
        </pc:spChg>
        <pc:spChg chg="add del">
          <ac:chgData name="Karakas, Ezgi" userId="0668d3f8-525c-4708-9ca2-bdc02b5aa5de" providerId="ADAL" clId="{D774D2E8-A75A-4EBC-BA8B-98E88EA7CCE8}" dt="2022-10-16T10:23:35.977" v="690" actId="26606"/>
          <ac:spMkLst>
            <pc:docMk/>
            <pc:sldMk cId="47119028" sldId="264"/>
            <ac:spMk id="4105" creationId="{79BB35BC-D5C2-4C8B-A22A-A71E6191913B}"/>
          </ac:spMkLst>
        </pc:spChg>
        <pc:spChg chg="add del">
          <ac:chgData name="Karakas, Ezgi" userId="0668d3f8-525c-4708-9ca2-bdc02b5aa5de" providerId="ADAL" clId="{D774D2E8-A75A-4EBC-BA8B-98E88EA7CCE8}" dt="2022-10-16T10:23:51.746" v="698" actId="26606"/>
          <ac:spMkLst>
            <pc:docMk/>
            <pc:sldMk cId="47119028" sldId="264"/>
            <ac:spMk id="4108" creationId="{F13C74B1-5B17-4795-BED0-7140497B445A}"/>
          </ac:spMkLst>
        </pc:spChg>
        <pc:spChg chg="add del">
          <ac:chgData name="Karakas, Ezgi" userId="0668d3f8-525c-4708-9ca2-bdc02b5aa5de" providerId="ADAL" clId="{D774D2E8-A75A-4EBC-BA8B-98E88EA7CCE8}" dt="2022-10-16T10:23:51.746" v="698" actId="26606"/>
          <ac:spMkLst>
            <pc:docMk/>
            <pc:sldMk cId="47119028" sldId="264"/>
            <ac:spMk id="4109" creationId="{D4974D33-8DC5-464E-8C6D-BE58F0669C17}"/>
          </ac:spMkLst>
        </pc:spChg>
        <pc:spChg chg="add del">
          <ac:chgData name="Karakas, Ezgi" userId="0668d3f8-525c-4708-9ca2-bdc02b5aa5de" providerId="ADAL" clId="{D774D2E8-A75A-4EBC-BA8B-98E88EA7CCE8}" dt="2022-10-16T10:22:35.918" v="670" actId="26606"/>
          <ac:spMkLst>
            <pc:docMk/>
            <pc:sldMk cId="47119028" sldId="264"/>
            <ac:spMk id="4110" creationId="{04812C46-200A-4DEB-A05E-3ED6C68C2387}"/>
          </ac:spMkLst>
        </pc:spChg>
        <pc:spChg chg="add del">
          <ac:chgData name="Karakas, Ezgi" userId="0668d3f8-525c-4708-9ca2-bdc02b5aa5de" providerId="ADAL" clId="{D774D2E8-A75A-4EBC-BA8B-98E88EA7CCE8}" dt="2022-10-16T10:24:56.400" v="727" actId="26606"/>
          <ac:spMkLst>
            <pc:docMk/>
            <pc:sldMk cId="47119028" sldId="264"/>
            <ac:spMk id="4111" creationId="{5FDF4720-5445-47BE-89FE-E40D1AE6F619}"/>
          </ac:spMkLst>
        </pc:spChg>
        <pc:spChg chg="add del">
          <ac:chgData name="Karakas, Ezgi" userId="0668d3f8-525c-4708-9ca2-bdc02b5aa5de" providerId="ADAL" clId="{D774D2E8-A75A-4EBC-BA8B-98E88EA7CCE8}" dt="2022-10-16T10:22:35.918" v="670" actId="26606"/>
          <ac:spMkLst>
            <pc:docMk/>
            <pc:sldMk cId="47119028" sldId="264"/>
            <ac:spMk id="4112" creationId="{D1EA859B-E555-4109-94F3-6700E046E008}"/>
          </ac:spMkLst>
        </pc:spChg>
        <pc:spChg chg="add del">
          <ac:chgData name="Karakas, Ezgi" userId="0668d3f8-525c-4708-9ca2-bdc02b5aa5de" providerId="ADAL" clId="{D774D2E8-A75A-4EBC-BA8B-98E88EA7CCE8}" dt="2022-10-16T10:24:56.400" v="727" actId="26606"/>
          <ac:spMkLst>
            <pc:docMk/>
            <pc:sldMk cId="47119028" sldId="264"/>
            <ac:spMk id="4113" creationId="{AC8710B4-A815-4082-9E4F-F13A0007090C}"/>
          </ac:spMkLst>
        </pc:spChg>
        <pc:spChg chg="add del">
          <ac:chgData name="Karakas, Ezgi" userId="0668d3f8-525c-4708-9ca2-bdc02b5aa5de" providerId="ADAL" clId="{D774D2E8-A75A-4EBC-BA8B-98E88EA7CCE8}" dt="2022-10-16T10:22:42.510" v="672" actId="26606"/>
          <ac:spMkLst>
            <pc:docMk/>
            <pc:sldMk cId="47119028" sldId="264"/>
            <ac:spMk id="4114" creationId="{0E3596DD-156A-473E-9BB3-C6A29F7574E9}"/>
          </ac:spMkLst>
        </pc:spChg>
        <pc:spChg chg="add del">
          <ac:chgData name="Karakas, Ezgi" userId="0668d3f8-525c-4708-9ca2-bdc02b5aa5de" providerId="ADAL" clId="{D774D2E8-A75A-4EBC-BA8B-98E88EA7CCE8}" dt="2022-10-16T10:22:42.510" v="672" actId="26606"/>
          <ac:spMkLst>
            <pc:docMk/>
            <pc:sldMk cId="47119028" sldId="264"/>
            <ac:spMk id="4115" creationId="{2C46C4D6-C474-4E92-B52E-944C1118F7B6}"/>
          </ac:spMkLst>
        </pc:spChg>
        <pc:spChg chg="add">
          <ac:chgData name="Karakas, Ezgi" userId="0668d3f8-525c-4708-9ca2-bdc02b5aa5de" providerId="ADAL" clId="{D774D2E8-A75A-4EBC-BA8B-98E88EA7CCE8}" dt="2022-10-16T10:24:56.400" v="727" actId="26606"/>
          <ac:spMkLst>
            <pc:docMk/>
            <pc:sldMk cId="47119028" sldId="264"/>
            <ac:spMk id="4116" creationId="{A5271697-90F1-4A23-8EF2-0179F2EAFACB}"/>
          </ac:spMkLst>
        </pc:spChg>
        <pc:spChg chg="add del">
          <ac:chgData name="Karakas, Ezgi" userId="0668d3f8-525c-4708-9ca2-bdc02b5aa5de" providerId="ADAL" clId="{D774D2E8-A75A-4EBC-BA8B-98E88EA7CCE8}" dt="2022-10-16T10:23:29.109" v="686" actId="26606"/>
          <ac:spMkLst>
            <pc:docMk/>
            <pc:sldMk cId="47119028" sldId="264"/>
            <ac:spMk id="4117" creationId="{79BB35BC-D5C2-4C8B-A22A-A71E6191913B}"/>
          </ac:spMkLst>
        </pc:spChg>
        <pc:spChg chg="add">
          <ac:chgData name="Karakas, Ezgi" userId="0668d3f8-525c-4708-9ca2-bdc02b5aa5de" providerId="ADAL" clId="{D774D2E8-A75A-4EBC-BA8B-98E88EA7CCE8}" dt="2022-10-16T10:24:56.400" v="727" actId="26606"/>
          <ac:spMkLst>
            <pc:docMk/>
            <pc:sldMk cId="47119028" sldId="264"/>
            <ac:spMk id="4118" creationId="{A81E7530-396C-45F0-92F4-A885648D1631}"/>
          </ac:spMkLst>
        </pc:spChg>
        <pc:spChg chg="add">
          <ac:chgData name="Karakas, Ezgi" userId="0668d3f8-525c-4708-9ca2-bdc02b5aa5de" providerId="ADAL" clId="{D774D2E8-A75A-4EBC-BA8B-98E88EA7CCE8}" dt="2022-10-16T10:24:56.400" v="727" actId="26606"/>
          <ac:spMkLst>
            <pc:docMk/>
            <pc:sldMk cId="47119028" sldId="264"/>
            <ac:spMk id="4120" creationId="{7316481C-0A49-4796-812B-0D64F063B720}"/>
          </ac:spMkLst>
        </pc:spChg>
        <pc:spChg chg="add del">
          <ac:chgData name="Karakas, Ezgi" userId="0668d3f8-525c-4708-9ca2-bdc02b5aa5de" providerId="ADAL" clId="{D774D2E8-A75A-4EBC-BA8B-98E88EA7CCE8}" dt="2022-10-16T10:23:15.147" v="679" actId="26606"/>
          <ac:spMkLst>
            <pc:docMk/>
            <pc:sldMk cId="47119028" sldId="264"/>
            <ac:spMk id="4122" creationId="{D009D6D5-DAC2-4A8B-A17A-E206B9012D09}"/>
          </ac:spMkLst>
        </pc:spChg>
        <pc:spChg chg="add del">
          <ac:chgData name="Karakas, Ezgi" userId="0668d3f8-525c-4708-9ca2-bdc02b5aa5de" providerId="ADAL" clId="{D774D2E8-A75A-4EBC-BA8B-98E88EA7CCE8}" dt="2022-10-16T10:23:24.588" v="681" actId="26606"/>
          <ac:spMkLst>
            <pc:docMk/>
            <pc:sldMk cId="47119028" sldId="264"/>
            <ac:spMk id="4124" creationId="{42A4FC2C-047E-45A5-965D-8E1E3BF09BC6}"/>
          </ac:spMkLst>
        </pc:spChg>
        <pc:spChg chg="add">
          <ac:chgData name="Karakas, Ezgi" userId="0668d3f8-525c-4708-9ca2-bdc02b5aa5de" providerId="ADAL" clId="{D774D2E8-A75A-4EBC-BA8B-98E88EA7CCE8}" dt="2022-10-16T10:24:56.400" v="727" actId="26606"/>
          <ac:spMkLst>
            <pc:docMk/>
            <pc:sldMk cId="47119028" sldId="264"/>
            <ac:spMk id="4146" creationId="{D9F5512A-48E1-4C07-B75E-3CCC517B6804}"/>
          </ac:spMkLst>
        </pc:spChg>
        <pc:grpChg chg="add del mod">
          <ac:chgData name="Karakas, Ezgi" userId="0668d3f8-525c-4708-9ca2-bdc02b5aa5de" providerId="ADAL" clId="{D774D2E8-A75A-4EBC-BA8B-98E88EA7CCE8}" dt="2022-10-16T10:21:19.738" v="652" actId="478"/>
          <ac:grpSpMkLst>
            <pc:docMk/>
            <pc:sldMk cId="47119028" sldId="264"/>
            <ac:grpSpMk id="2" creationId="{96E8CD86-9C32-4C57-B192-AC1496EFC8DA}"/>
          </ac:grpSpMkLst>
        </pc:grpChg>
        <pc:grpChg chg="add">
          <ac:chgData name="Karakas, Ezgi" userId="0668d3f8-525c-4708-9ca2-bdc02b5aa5de" providerId="ADAL" clId="{D774D2E8-A75A-4EBC-BA8B-98E88EA7CCE8}" dt="2022-10-16T10:24:56.400" v="727" actId="26606"/>
          <ac:grpSpMkLst>
            <pc:docMk/>
            <pc:sldMk cId="47119028" sldId="264"/>
            <ac:grpSpMk id="4119" creationId="{81DE8B58-F373-409E-A253-4380A66091D4}"/>
          </ac:grpSpMkLst>
        </pc:grpChg>
        <pc:graphicFrameChg chg="add del mod modGraphic">
          <ac:chgData name="Karakas, Ezgi" userId="0668d3f8-525c-4708-9ca2-bdc02b5aa5de" providerId="ADAL" clId="{D774D2E8-A75A-4EBC-BA8B-98E88EA7CCE8}" dt="2022-10-16T10:23:29.109" v="686" actId="26606"/>
          <ac:graphicFrameMkLst>
            <pc:docMk/>
            <pc:sldMk cId="47119028" sldId="264"/>
            <ac:graphicFrameMk id="4107" creationId="{E6E121BB-13DF-4352-5887-602D1F9690FB}"/>
          </ac:graphicFrameMkLst>
        </pc:graphicFrameChg>
        <pc:picChg chg="add del mod">
          <ac:chgData name="Karakas, Ezgi" userId="0668d3f8-525c-4708-9ca2-bdc02b5aa5de" providerId="ADAL" clId="{D774D2E8-A75A-4EBC-BA8B-98E88EA7CCE8}" dt="2022-10-16T10:21:13.587" v="651" actId="21"/>
          <ac:picMkLst>
            <pc:docMk/>
            <pc:sldMk cId="47119028" sldId="264"/>
            <ac:picMk id="4098" creationId="{FAEEFD99-C21C-450C-B792-90CF6E540AC0}"/>
          </ac:picMkLst>
        </pc:picChg>
        <pc:picChg chg="add del mod ord">
          <ac:chgData name="Karakas, Ezgi" userId="0668d3f8-525c-4708-9ca2-bdc02b5aa5de" providerId="ADAL" clId="{D774D2E8-A75A-4EBC-BA8B-98E88EA7CCE8}" dt="2022-10-16T10:32:22.591" v="767" actId="1076"/>
          <ac:picMkLst>
            <pc:docMk/>
            <pc:sldMk cId="47119028" sldId="264"/>
            <ac:picMk id="4100" creationId="{348D3656-205B-4CC8-92E8-0DBAFFE53EBA}"/>
          </ac:picMkLst>
        </pc:picChg>
        <pc:cxnChg chg="add del">
          <ac:chgData name="Karakas, Ezgi" userId="0668d3f8-525c-4708-9ca2-bdc02b5aa5de" providerId="ADAL" clId="{D774D2E8-A75A-4EBC-BA8B-98E88EA7CCE8}" dt="2022-10-16T10:23:46.571" v="696" actId="26606"/>
          <ac:cxnSpMkLst>
            <pc:docMk/>
            <pc:sldMk cId="47119028" sldId="264"/>
            <ac:cxnSpMk id="4106" creationId="{20E3A342-4D61-4E3F-AF90-1AB42AEB96CC}"/>
          </ac:cxnSpMkLst>
        </pc:cxnChg>
      </pc:sldChg>
      <pc:sldChg chg="addSp delSp modSp mod setBg setClrOvrMap">
        <pc:chgData name="Karakas, Ezgi" userId="0668d3f8-525c-4708-9ca2-bdc02b5aa5de" providerId="ADAL" clId="{D774D2E8-A75A-4EBC-BA8B-98E88EA7CCE8}" dt="2022-10-16T10:33:07.404" v="786" actId="12"/>
        <pc:sldMkLst>
          <pc:docMk/>
          <pc:sldMk cId="264886209" sldId="265"/>
        </pc:sldMkLst>
        <pc:spChg chg="mod ord">
          <ac:chgData name="Karakas, Ezgi" userId="0668d3f8-525c-4708-9ca2-bdc02b5aa5de" providerId="ADAL" clId="{D774D2E8-A75A-4EBC-BA8B-98E88EA7CCE8}" dt="2022-10-16T10:32:38.009" v="773" actId="26606"/>
          <ac:spMkLst>
            <pc:docMk/>
            <pc:sldMk cId="264886209" sldId="265"/>
            <ac:spMk id="2" creationId="{A66C7B08-9109-43A7-A77C-C23838795332}"/>
          </ac:spMkLst>
        </pc:spChg>
        <pc:spChg chg="add del mod ord">
          <ac:chgData name="Karakas, Ezgi" userId="0668d3f8-525c-4708-9ca2-bdc02b5aa5de" providerId="ADAL" clId="{D774D2E8-A75A-4EBC-BA8B-98E88EA7CCE8}" dt="2022-10-16T10:33:07.404" v="786" actId="12"/>
          <ac:spMkLst>
            <pc:docMk/>
            <pc:sldMk cId="264886209" sldId="265"/>
            <ac:spMk id="3" creationId="{E201595A-543E-47A4-B774-679728D000DB}"/>
          </ac:spMkLst>
        </pc:spChg>
        <pc:spChg chg="add">
          <ac:chgData name="Karakas, Ezgi" userId="0668d3f8-525c-4708-9ca2-bdc02b5aa5de" providerId="ADAL" clId="{D774D2E8-A75A-4EBC-BA8B-98E88EA7CCE8}" dt="2022-10-16T10:32:38.009" v="773" actId="26606"/>
          <ac:spMkLst>
            <pc:docMk/>
            <pc:sldMk cId="264886209" sldId="265"/>
            <ac:spMk id="9" creationId="{357DD0D3-F869-46D0-944C-6EC60E19E351}"/>
          </ac:spMkLst>
        </pc:spChg>
        <pc:spChg chg="add del">
          <ac:chgData name="Karakas, Ezgi" userId="0668d3f8-525c-4708-9ca2-bdc02b5aa5de" providerId="ADAL" clId="{D774D2E8-A75A-4EBC-BA8B-98E88EA7CCE8}" dt="2022-10-16T10:32:26.508" v="771" actId="26606"/>
          <ac:spMkLst>
            <pc:docMk/>
            <pc:sldMk cId="264886209" sldId="265"/>
            <ac:spMk id="10" creationId="{CF62D2A7-8207-488C-9F46-316BA81A16C8}"/>
          </ac:spMkLst>
        </pc:spChg>
        <pc:spChg chg="add del">
          <ac:chgData name="Karakas, Ezgi" userId="0668d3f8-525c-4708-9ca2-bdc02b5aa5de" providerId="ADAL" clId="{D774D2E8-A75A-4EBC-BA8B-98E88EA7CCE8}" dt="2022-10-16T10:32:13.689" v="755" actId="26606"/>
          <ac:spMkLst>
            <pc:docMk/>
            <pc:sldMk cId="264886209" sldId="265"/>
            <ac:spMk id="5124" creationId="{FCEC2294-5A7B-45E5-9251-C1AA89F4ADCF}"/>
          </ac:spMkLst>
        </pc:spChg>
        <pc:spChg chg="add del">
          <ac:chgData name="Karakas, Ezgi" userId="0668d3f8-525c-4708-9ca2-bdc02b5aa5de" providerId="ADAL" clId="{D774D2E8-A75A-4EBC-BA8B-98E88EA7CCE8}" dt="2022-10-16T10:31:43.261" v="749" actId="26606"/>
          <ac:spMkLst>
            <pc:docMk/>
            <pc:sldMk cId="264886209" sldId="265"/>
            <ac:spMk id="5127" creationId="{CF62D2A7-8207-488C-9F46-316BA81A16C8}"/>
          </ac:spMkLst>
        </pc:spChg>
        <pc:graphicFrameChg chg="add del mod ord modGraphic">
          <ac:chgData name="Karakas, Ezgi" userId="0668d3f8-525c-4708-9ca2-bdc02b5aa5de" providerId="ADAL" clId="{D774D2E8-A75A-4EBC-BA8B-98E88EA7CCE8}" dt="2022-10-16T10:32:26.508" v="771" actId="26606"/>
          <ac:graphicFrameMkLst>
            <pc:docMk/>
            <pc:sldMk cId="264886209" sldId="265"/>
            <ac:graphicFrameMk id="5" creationId="{2B8A29E2-0C3C-1B6D-410D-DB84579A3DE9}"/>
          </ac:graphicFrameMkLst>
        </pc:graphicFrameChg>
        <pc:picChg chg="add mod">
          <ac:chgData name="Karakas, Ezgi" userId="0668d3f8-525c-4708-9ca2-bdc02b5aa5de" providerId="ADAL" clId="{D774D2E8-A75A-4EBC-BA8B-98E88EA7CCE8}" dt="2022-10-16T10:32:38.009" v="773" actId="26606"/>
          <ac:picMkLst>
            <pc:docMk/>
            <pc:sldMk cId="264886209" sldId="265"/>
            <ac:picMk id="4" creationId="{6A29DEBE-23FE-4D89-A1EB-3FE6C54E75E1}"/>
          </ac:picMkLst>
        </pc:picChg>
        <pc:picChg chg="add del mod">
          <ac:chgData name="Karakas, Ezgi" userId="0668d3f8-525c-4708-9ca2-bdc02b5aa5de" providerId="ADAL" clId="{D774D2E8-A75A-4EBC-BA8B-98E88EA7CCE8}" dt="2022-10-16T10:32:26.508" v="771" actId="26606"/>
          <ac:picMkLst>
            <pc:docMk/>
            <pc:sldMk cId="264886209" sldId="265"/>
            <ac:picMk id="6" creationId="{1CBEEAEC-EDC2-6E13-5351-A34231895ABB}"/>
          </ac:picMkLst>
        </pc:picChg>
        <pc:picChg chg="add del mod ord">
          <ac:chgData name="Karakas, Ezgi" userId="0668d3f8-525c-4708-9ca2-bdc02b5aa5de" providerId="ADAL" clId="{D774D2E8-A75A-4EBC-BA8B-98E88EA7CCE8}" dt="2022-10-16T10:32:15.114" v="758"/>
          <ac:picMkLst>
            <pc:docMk/>
            <pc:sldMk cId="264886209" sldId="265"/>
            <ac:picMk id="5122" creationId="{7F3A4EB4-7661-4F6C-9391-16B9177E0B85}"/>
          </ac:picMkLst>
        </pc:picChg>
        <pc:cxnChg chg="add del">
          <ac:chgData name="Karakas, Ezgi" userId="0668d3f8-525c-4708-9ca2-bdc02b5aa5de" providerId="ADAL" clId="{D774D2E8-A75A-4EBC-BA8B-98E88EA7CCE8}" dt="2022-10-16T10:32:13.689" v="755" actId="26606"/>
          <ac:cxnSpMkLst>
            <pc:docMk/>
            <pc:sldMk cId="264886209" sldId="265"/>
            <ac:cxnSpMk id="5129" creationId="{67182200-4859-4C8D-BCBB-55B245C28BA3}"/>
          </ac:cxnSpMkLst>
        </pc:cxnChg>
      </pc:sldChg>
      <pc:sldChg chg="addSp delSp modSp mod setBg setClrOvrMap">
        <pc:chgData name="Karakas, Ezgi" userId="0668d3f8-525c-4708-9ca2-bdc02b5aa5de" providerId="ADAL" clId="{D774D2E8-A75A-4EBC-BA8B-98E88EA7CCE8}" dt="2022-10-16T10:46:10.914" v="886" actId="1076"/>
        <pc:sldMkLst>
          <pc:docMk/>
          <pc:sldMk cId="2764987242" sldId="266"/>
        </pc:sldMkLst>
        <pc:spChg chg="mod">
          <ac:chgData name="Karakas, Ezgi" userId="0668d3f8-525c-4708-9ca2-bdc02b5aa5de" providerId="ADAL" clId="{D774D2E8-A75A-4EBC-BA8B-98E88EA7CCE8}" dt="2022-10-16T10:45:37.340" v="880" actId="1076"/>
          <ac:spMkLst>
            <pc:docMk/>
            <pc:sldMk cId="2764987242" sldId="266"/>
            <ac:spMk id="2" creationId="{02B3BA81-1F46-4D0E-9BC5-0A485725ADB6}"/>
          </ac:spMkLst>
        </pc:spChg>
        <pc:spChg chg="add del mod">
          <ac:chgData name="Karakas, Ezgi" userId="0668d3f8-525c-4708-9ca2-bdc02b5aa5de" providerId="ADAL" clId="{D774D2E8-A75A-4EBC-BA8B-98E88EA7CCE8}" dt="2022-10-16T10:44:03.629" v="865" actId="26606"/>
          <ac:spMkLst>
            <pc:docMk/>
            <pc:sldMk cId="2764987242" sldId="266"/>
            <ac:spMk id="3" creationId="{E59F5988-9A96-4DE2-AC50-E2D039448BBA}"/>
          </ac:spMkLst>
        </pc:spChg>
        <pc:spChg chg="add">
          <ac:chgData name="Karakas, Ezgi" userId="0668d3f8-525c-4708-9ca2-bdc02b5aa5de" providerId="ADAL" clId="{D774D2E8-A75A-4EBC-BA8B-98E88EA7CCE8}" dt="2022-10-16T10:35:59.866" v="789" actId="26606"/>
          <ac:spMkLst>
            <pc:docMk/>
            <pc:sldMk cId="2764987242" sldId="266"/>
            <ac:spMk id="6151" creationId="{C5E6CFF1-2F42-4E10-9A97-F116F46F53FE}"/>
          </ac:spMkLst>
        </pc:spChg>
        <pc:graphicFrameChg chg="add del">
          <ac:chgData name="Karakas, Ezgi" userId="0668d3f8-525c-4708-9ca2-bdc02b5aa5de" providerId="ADAL" clId="{D774D2E8-A75A-4EBC-BA8B-98E88EA7CCE8}" dt="2022-10-16T10:38:31.536" v="823" actId="26606"/>
          <ac:graphicFrameMkLst>
            <pc:docMk/>
            <pc:sldMk cId="2764987242" sldId="266"/>
            <ac:graphicFrameMk id="6155" creationId="{EB3D09D1-04F7-E431-AE26-2F1F197F657D}"/>
          </ac:graphicFrameMkLst>
        </pc:graphicFrameChg>
        <pc:graphicFrameChg chg="add mod modGraphic">
          <ac:chgData name="Karakas, Ezgi" userId="0668d3f8-525c-4708-9ca2-bdc02b5aa5de" providerId="ADAL" clId="{D774D2E8-A75A-4EBC-BA8B-98E88EA7CCE8}" dt="2022-10-16T10:45:54.484" v="884" actId="1076"/>
          <ac:graphicFrameMkLst>
            <pc:docMk/>
            <pc:sldMk cId="2764987242" sldId="266"/>
            <ac:graphicFrameMk id="6156" creationId="{4BB6720A-8686-8BF5-8A1F-8F7560B1080B}"/>
          </ac:graphicFrameMkLst>
        </pc:graphicFrameChg>
        <pc:picChg chg="add mod ord">
          <ac:chgData name="Karakas, Ezgi" userId="0668d3f8-525c-4708-9ca2-bdc02b5aa5de" providerId="ADAL" clId="{D774D2E8-A75A-4EBC-BA8B-98E88EA7CCE8}" dt="2022-10-16T10:46:10.914" v="886" actId="1076"/>
          <ac:picMkLst>
            <pc:docMk/>
            <pc:sldMk cId="2764987242" sldId="266"/>
            <ac:picMk id="6146" creationId="{20D190D1-BE0F-4502-A4E3-087D106D2A74}"/>
          </ac:picMkLst>
        </pc:picChg>
        <pc:cxnChg chg="add">
          <ac:chgData name="Karakas, Ezgi" userId="0668d3f8-525c-4708-9ca2-bdc02b5aa5de" providerId="ADAL" clId="{D774D2E8-A75A-4EBC-BA8B-98E88EA7CCE8}" dt="2022-10-16T10:35:59.866" v="789" actId="26606"/>
          <ac:cxnSpMkLst>
            <pc:docMk/>
            <pc:sldMk cId="2764987242" sldId="266"/>
            <ac:cxnSpMk id="6153" creationId="{67182200-4859-4C8D-BCBB-55B245C28BA3}"/>
          </ac:cxnSpMkLst>
        </pc:cxnChg>
      </pc:sldChg>
      <pc:sldChg chg="addSp delSp modSp del mod setBg">
        <pc:chgData name="Karakas, Ezgi" userId="0668d3f8-525c-4708-9ca2-bdc02b5aa5de" providerId="ADAL" clId="{D774D2E8-A75A-4EBC-BA8B-98E88EA7CCE8}" dt="2022-10-16T10:58:52.543" v="934" actId="47"/>
        <pc:sldMkLst>
          <pc:docMk/>
          <pc:sldMk cId="534035274" sldId="267"/>
        </pc:sldMkLst>
        <pc:spChg chg="mod">
          <ac:chgData name="Karakas, Ezgi" userId="0668d3f8-525c-4708-9ca2-bdc02b5aa5de" providerId="ADAL" clId="{D774D2E8-A75A-4EBC-BA8B-98E88EA7CCE8}" dt="2022-10-16T10:49:25.044" v="888" actId="26606"/>
          <ac:spMkLst>
            <pc:docMk/>
            <pc:sldMk cId="534035274" sldId="267"/>
            <ac:spMk id="2" creationId="{48BAFC16-6DF8-4F82-A229-A0ECCEBCBD4C}"/>
          </ac:spMkLst>
        </pc:spChg>
        <pc:spChg chg="mod">
          <ac:chgData name="Karakas, Ezgi" userId="0668d3f8-525c-4708-9ca2-bdc02b5aa5de" providerId="ADAL" clId="{D774D2E8-A75A-4EBC-BA8B-98E88EA7CCE8}" dt="2022-10-16T10:49:25.044" v="888" actId="26606"/>
          <ac:spMkLst>
            <pc:docMk/>
            <pc:sldMk cId="534035274" sldId="267"/>
            <ac:spMk id="3" creationId="{A667ED0E-472F-4793-9BAB-D5000B80CDEF}"/>
          </ac:spMkLst>
        </pc:spChg>
        <pc:spChg chg="mod">
          <ac:chgData name="Karakas, Ezgi" userId="0668d3f8-525c-4708-9ca2-bdc02b5aa5de" providerId="ADAL" clId="{D774D2E8-A75A-4EBC-BA8B-98E88EA7CCE8}" dt="2022-10-16T10:49:25.044" v="888" actId="26606"/>
          <ac:spMkLst>
            <pc:docMk/>
            <pc:sldMk cId="534035274" sldId="267"/>
            <ac:spMk id="4" creationId="{17573839-11DC-4558-A694-C0C5C812A126}"/>
          </ac:spMkLst>
        </pc:spChg>
        <pc:spChg chg="mod">
          <ac:chgData name="Karakas, Ezgi" userId="0668d3f8-525c-4708-9ca2-bdc02b5aa5de" providerId="ADAL" clId="{D774D2E8-A75A-4EBC-BA8B-98E88EA7CCE8}" dt="2022-10-16T10:57:37.356" v="926" actId="1076"/>
          <ac:spMkLst>
            <pc:docMk/>
            <pc:sldMk cId="534035274" sldId="267"/>
            <ac:spMk id="5" creationId="{6275372A-92A7-4A02-9B19-FDCD5432DED6}"/>
          </ac:spMkLst>
        </pc:spChg>
        <pc:picChg chg="add del mod">
          <ac:chgData name="Karakas, Ezgi" userId="0668d3f8-525c-4708-9ca2-bdc02b5aa5de" providerId="ADAL" clId="{D774D2E8-A75A-4EBC-BA8B-98E88EA7CCE8}" dt="2022-10-16T10:53:55.958" v="900" actId="478"/>
          <ac:picMkLst>
            <pc:docMk/>
            <pc:sldMk cId="534035274" sldId="267"/>
            <ac:picMk id="7170" creationId="{4ED0781C-5486-4CA9-B4EF-B8471617C223}"/>
          </ac:picMkLst>
        </pc:picChg>
      </pc:sldChg>
      <pc:sldChg chg="addSp delSp modSp new mod">
        <pc:chgData name="Karakas, Ezgi" userId="0668d3f8-525c-4708-9ca2-bdc02b5aa5de" providerId="ADAL" clId="{D774D2E8-A75A-4EBC-BA8B-98E88EA7CCE8}" dt="2022-10-16T10:58:47.404" v="933" actId="1076"/>
        <pc:sldMkLst>
          <pc:docMk/>
          <pc:sldMk cId="2432198294" sldId="268"/>
        </pc:sldMkLst>
        <pc:spChg chg="add del">
          <ac:chgData name="Karakas, Ezgi" userId="0668d3f8-525c-4708-9ca2-bdc02b5aa5de" providerId="ADAL" clId="{D774D2E8-A75A-4EBC-BA8B-98E88EA7CCE8}" dt="2022-10-16T10:54:39.709" v="903" actId="478"/>
          <ac:spMkLst>
            <pc:docMk/>
            <pc:sldMk cId="2432198294" sldId="268"/>
            <ac:spMk id="2" creationId="{A3D68792-A4D4-4B69-A609-13E5A7498B4A}"/>
          </ac:spMkLst>
        </pc:spChg>
        <pc:spChg chg="add mod">
          <ac:chgData name="Karakas, Ezgi" userId="0668d3f8-525c-4708-9ca2-bdc02b5aa5de" providerId="ADAL" clId="{D774D2E8-A75A-4EBC-BA8B-98E88EA7CCE8}" dt="2022-10-16T10:58:16.132" v="929" actId="207"/>
          <ac:spMkLst>
            <pc:docMk/>
            <pc:sldMk cId="2432198294" sldId="268"/>
            <ac:spMk id="3" creationId="{DA03FBCA-1B3D-477E-A57B-3F40D117C0FE}"/>
          </ac:spMkLst>
        </pc:spChg>
        <pc:spChg chg="add mod">
          <ac:chgData name="Karakas, Ezgi" userId="0668d3f8-525c-4708-9ca2-bdc02b5aa5de" providerId="ADAL" clId="{D774D2E8-A75A-4EBC-BA8B-98E88EA7CCE8}" dt="2022-10-16T10:58:31.036" v="930" actId="207"/>
          <ac:spMkLst>
            <pc:docMk/>
            <pc:sldMk cId="2432198294" sldId="268"/>
            <ac:spMk id="4" creationId="{01CEC0A6-BC9F-4C9E-9453-105E2EEEC6C3}"/>
          </ac:spMkLst>
        </pc:spChg>
        <pc:spChg chg="add mod">
          <ac:chgData name="Karakas, Ezgi" userId="0668d3f8-525c-4708-9ca2-bdc02b5aa5de" providerId="ADAL" clId="{D774D2E8-A75A-4EBC-BA8B-98E88EA7CCE8}" dt="2022-10-16T10:56:18.958" v="917" actId="207"/>
          <ac:spMkLst>
            <pc:docMk/>
            <pc:sldMk cId="2432198294" sldId="268"/>
            <ac:spMk id="5" creationId="{1EE4424F-8656-424E-93A0-709AC760E09A}"/>
          </ac:spMkLst>
        </pc:spChg>
        <pc:spChg chg="add mod">
          <ac:chgData name="Karakas, Ezgi" userId="0668d3f8-525c-4708-9ca2-bdc02b5aa5de" providerId="ADAL" clId="{D774D2E8-A75A-4EBC-BA8B-98E88EA7CCE8}" dt="2022-10-16T10:58:47.404" v="933" actId="1076"/>
          <ac:spMkLst>
            <pc:docMk/>
            <pc:sldMk cId="2432198294" sldId="268"/>
            <ac:spMk id="6" creationId="{86F86A63-FB26-480E-B0A4-15E60D963C42}"/>
          </ac:spMkLst>
        </pc:spChg>
        <pc:spChg chg="add mod">
          <ac:chgData name="Karakas, Ezgi" userId="0668d3f8-525c-4708-9ca2-bdc02b5aa5de" providerId="ADAL" clId="{D774D2E8-A75A-4EBC-BA8B-98E88EA7CCE8}" dt="2022-10-16T10:57:42.896" v="927"/>
          <ac:spMkLst>
            <pc:docMk/>
            <pc:sldMk cId="2432198294" sldId="268"/>
            <ac:spMk id="7" creationId="{9C5A2F73-5269-4A4E-892A-AAE7575FE064}"/>
          </ac:spMkLst>
        </pc:spChg>
        <pc:spChg chg="add mod">
          <ac:chgData name="Karakas, Ezgi" userId="0668d3f8-525c-4708-9ca2-bdc02b5aa5de" providerId="ADAL" clId="{D774D2E8-A75A-4EBC-BA8B-98E88EA7CCE8}" dt="2022-10-16T10:57:42.896" v="927"/>
          <ac:spMkLst>
            <pc:docMk/>
            <pc:sldMk cId="2432198294" sldId="268"/>
            <ac:spMk id="8" creationId="{223B4CEE-703A-4815-B499-D8328897AD7D}"/>
          </ac:spMkLst>
        </pc:spChg>
        <pc:spChg chg="add mod">
          <ac:chgData name="Karakas, Ezgi" userId="0668d3f8-525c-4708-9ca2-bdc02b5aa5de" providerId="ADAL" clId="{D774D2E8-A75A-4EBC-BA8B-98E88EA7CCE8}" dt="2022-10-16T10:57:52.642" v="928" actId="1076"/>
          <ac:spMkLst>
            <pc:docMk/>
            <pc:sldMk cId="2432198294" sldId="268"/>
            <ac:spMk id="9" creationId="{89933AF8-E0B5-4822-83EC-31B6DA266101}"/>
          </ac:spMkLst>
        </pc:spChg>
        <pc:spChg chg="add mod">
          <ac:chgData name="Karakas, Ezgi" userId="0668d3f8-525c-4708-9ca2-bdc02b5aa5de" providerId="ADAL" clId="{D774D2E8-A75A-4EBC-BA8B-98E88EA7CCE8}" dt="2022-10-16T10:58:37.421" v="932" actId="1076"/>
          <ac:spMkLst>
            <pc:docMk/>
            <pc:sldMk cId="2432198294" sldId="268"/>
            <ac:spMk id="10" creationId="{E72D57A1-FDC7-4879-BC74-B57DB1836EA5}"/>
          </ac:spMkLst>
        </pc:spChg>
      </pc:sldChg>
      <pc:sldChg chg="addSp delSp modSp new mod">
        <pc:chgData name="Karakas, Ezgi" userId="0668d3f8-525c-4708-9ca2-bdc02b5aa5de" providerId="ADAL" clId="{D774D2E8-A75A-4EBC-BA8B-98E88EA7CCE8}" dt="2022-10-16T11:13:31.287" v="1105" actId="1076"/>
        <pc:sldMkLst>
          <pc:docMk/>
          <pc:sldMk cId="1864865499" sldId="269"/>
        </pc:sldMkLst>
        <pc:spChg chg="add del mod">
          <ac:chgData name="Karakas, Ezgi" userId="0668d3f8-525c-4708-9ca2-bdc02b5aa5de" providerId="ADAL" clId="{D774D2E8-A75A-4EBC-BA8B-98E88EA7CCE8}" dt="2022-10-16T11:02:55.951" v="939" actId="22"/>
          <ac:spMkLst>
            <pc:docMk/>
            <pc:sldMk cId="1864865499" sldId="269"/>
            <ac:spMk id="3" creationId="{53DA3711-2593-4E8F-B272-9CD5B1C1EB66}"/>
          </ac:spMkLst>
        </pc:spChg>
        <pc:spChg chg="add mod">
          <ac:chgData name="Karakas, Ezgi" userId="0668d3f8-525c-4708-9ca2-bdc02b5aa5de" providerId="ADAL" clId="{D774D2E8-A75A-4EBC-BA8B-98E88EA7CCE8}" dt="2022-10-16T11:12:04.507" v="1039" actId="1076"/>
          <ac:spMkLst>
            <pc:docMk/>
            <pc:sldMk cId="1864865499" sldId="269"/>
            <ac:spMk id="5" creationId="{C2B9C20E-A2BD-4742-80CC-AE80E2D08906}"/>
          </ac:spMkLst>
        </pc:spChg>
        <pc:spChg chg="add del mod">
          <ac:chgData name="Karakas, Ezgi" userId="0668d3f8-525c-4708-9ca2-bdc02b5aa5de" providerId="ADAL" clId="{D774D2E8-A75A-4EBC-BA8B-98E88EA7CCE8}" dt="2022-10-16T11:10:15.472" v="1028" actId="478"/>
          <ac:spMkLst>
            <pc:docMk/>
            <pc:sldMk cId="1864865499" sldId="269"/>
            <ac:spMk id="6" creationId="{C2D0C93A-595A-44ED-AA73-F747B5D01262}"/>
          </ac:spMkLst>
        </pc:spChg>
        <pc:spChg chg="add mod">
          <ac:chgData name="Karakas, Ezgi" userId="0668d3f8-525c-4708-9ca2-bdc02b5aa5de" providerId="ADAL" clId="{D774D2E8-A75A-4EBC-BA8B-98E88EA7CCE8}" dt="2022-10-16T11:12:55.151" v="1090" actId="1076"/>
          <ac:spMkLst>
            <pc:docMk/>
            <pc:sldMk cId="1864865499" sldId="269"/>
            <ac:spMk id="7" creationId="{802A8661-8B13-4783-A690-FE8987DB3054}"/>
          </ac:spMkLst>
        </pc:spChg>
        <pc:spChg chg="add mod">
          <ac:chgData name="Karakas, Ezgi" userId="0668d3f8-525c-4708-9ca2-bdc02b5aa5de" providerId="ADAL" clId="{D774D2E8-A75A-4EBC-BA8B-98E88EA7CCE8}" dt="2022-10-16T11:13:31.287" v="1105" actId="1076"/>
          <ac:spMkLst>
            <pc:docMk/>
            <pc:sldMk cId="1864865499" sldId="269"/>
            <ac:spMk id="8" creationId="{F41ED659-F3C2-4F30-AB5C-B84C808B7706}"/>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C95509-B6D9-431C-BF8E-23E47F370EC5}" type="doc">
      <dgm:prSet loTypeId="urn:microsoft.com/office/officeart/2005/8/layout/vProcess5" loCatId="process" qsTypeId="urn:microsoft.com/office/officeart/2005/8/quickstyle/simple1" qsCatId="simple" csTypeId="urn:microsoft.com/office/officeart/2005/8/colors/colorful4" csCatId="colorful"/>
      <dgm:spPr/>
      <dgm:t>
        <a:bodyPr/>
        <a:lstStyle/>
        <a:p>
          <a:endParaRPr lang="tr-TR"/>
        </a:p>
      </dgm:t>
    </dgm:pt>
    <dgm:pt modelId="{7F194701-E031-4F30-AF79-EF83EAF5C83F}">
      <dgm:prSet/>
      <dgm:spPr/>
      <dgm:t>
        <a:bodyPr/>
        <a:lstStyle/>
        <a:p>
          <a:r>
            <a:rPr lang="en-US" b="1" i="1" dirty="0">
              <a:solidFill>
                <a:schemeClr val="tx1"/>
              </a:solidFill>
              <a:latin typeface="Bahnschrift SemiBold Condensed" panose="020B0502040204020203" pitchFamily="34" charset="0"/>
            </a:rPr>
            <a:t>Decomposition</a:t>
          </a:r>
          <a:endParaRPr lang="tr-TR" b="1" i="1" dirty="0">
            <a:solidFill>
              <a:schemeClr val="tx1"/>
            </a:solidFill>
            <a:latin typeface="Bahnschrift SemiBold Condensed" panose="020B0502040204020203" pitchFamily="34" charset="0"/>
          </a:endParaRPr>
        </a:p>
      </dgm:t>
    </dgm:pt>
    <dgm:pt modelId="{23DE7110-4CB5-4D69-BFDC-C4A7E9C92532}" type="parTrans" cxnId="{5354C29B-EC1F-48EB-AB1E-8A3F04F8B195}">
      <dgm:prSet/>
      <dgm:spPr/>
      <dgm:t>
        <a:bodyPr/>
        <a:lstStyle/>
        <a:p>
          <a:endParaRPr lang="tr-TR"/>
        </a:p>
      </dgm:t>
    </dgm:pt>
    <dgm:pt modelId="{235C7CAC-58DA-405E-BBA0-38ADEA03A4E0}" type="sibTrans" cxnId="{5354C29B-EC1F-48EB-AB1E-8A3F04F8B195}">
      <dgm:prSet/>
      <dgm:spPr/>
      <dgm:t>
        <a:bodyPr/>
        <a:lstStyle/>
        <a:p>
          <a:endParaRPr lang="tr-TR"/>
        </a:p>
      </dgm:t>
    </dgm:pt>
    <dgm:pt modelId="{A82FA928-58D3-4D10-B57E-04AA4877ED97}">
      <dgm:prSet/>
      <dgm:spPr/>
      <dgm:t>
        <a:bodyPr/>
        <a:lstStyle/>
        <a:p>
          <a:r>
            <a:rPr lang="en-US" b="1" i="1" dirty="0">
              <a:solidFill>
                <a:schemeClr val="tx1"/>
              </a:solidFill>
              <a:latin typeface="Bahnschrift SemiBold Condensed" panose="020B0502040204020203" pitchFamily="34" charset="0"/>
            </a:rPr>
            <a:t>Pattern</a:t>
          </a:r>
          <a:r>
            <a:rPr lang="en-US" dirty="0"/>
            <a:t> </a:t>
          </a:r>
          <a:r>
            <a:rPr lang="en-US" b="1" i="1" dirty="0">
              <a:solidFill>
                <a:schemeClr val="tx1"/>
              </a:solidFill>
              <a:latin typeface="Bahnschrift SemiBold Condensed" panose="020B0502040204020203" pitchFamily="34" charset="0"/>
            </a:rPr>
            <a:t>Recognition</a:t>
          </a:r>
          <a:endParaRPr lang="tr-TR" b="1" i="1" dirty="0">
            <a:solidFill>
              <a:schemeClr val="tx1"/>
            </a:solidFill>
            <a:latin typeface="Bahnschrift SemiBold Condensed" panose="020B0502040204020203" pitchFamily="34" charset="0"/>
          </a:endParaRPr>
        </a:p>
      </dgm:t>
    </dgm:pt>
    <dgm:pt modelId="{89EC6878-C83E-4454-810E-711E746556EE}" type="parTrans" cxnId="{9206EA30-F17F-4C05-A7BF-5D3B9D2931D6}">
      <dgm:prSet/>
      <dgm:spPr/>
      <dgm:t>
        <a:bodyPr/>
        <a:lstStyle/>
        <a:p>
          <a:endParaRPr lang="tr-TR"/>
        </a:p>
      </dgm:t>
    </dgm:pt>
    <dgm:pt modelId="{5FEC8888-CC2A-4EB8-B2E1-040E874FA912}" type="sibTrans" cxnId="{9206EA30-F17F-4C05-A7BF-5D3B9D2931D6}">
      <dgm:prSet/>
      <dgm:spPr/>
      <dgm:t>
        <a:bodyPr/>
        <a:lstStyle/>
        <a:p>
          <a:endParaRPr lang="tr-TR"/>
        </a:p>
      </dgm:t>
    </dgm:pt>
    <dgm:pt modelId="{5BB780CD-1C55-40DC-AAA2-2E91B51DFE22}">
      <dgm:prSet/>
      <dgm:spPr/>
      <dgm:t>
        <a:bodyPr/>
        <a:lstStyle/>
        <a:p>
          <a:r>
            <a:rPr lang="en-US" b="1" i="1" dirty="0">
              <a:solidFill>
                <a:schemeClr val="tx1"/>
              </a:solidFill>
              <a:latin typeface="Bahnschrift SemiBold Condensed" panose="020B0502040204020203" pitchFamily="34" charset="0"/>
            </a:rPr>
            <a:t>Abstraction</a:t>
          </a:r>
          <a:endParaRPr lang="tr-TR" b="1" i="1" dirty="0">
            <a:solidFill>
              <a:schemeClr val="tx1"/>
            </a:solidFill>
            <a:latin typeface="Bahnschrift SemiBold Condensed" panose="020B0502040204020203" pitchFamily="34" charset="0"/>
          </a:endParaRPr>
        </a:p>
      </dgm:t>
    </dgm:pt>
    <dgm:pt modelId="{F95AFDCC-9941-44CA-897D-4B11C23A0708}" type="parTrans" cxnId="{15EA4F21-BCB4-4438-97B6-E34300D871C2}">
      <dgm:prSet/>
      <dgm:spPr/>
      <dgm:t>
        <a:bodyPr/>
        <a:lstStyle/>
        <a:p>
          <a:endParaRPr lang="tr-TR"/>
        </a:p>
      </dgm:t>
    </dgm:pt>
    <dgm:pt modelId="{E33A5041-DA88-4E2A-B30E-1F3379545526}" type="sibTrans" cxnId="{15EA4F21-BCB4-4438-97B6-E34300D871C2}">
      <dgm:prSet/>
      <dgm:spPr/>
      <dgm:t>
        <a:bodyPr/>
        <a:lstStyle/>
        <a:p>
          <a:endParaRPr lang="tr-TR"/>
        </a:p>
      </dgm:t>
    </dgm:pt>
    <dgm:pt modelId="{FCABDD87-3B20-4A5B-86BA-2E33FF4F6D42}">
      <dgm:prSet/>
      <dgm:spPr/>
      <dgm:t>
        <a:bodyPr/>
        <a:lstStyle/>
        <a:p>
          <a:r>
            <a:rPr lang="en-US" b="1" i="1" dirty="0">
              <a:solidFill>
                <a:schemeClr val="tx1"/>
              </a:solidFill>
              <a:latin typeface="Bahnschrift SemiBold Condensed" panose="020B0502040204020203" pitchFamily="34" charset="0"/>
            </a:rPr>
            <a:t>Algorithmic Thinking</a:t>
          </a:r>
          <a:endParaRPr lang="tr-TR" b="1" i="1" dirty="0">
            <a:solidFill>
              <a:schemeClr val="tx1"/>
            </a:solidFill>
            <a:latin typeface="Bahnschrift SemiBold Condensed" panose="020B0502040204020203" pitchFamily="34" charset="0"/>
          </a:endParaRPr>
        </a:p>
      </dgm:t>
    </dgm:pt>
    <dgm:pt modelId="{9F9009A6-2E81-43D5-B393-827B12C84134}" type="parTrans" cxnId="{2A83B1B0-A390-4424-9BC7-B8AAC38CF81B}">
      <dgm:prSet/>
      <dgm:spPr/>
      <dgm:t>
        <a:bodyPr/>
        <a:lstStyle/>
        <a:p>
          <a:endParaRPr lang="tr-TR"/>
        </a:p>
      </dgm:t>
    </dgm:pt>
    <dgm:pt modelId="{19766403-6787-4DEB-96D2-CE095831B867}" type="sibTrans" cxnId="{2A83B1B0-A390-4424-9BC7-B8AAC38CF81B}">
      <dgm:prSet/>
      <dgm:spPr/>
      <dgm:t>
        <a:bodyPr/>
        <a:lstStyle/>
        <a:p>
          <a:endParaRPr lang="tr-TR"/>
        </a:p>
      </dgm:t>
    </dgm:pt>
    <dgm:pt modelId="{1CD809A9-D97A-4DBD-A672-C6FA208AA56D}" type="pres">
      <dgm:prSet presAssocID="{75C95509-B6D9-431C-BF8E-23E47F370EC5}" presName="outerComposite" presStyleCnt="0">
        <dgm:presLayoutVars>
          <dgm:chMax val="5"/>
          <dgm:dir/>
          <dgm:resizeHandles val="exact"/>
        </dgm:presLayoutVars>
      </dgm:prSet>
      <dgm:spPr/>
    </dgm:pt>
    <dgm:pt modelId="{539D654D-6FD6-418F-95E0-6468A0F62D0F}" type="pres">
      <dgm:prSet presAssocID="{75C95509-B6D9-431C-BF8E-23E47F370EC5}" presName="dummyMaxCanvas" presStyleCnt="0">
        <dgm:presLayoutVars/>
      </dgm:prSet>
      <dgm:spPr/>
    </dgm:pt>
    <dgm:pt modelId="{9BB7DDDA-C93D-4B92-98DF-56D9F187B34B}" type="pres">
      <dgm:prSet presAssocID="{75C95509-B6D9-431C-BF8E-23E47F370EC5}" presName="FourNodes_1" presStyleLbl="node1" presStyleIdx="0" presStyleCnt="4">
        <dgm:presLayoutVars>
          <dgm:bulletEnabled val="1"/>
        </dgm:presLayoutVars>
      </dgm:prSet>
      <dgm:spPr/>
    </dgm:pt>
    <dgm:pt modelId="{2125D684-D79D-40EA-8EB3-F0CFA634ECF2}" type="pres">
      <dgm:prSet presAssocID="{75C95509-B6D9-431C-BF8E-23E47F370EC5}" presName="FourNodes_2" presStyleLbl="node1" presStyleIdx="1" presStyleCnt="4">
        <dgm:presLayoutVars>
          <dgm:bulletEnabled val="1"/>
        </dgm:presLayoutVars>
      </dgm:prSet>
      <dgm:spPr/>
    </dgm:pt>
    <dgm:pt modelId="{0DF46CBD-F9D8-4820-987E-9D3339848624}" type="pres">
      <dgm:prSet presAssocID="{75C95509-B6D9-431C-BF8E-23E47F370EC5}" presName="FourNodes_3" presStyleLbl="node1" presStyleIdx="2" presStyleCnt="4">
        <dgm:presLayoutVars>
          <dgm:bulletEnabled val="1"/>
        </dgm:presLayoutVars>
      </dgm:prSet>
      <dgm:spPr/>
    </dgm:pt>
    <dgm:pt modelId="{2E70363D-7E19-4E99-BF44-47D1C00363DF}" type="pres">
      <dgm:prSet presAssocID="{75C95509-B6D9-431C-BF8E-23E47F370EC5}" presName="FourNodes_4" presStyleLbl="node1" presStyleIdx="3" presStyleCnt="4">
        <dgm:presLayoutVars>
          <dgm:bulletEnabled val="1"/>
        </dgm:presLayoutVars>
      </dgm:prSet>
      <dgm:spPr/>
    </dgm:pt>
    <dgm:pt modelId="{D35EB619-A688-4E40-A935-89E607691E54}" type="pres">
      <dgm:prSet presAssocID="{75C95509-B6D9-431C-BF8E-23E47F370EC5}" presName="FourConn_1-2" presStyleLbl="fgAccFollowNode1" presStyleIdx="0" presStyleCnt="3">
        <dgm:presLayoutVars>
          <dgm:bulletEnabled val="1"/>
        </dgm:presLayoutVars>
      </dgm:prSet>
      <dgm:spPr/>
    </dgm:pt>
    <dgm:pt modelId="{C413CA4A-ADE6-4466-97D7-B347E5B0E2A0}" type="pres">
      <dgm:prSet presAssocID="{75C95509-B6D9-431C-BF8E-23E47F370EC5}" presName="FourConn_2-3" presStyleLbl="fgAccFollowNode1" presStyleIdx="1" presStyleCnt="3">
        <dgm:presLayoutVars>
          <dgm:bulletEnabled val="1"/>
        </dgm:presLayoutVars>
      </dgm:prSet>
      <dgm:spPr/>
    </dgm:pt>
    <dgm:pt modelId="{07F02D1F-2CD6-430A-BAB8-F067AEC5D156}" type="pres">
      <dgm:prSet presAssocID="{75C95509-B6D9-431C-BF8E-23E47F370EC5}" presName="FourConn_3-4" presStyleLbl="fgAccFollowNode1" presStyleIdx="2" presStyleCnt="3">
        <dgm:presLayoutVars>
          <dgm:bulletEnabled val="1"/>
        </dgm:presLayoutVars>
      </dgm:prSet>
      <dgm:spPr/>
    </dgm:pt>
    <dgm:pt modelId="{C8075DD5-AF2F-4C0C-93CF-0D6D54C0F677}" type="pres">
      <dgm:prSet presAssocID="{75C95509-B6D9-431C-BF8E-23E47F370EC5}" presName="FourNodes_1_text" presStyleLbl="node1" presStyleIdx="3" presStyleCnt="4">
        <dgm:presLayoutVars>
          <dgm:bulletEnabled val="1"/>
        </dgm:presLayoutVars>
      </dgm:prSet>
      <dgm:spPr/>
    </dgm:pt>
    <dgm:pt modelId="{0E91E95A-B4EC-426F-9035-50B4A0D759F9}" type="pres">
      <dgm:prSet presAssocID="{75C95509-B6D9-431C-BF8E-23E47F370EC5}" presName="FourNodes_2_text" presStyleLbl="node1" presStyleIdx="3" presStyleCnt="4">
        <dgm:presLayoutVars>
          <dgm:bulletEnabled val="1"/>
        </dgm:presLayoutVars>
      </dgm:prSet>
      <dgm:spPr/>
    </dgm:pt>
    <dgm:pt modelId="{8977862C-33B5-41AA-99A0-8DE5FC91E97A}" type="pres">
      <dgm:prSet presAssocID="{75C95509-B6D9-431C-BF8E-23E47F370EC5}" presName="FourNodes_3_text" presStyleLbl="node1" presStyleIdx="3" presStyleCnt="4">
        <dgm:presLayoutVars>
          <dgm:bulletEnabled val="1"/>
        </dgm:presLayoutVars>
      </dgm:prSet>
      <dgm:spPr/>
    </dgm:pt>
    <dgm:pt modelId="{FD32CAB7-87E9-4CEE-8F1B-402FA892B811}" type="pres">
      <dgm:prSet presAssocID="{75C95509-B6D9-431C-BF8E-23E47F370EC5}" presName="FourNodes_4_text" presStyleLbl="node1" presStyleIdx="3" presStyleCnt="4">
        <dgm:presLayoutVars>
          <dgm:bulletEnabled val="1"/>
        </dgm:presLayoutVars>
      </dgm:prSet>
      <dgm:spPr/>
    </dgm:pt>
  </dgm:ptLst>
  <dgm:cxnLst>
    <dgm:cxn modelId="{0DE5660D-F902-4DD2-A8B1-A48A03711FEF}" type="presOf" srcId="{5FEC8888-CC2A-4EB8-B2E1-040E874FA912}" destId="{C413CA4A-ADE6-4466-97D7-B347E5B0E2A0}" srcOrd="0" destOrd="0" presId="urn:microsoft.com/office/officeart/2005/8/layout/vProcess5"/>
    <dgm:cxn modelId="{E0EA881F-55A2-4762-A098-A373E3C55D18}" type="presOf" srcId="{E33A5041-DA88-4E2A-B30E-1F3379545526}" destId="{07F02D1F-2CD6-430A-BAB8-F067AEC5D156}" srcOrd="0" destOrd="0" presId="urn:microsoft.com/office/officeart/2005/8/layout/vProcess5"/>
    <dgm:cxn modelId="{15EA4F21-BCB4-4438-97B6-E34300D871C2}" srcId="{75C95509-B6D9-431C-BF8E-23E47F370EC5}" destId="{5BB780CD-1C55-40DC-AAA2-2E91B51DFE22}" srcOrd="2" destOrd="0" parTransId="{F95AFDCC-9941-44CA-897D-4B11C23A0708}" sibTransId="{E33A5041-DA88-4E2A-B30E-1F3379545526}"/>
    <dgm:cxn modelId="{9206EA30-F17F-4C05-A7BF-5D3B9D2931D6}" srcId="{75C95509-B6D9-431C-BF8E-23E47F370EC5}" destId="{A82FA928-58D3-4D10-B57E-04AA4877ED97}" srcOrd="1" destOrd="0" parTransId="{89EC6878-C83E-4454-810E-711E746556EE}" sibTransId="{5FEC8888-CC2A-4EB8-B2E1-040E874FA912}"/>
    <dgm:cxn modelId="{7268FB64-AE32-499A-BE2B-ECCFD160F9E5}" type="presOf" srcId="{235C7CAC-58DA-405E-BBA0-38ADEA03A4E0}" destId="{D35EB619-A688-4E40-A935-89E607691E54}" srcOrd="0" destOrd="0" presId="urn:microsoft.com/office/officeart/2005/8/layout/vProcess5"/>
    <dgm:cxn modelId="{A48F9846-16EA-4AA4-AD3F-B02BA3BC3518}" type="presOf" srcId="{7F194701-E031-4F30-AF79-EF83EAF5C83F}" destId="{C8075DD5-AF2F-4C0C-93CF-0D6D54C0F677}" srcOrd="1" destOrd="0" presId="urn:microsoft.com/office/officeart/2005/8/layout/vProcess5"/>
    <dgm:cxn modelId="{5674F774-D368-4D2E-8BB7-8F1E179787AC}" type="presOf" srcId="{FCABDD87-3B20-4A5B-86BA-2E33FF4F6D42}" destId="{2E70363D-7E19-4E99-BF44-47D1C00363DF}" srcOrd="0" destOrd="0" presId="urn:microsoft.com/office/officeart/2005/8/layout/vProcess5"/>
    <dgm:cxn modelId="{3B72367C-B3C9-496D-BA75-7576AABFE15F}" type="presOf" srcId="{A82FA928-58D3-4D10-B57E-04AA4877ED97}" destId="{0E91E95A-B4EC-426F-9035-50B4A0D759F9}" srcOrd="1" destOrd="0" presId="urn:microsoft.com/office/officeart/2005/8/layout/vProcess5"/>
    <dgm:cxn modelId="{5354C29B-EC1F-48EB-AB1E-8A3F04F8B195}" srcId="{75C95509-B6D9-431C-BF8E-23E47F370EC5}" destId="{7F194701-E031-4F30-AF79-EF83EAF5C83F}" srcOrd="0" destOrd="0" parTransId="{23DE7110-4CB5-4D69-BFDC-C4A7E9C92532}" sibTransId="{235C7CAC-58DA-405E-BBA0-38ADEA03A4E0}"/>
    <dgm:cxn modelId="{2A83B1B0-A390-4424-9BC7-B8AAC38CF81B}" srcId="{75C95509-B6D9-431C-BF8E-23E47F370EC5}" destId="{FCABDD87-3B20-4A5B-86BA-2E33FF4F6D42}" srcOrd="3" destOrd="0" parTransId="{9F9009A6-2E81-43D5-B393-827B12C84134}" sibTransId="{19766403-6787-4DEB-96D2-CE095831B867}"/>
    <dgm:cxn modelId="{A8477EB6-7232-4AE1-BE66-87DA637E5708}" type="presOf" srcId="{FCABDD87-3B20-4A5B-86BA-2E33FF4F6D42}" destId="{FD32CAB7-87E9-4CEE-8F1B-402FA892B811}" srcOrd="1" destOrd="0" presId="urn:microsoft.com/office/officeart/2005/8/layout/vProcess5"/>
    <dgm:cxn modelId="{8615FEBA-8EA1-4168-A940-A7525A7C62A1}" type="presOf" srcId="{5BB780CD-1C55-40DC-AAA2-2E91B51DFE22}" destId="{8977862C-33B5-41AA-99A0-8DE5FC91E97A}" srcOrd="1" destOrd="0" presId="urn:microsoft.com/office/officeart/2005/8/layout/vProcess5"/>
    <dgm:cxn modelId="{5A1442C1-1BFD-42E4-8976-5B24FEA0944C}" type="presOf" srcId="{7F194701-E031-4F30-AF79-EF83EAF5C83F}" destId="{9BB7DDDA-C93D-4B92-98DF-56D9F187B34B}" srcOrd="0" destOrd="0" presId="urn:microsoft.com/office/officeart/2005/8/layout/vProcess5"/>
    <dgm:cxn modelId="{B05460CC-8622-421F-A678-5168D5E42485}" type="presOf" srcId="{75C95509-B6D9-431C-BF8E-23E47F370EC5}" destId="{1CD809A9-D97A-4DBD-A672-C6FA208AA56D}" srcOrd="0" destOrd="0" presId="urn:microsoft.com/office/officeart/2005/8/layout/vProcess5"/>
    <dgm:cxn modelId="{6C5297DB-3D51-42A2-9392-AF6C9752C753}" type="presOf" srcId="{A82FA928-58D3-4D10-B57E-04AA4877ED97}" destId="{2125D684-D79D-40EA-8EB3-F0CFA634ECF2}" srcOrd="0" destOrd="0" presId="urn:microsoft.com/office/officeart/2005/8/layout/vProcess5"/>
    <dgm:cxn modelId="{EF622EEC-AFEC-4EFB-9695-CB7744D8D683}" type="presOf" srcId="{5BB780CD-1C55-40DC-AAA2-2E91B51DFE22}" destId="{0DF46CBD-F9D8-4820-987E-9D3339848624}" srcOrd="0" destOrd="0" presId="urn:microsoft.com/office/officeart/2005/8/layout/vProcess5"/>
    <dgm:cxn modelId="{4201E095-C8B3-4B12-8660-5A9A3492528E}" type="presParOf" srcId="{1CD809A9-D97A-4DBD-A672-C6FA208AA56D}" destId="{539D654D-6FD6-418F-95E0-6468A0F62D0F}" srcOrd="0" destOrd="0" presId="urn:microsoft.com/office/officeart/2005/8/layout/vProcess5"/>
    <dgm:cxn modelId="{82E50132-0BA1-4110-8D77-A8565DE4079C}" type="presParOf" srcId="{1CD809A9-D97A-4DBD-A672-C6FA208AA56D}" destId="{9BB7DDDA-C93D-4B92-98DF-56D9F187B34B}" srcOrd="1" destOrd="0" presId="urn:microsoft.com/office/officeart/2005/8/layout/vProcess5"/>
    <dgm:cxn modelId="{7F3DFE2C-497B-49FE-9ADB-6FB2F85E6AC8}" type="presParOf" srcId="{1CD809A9-D97A-4DBD-A672-C6FA208AA56D}" destId="{2125D684-D79D-40EA-8EB3-F0CFA634ECF2}" srcOrd="2" destOrd="0" presId="urn:microsoft.com/office/officeart/2005/8/layout/vProcess5"/>
    <dgm:cxn modelId="{D960B105-8645-4305-8514-E16009338881}" type="presParOf" srcId="{1CD809A9-D97A-4DBD-A672-C6FA208AA56D}" destId="{0DF46CBD-F9D8-4820-987E-9D3339848624}" srcOrd="3" destOrd="0" presId="urn:microsoft.com/office/officeart/2005/8/layout/vProcess5"/>
    <dgm:cxn modelId="{D6243F9A-3971-4156-9941-489650A7754B}" type="presParOf" srcId="{1CD809A9-D97A-4DBD-A672-C6FA208AA56D}" destId="{2E70363D-7E19-4E99-BF44-47D1C00363DF}" srcOrd="4" destOrd="0" presId="urn:microsoft.com/office/officeart/2005/8/layout/vProcess5"/>
    <dgm:cxn modelId="{BA2BAAFB-700F-4DFE-849D-B5CA7FDE4546}" type="presParOf" srcId="{1CD809A9-D97A-4DBD-A672-C6FA208AA56D}" destId="{D35EB619-A688-4E40-A935-89E607691E54}" srcOrd="5" destOrd="0" presId="urn:microsoft.com/office/officeart/2005/8/layout/vProcess5"/>
    <dgm:cxn modelId="{D9ABDC80-52BF-4D6A-B9F1-971EC80B5DD0}" type="presParOf" srcId="{1CD809A9-D97A-4DBD-A672-C6FA208AA56D}" destId="{C413CA4A-ADE6-4466-97D7-B347E5B0E2A0}" srcOrd="6" destOrd="0" presId="urn:microsoft.com/office/officeart/2005/8/layout/vProcess5"/>
    <dgm:cxn modelId="{6DAC0BB2-EEC0-4337-AD46-9C55EF20713D}" type="presParOf" srcId="{1CD809A9-D97A-4DBD-A672-C6FA208AA56D}" destId="{07F02D1F-2CD6-430A-BAB8-F067AEC5D156}" srcOrd="7" destOrd="0" presId="urn:microsoft.com/office/officeart/2005/8/layout/vProcess5"/>
    <dgm:cxn modelId="{7B23DECE-E3A0-40D8-86E1-21224FA151CE}" type="presParOf" srcId="{1CD809A9-D97A-4DBD-A672-C6FA208AA56D}" destId="{C8075DD5-AF2F-4C0C-93CF-0D6D54C0F677}" srcOrd="8" destOrd="0" presId="urn:microsoft.com/office/officeart/2005/8/layout/vProcess5"/>
    <dgm:cxn modelId="{993C0A3A-66A6-469E-BBF8-4D1D3CC551A1}" type="presParOf" srcId="{1CD809A9-D97A-4DBD-A672-C6FA208AA56D}" destId="{0E91E95A-B4EC-426F-9035-50B4A0D759F9}" srcOrd="9" destOrd="0" presId="urn:microsoft.com/office/officeart/2005/8/layout/vProcess5"/>
    <dgm:cxn modelId="{29C50BCE-92FC-48C2-8EBF-D364222FC24D}" type="presParOf" srcId="{1CD809A9-D97A-4DBD-A672-C6FA208AA56D}" destId="{8977862C-33B5-41AA-99A0-8DE5FC91E97A}" srcOrd="10" destOrd="0" presId="urn:microsoft.com/office/officeart/2005/8/layout/vProcess5"/>
    <dgm:cxn modelId="{B103519C-98CA-40C2-879C-CB2F5DC50B07}" type="presParOf" srcId="{1CD809A9-D97A-4DBD-A672-C6FA208AA56D}" destId="{FD32CAB7-87E9-4CEE-8F1B-402FA892B811}"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04F264C-91A6-4BED-B658-F615FEE55668}" type="doc">
      <dgm:prSet loTypeId="urn:microsoft.com/office/officeart/2008/layout/IncreasingCircleProcess" loCatId="list" qsTypeId="urn:microsoft.com/office/officeart/2005/8/quickstyle/simple1" qsCatId="simple" csTypeId="urn:microsoft.com/office/officeart/2005/8/colors/colorful5" csCatId="colorful" phldr="1"/>
      <dgm:spPr/>
      <dgm:t>
        <a:bodyPr/>
        <a:lstStyle/>
        <a:p>
          <a:endParaRPr lang="tr-TR"/>
        </a:p>
      </dgm:t>
    </dgm:pt>
    <dgm:pt modelId="{3177D9A7-ACAA-479E-9AEE-CC395658A6A3}">
      <dgm:prSet/>
      <dgm:spPr/>
      <dgm:t>
        <a:bodyPr/>
        <a:lstStyle/>
        <a:p>
          <a:r>
            <a:rPr lang="tr-TR" dirty="0">
              <a:latin typeface="Bahnschrift SemiCondensed" panose="020B0502040204020203" pitchFamily="34" charset="0"/>
            </a:rPr>
            <a:t>B</a:t>
          </a:r>
          <a:r>
            <a:rPr lang="en-US" dirty="0" err="1">
              <a:latin typeface="Bahnschrift SemiCondensed" panose="020B0502040204020203" pitchFamily="34" charset="0"/>
            </a:rPr>
            <a:t>reaking</a:t>
          </a:r>
          <a:r>
            <a:rPr lang="en-US" dirty="0">
              <a:latin typeface="Bahnschrift SemiCondensed" panose="020B0502040204020203" pitchFamily="34" charset="0"/>
            </a:rPr>
            <a:t> down the problem into smaller, more manageable parts</a:t>
          </a:r>
          <a:endParaRPr lang="tr-TR" dirty="0">
            <a:latin typeface="Bahnschrift SemiCondensed" panose="020B0502040204020203" pitchFamily="34" charset="0"/>
          </a:endParaRPr>
        </a:p>
      </dgm:t>
    </dgm:pt>
    <dgm:pt modelId="{D3A76090-0C4B-4B36-908B-A2B24565C522}" type="parTrans" cxnId="{65F9309A-B0DE-4674-AF1E-27164DC54CF3}">
      <dgm:prSet/>
      <dgm:spPr/>
      <dgm:t>
        <a:bodyPr/>
        <a:lstStyle/>
        <a:p>
          <a:endParaRPr lang="tr-TR"/>
        </a:p>
      </dgm:t>
    </dgm:pt>
    <dgm:pt modelId="{B7BD2E7B-C068-4B57-B19D-8CB6AECBB7A7}" type="sibTrans" cxnId="{65F9309A-B0DE-4674-AF1E-27164DC54CF3}">
      <dgm:prSet/>
      <dgm:spPr/>
      <dgm:t>
        <a:bodyPr/>
        <a:lstStyle/>
        <a:p>
          <a:endParaRPr lang="tr-TR"/>
        </a:p>
      </dgm:t>
    </dgm:pt>
    <dgm:pt modelId="{0128291F-9258-4274-B162-C67C50F2403C}">
      <dgm:prSet/>
      <dgm:spPr/>
      <dgm:t>
        <a:bodyPr/>
        <a:lstStyle/>
        <a:p>
          <a:r>
            <a:rPr lang="tr-TR" dirty="0">
              <a:latin typeface="Bahnschrift SemiCondensed" panose="020B0502040204020203" pitchFamily="34" charset="0"/>
            </a:rPr>
            <a:t>F</a:t>
          </a:r>
          <a:r>
            <a:rPr lang="en-US" dirty="0" err="1">
              <a:latin typeface="Bahnschrift SemiCondensed" panose="020B0502040204020203" pitchFamily="34" charset="0"/>
            </a:rPr>
            <a:t>ocusing</a:t>
          </a:r>
          <a:r>
            <a:rPr lang="en-US" dirty="0">
              <a:latin typeface="Bahnschrift SemiCondensed" panose="020B0502040204020203" pitchFamily="34" charset="0"/>
            </a:rPr>
            <a:t> on the important information only, ignoring irrelevant details</a:t>
          </a:r>
          <a:endParaRPr lang="tr-TR" dirty="0">
            <a:latin typeface="Bahnschrift SemiCondensed" panose="020B0502040204020203" pitchFamily="34" charset="0"/>
          </a:endParaRPr>
        </a:p>
      </dgm:t>
    </dgm:pt>
    <dgm:pt modelId="{1ACD7F27-969F-4A1B-ADF3-F83BBE3FDDE3}" type="parTrans" cxnId="{AC5CCBC2-9CE5-4C38-81ED-F893EC3B3B3B}">
      <dgm:prSet/>
      <dgm:spPr/>
      <dgm:t>
        <a:bodyPr/>
        <a:lstStyle/>
        <a:p>
          <a:endParaRPr lang="tr-TR"/>
        </a:p>
      </dgm:t>
    </dgm:pt>
    <dgm:pt modelId="{A894DE71-1712-49C8-856C-E08B5CCF0EE7}" type="sibTrans" cxnId="{AC5CCBC2-9CE5-4C38-81ED-F893EC3B3B3B}">
      <dgm:prSet/>
      <dgm:spPr/>
      <dgm:t>
        <a:bodyPr/>
        <a:lstStyle/>
        <a:p>
          <a:endParaRPr lang="tr-TR"/>
        </a:p>
      </dgm:t>
    </dgm:pt>
    <dgm:pt modelId="{C1BE0D7A-9E95-4370-9830-1490BA728FD8}">
      <dgm:prSet/>
      <dgm:spPr/>
      <dgm:t>
        <a:bodyPr/>
        <a:lstStyle/>
        <a:p>
          <a:r>
            <a:rPr lang="tr-TR" dirty="0">
              <a:latin typeface="Bahnschrift SemiCondensed" panose="020B0502040204020203" pitchFamily="34" charset="0"/>
            </a:rPr>
            <a:t>L</a:t>
          </a:r>
          <a:r>
            <a:rPr lang="en-US" dirty="0" err="1">
              <a:latin typeface="Bahnschrift SemiCondensed" panose="020B0502040204020203" pitchFamily="34" charset="0"/>
            </a:rPr>
            <a:t>ooking</a:t>
          </a:r>
          <a:r>
            <a:rPr lang="en-US" dirty="0">
              <a:latin typeface="Bahnschrift SemiCondensed" panose="020B0502040204020203" pitchFamily="34" charset="0"/>
            </a:rPr>
            <a:t> for similarities within problems</a:t>
          </a:r>
          <a:endParaRPr lang="tr-TR" dirty="0">
            <a:latin typeface="Bahnschrift SemiCondensed" panose="020B0502040204020203" pitchFamily="34" charset="0"/>
          </a:endParaRPr>
        </a:p>
      </dgm:t>
    </dgm:pt>
    <dgm:pt modelId="{E39E9CB1-A409-4F23-ADD4-CD24AFA07A82}" type="parTrans" cxnId="{431497DD-0829-4ED0-A489-F0AA37ADA25A}">
      <dgm:prSet/>
      <dgm:spPr/>
      <dgm:t>
        <a:bodyPr/>
        <a:lstStyle/>
        <a:p>
          <a:endParaRPr lang="tr-TR"/>
        </a:p>
      </dgm:t>
    </dgm:pt>
    <dgm:pt modelId="{A56E873E-637C-4AC6-B44E-DF84DACF28F7}" type="sibTrans" cxnId="{431497DD-0829-4ED0-A489-F0AA37ADA25A}">
      <dgm:prSet/>
      <dgm:spPr/>
      <dgm:t>
        <a:bodyPr/>
        <a:lstStyle/>
        <a:p>
          <a:endParaRPr lang="tr-TR"/>
        </a:p>
      </dgm:t>
    </dgm:pt>
    <dgm:pt modelId="{8BA174D3-AC43-4119-9FA4-EF71C690A880}">
      <dgm:prSet/>
      <dgm:spPr/>
      <dgm:t>
        <a:bodyPr/>
        <a:lstStyle/>
        <a:p>
          <a:r>
            <a:rPr lang="tr-TR" dirty="0">
              <a:latin typeface="Bahnschrift SemiCondensed" panose="020B0502040204020203" pitchFamily="34" charset="0"/>
            </a:rPr>
            <a:t>D</a:t>
          </a:r>
          <a:r>
            <a:rPr lang="en-US" dirty="0" err="1">
              <a:latin typeface="Bahnschrift SemiCondensed" panose="020B0502040204020203" pitchFamily="34" charset="0"/>
            </a:rPr>
            <a:t>eveloping</a:t>
          </a:r>
          <a:r>
            <a:rPr lang="en-US" dirty="0">
              <a:latin typeface="Bahnschrift SemiCondensed" panose="020B0502040204020203" pitchFamily="34" charset="0"/>
            </a:rPr>
            <a:t> a step-by-step solution to the problem</a:t>
          </a:r>
          <a:endParaRPr lang="tr-TR" dirty="0">
            <a:latin typeface="Bahnschrift SemiCondensed" panose="020B0502040204020203" pitchFamily="34" charset="0"/>
          </a:endParaRPr>
        </a:p>
      </dgm:t>
    </dgm:pt>
    <dgm:pt modelId="{87C6401D-A245-4356-936D-05271B5861BD}" type="parTrans" cxnId="{0560D5AE-F186-4B04-98F7-54B7D27CAA00}">
      <dgm:prSet/>
      <dgm:spPr/>
      <dgm:t>
        <a:bodyPr/>
        <a:lstStyle/>
        <a:p>
          <a:endParaRPr lang="tr-TR"/>
        </a:p>
      </dgm:t>
    </dgm:pt>
    <dgm:pt modelId="{EF1801B6-82E4-4FD8-9FA6-2499CBB53834}" type="sibTrans" cxnId="{0560D5AE-F186-4B04-98F7-54B7D27CAA00}">
      <dgm:prSet/>
      <dgm:spPr/>
      <dgm:t>
        <a:bodyPr/>
        <a:lstStyle/>
        <a:p>
          <a:endParaRPr lang="tr-TR"/>
        </a:p>
      </dgm:t>
    </dgm:pt>
    <dgm:pt modelId="{463DB288-FE73-4EEF-A9F4-13771CB0FE7C}" type="pres">
      <dgm:prSet presAssocID="{804F264C-91A6-4BED-B658-F615FEE55668}" presName="Name0" presStyleCnt="0">
        <dgm:presLayoutVars>
          <dgm:chMax val="7"/>
          <dgm:chPref val="7"/>
          <dgm:dir/>
          <dgm:animOne val="branch"/>
          <dgm:animLvl val="lvl"/>
        </dgm:presLayoutVars>
      </dgm:prSet>
      <dgm:spPr/>
    </dgm:pt>
    <dgm:pt modelId="{9B905432-EA57-4007-99AC-4ACFFED2B8F3}" type="pres">
      <dgm:prSet presAssocID="{3177D9A7-ACAA-479E-9AEE-CC395658A6A3}" presName="composite" presStyleCnt="0"/>
      <dgm:spPr/>
    </dgm:pt>
    <dgm:pt modelId="{DBD8C124-8578-4103-9D76-EF315A9CA5D6}" type="pres">
      <dgm:prSet presAssocID="{3177D9A7-ACAA-479E-9AEE-CC395658A6A3}" presName="BackAccent" presStyleLbl="bgShp" presStyleIdx="0" presStyleCnt="4"/>
      <dgm:spPr/>
    </dgm:pt>
    <dgm:pt modelId="{15045455-75A9-4E06-9584-13CE4048D339}" type="pres">
      <dgm:prSet presAssocID="{3177D9A7-ACAA-479E-9AEE-CC395658A6A3}" presName="Accent" presStyleLbl="alignNode1" presStyleIdx="0" presStyleCnt="4"/>
      <dgm:spPr/>
    </dgm:pt>
    <dgm:pt modelId="{4FBD0806-1BFE-476A-8B00-A9A84DC7DFA5}" type="pres">
      <dgm:prSet presAssocID="{3177D9A7-ACAA-479E-9AEE-CC395658A6A3}" presName="Child" presStyleLbl="revTx" presStyleIdx="0" presStyleCnt="4">
        <dgm:presLayoutVars>
          <dgm:chMax val="0"/>
          <dgm:chPref val="0"/>
          <dgm:bulletEnabled val="1"/>
        </dgm:presLayoutVars>
      </dgm:prSet>
      <dgm:spPr/>
    </dgm:pt>
    <dgm:pt modelId="{76AD8577-BE1E-4422-B949-6CCA4DCC7BE8}" type="pres">
      <dgm:prSet presAssocID="{3177D9A7-ACAA-479E-9AEE-CC395658A6A3}" presName="Parent" presStyleLbl="revTx" presStyleIdx="0" presStyleCnt="4">
        <dgm:presLayoutVars>
          <dgm:chMax val="1"/>
          <dgm:chPref val="1"/>
          <dgm:bulletEnabled val="1"/>
        </dgm:presLayoutVars>
      </dgm:prSet>
      <dgm:spPr/>
    </dgm:pt>
    <dgm:pt modelId="{B196168D-6634-4FA6-ABFA-21FBEFB9FE0A}" type="pres">
      <dgm:prSet presAssocID="{B7BD2E7B-C068-4B57-B19D-8CB6AECBB7A7}" presName="sibTrans" presStyleCnt="0"/>
      <dgm:spPr/>
    </dgm:pt>
    <dgm:pt modelId="{E50FCEF0-341B-4264-A3FD-6C2B50620B7C}" type="pres">
      <dgm:prSet presAssocID="{0128291F-9258-4274-B162-C67C50F2403C}" presName="composite" presStyleCnt="0"/>
      <dgm:spPr/>
    </dgm:pt>
    <dgm:pt modelId="{265D2283-9181-4659-9017-F7511D3315B4}" type="pres">
      <dgm:prSet presAssocID="{0128291F-9258-4274-B162-C67C50F2403C}" presName="BackAccent" presStyleLbl="bgShp" presStyleIdx="1" presStyleCnt="4"/>
      <dgm:spPr/>
    </dgm:pt>
    <dgm:pt modelId="{45EF706F-AC55-41EE-B897-76DEB3F0BB00}" type="pres">
      <dgm:prSet presAssocID="{0128291F-9258-4274-B162-C67C50F2403C}" presName="Accent" presStyleLbl="alignNode1" presStyleIdx="1" presStyleCnt="4"/>
      <dgm:spPr/>
    </dgm:pt>
    <dgm:pt modelId="{BA55088C-4786-4076-B8C3-77453833F00F}" type="pres">
      <dgm:prSet presAssocID="{0128291F-9258-4274-B162-C67C50F2403C}" presName="Child" presStyleLbl="revTx" presStyleIdx="0" presStyleCnt="4">
        <dgm:presLayoutVars>
          <dgm:chMax val="0"/>
          <dgm:chPref val="0"/>
          <dgm:bulletEnabled val="1"/>
        </dgm:presLayoutVars>
      </dgm:prSet>
      <dgm:spPr/>
    </dgm:pt>
    <dgm:pt modelId="{3D4E41AB-616E-4BE1-93FB-8DDEDC267A53}" type="pres">
      <dgm:prSet presAssocID="{0128291F-9258-4274-B162-C67C50F2403C}" presName="Parent" presStyleLbl="revTx" presStyleIdx="1" presStyleCnt="4">
        <dgm:presLayoutVars>
          <dgm:chMax val="1"/>
          <dgm:chPref val="1"/>
          <dgm:bulletEnabled val="1"/>
        </dgm:presLayoutVars>
      </dgm:prSet>
      <dgm:spPr/>
    </dgm:pt>
    <dgm:pt modelId="{A9638DF6-6D44-4D5D-9031-4224AB4A68E2}" type="pres">
      <dgm:prSet presAssocID="{A894DE71-1712-49C8-856C-E08B5CCF0EE7}" presName="sibTrans" presStyleCnt="0"/>
      <dgm:spPr/>
    </dgm:pt>
    <dgm:pt modelId="{843A6A8B-5A08-40E3-9F2E-3F233DDC4C4F}" type="pres">
      <dgm:prSet presAssocID="{C1BE0D7A-9E95-4370-9830-1490BA728FD8}" presName="composite" presStyleCnt="0"/>
      <dgm:spPr/>
    </dgm:pt>
    <dgm:pt modelId="{3C495CC3-5D24-45DE-A032-D76F4381AE1F}" type="pres">
      <dgm:prSet presAssocID="{C1BE0D7A-9E95-4370-9830-1490BA728FD8}" presName="BackAccent" presStyleLbl="bgShp" presStyleIdx="2" presStyleCnt="4"/>
      <dgm:spPr/>
    </dgm:pt>
    <dgm:pt modelId="{E7963AE9-39B6-4A20-BD0D-6C8ACD610E8B}" type="pres">
      <dgm:prSet presAssocID="{C1BE0D7A-9E95-4370-9830-1490BA728FD8}" presName="Accent" presStyleLbl="alignNode1" presStyleIdx="2" presStyleCnt="4"/>
      <dgm:spPr/>
    </dgm:pt>
    <dgm:pt modelId="{FEF7D898-E514-4603-A7DB-22F7002F9C90}" type="pres">
      <dgm:prSet presAssocID="{C1BE0D7A-9E95-4370-9830-1490BA728FD8}" presName="Child" presStyleLbl="revTx" presStyleIdx="1" presStyleCnt="4">
        <dgm:presLayoutVars>
          <dgm:chMax val="0"/>
          <dgm:chPref val="0"/>
          <dgm:bulletEnabled val="1"/>
        </dgm:presLayoutVars>
      </dgm:prSet>
      <dgm:spPr/>
    </dgm:pt>
    <dgm:pt modelId="{16213563-56C6-440D-BD0B-69B9379674D1}" type="pres">
      <dgm:prSet presAssocID="{C1BE0D7A-9E95-4370-9830-1490BA728FD8}" presName="Parent" presStyleLbl="revTx" presStyleIdx="2" presStyleCnt="4">
        <dgm:presLayoutVars>
          <dgm:chMax val="1"/>
          <dgm:chPref val="1"/>
          <dgm:bulletEnabled val="1"/>
        </dgm:presLayoutVars>
      </dgm:prSet>
      <dgm:spPr/>
    </dgm:pt>
    <dgm:pt modelId="{B01F377C-5CFA-43CA-9E73-4BD6116E91F9}" type="pres">
      <dgm:prSet presAssocID="{A56E873E-637C-4AC6-B44E-DF84DACF28F7}" presName="sibTrans" presStyleCnt="0"/>
      <dgm:spPr/>
    </dgm:pt>
    <dgm:pt modelId="{ABAE8CB0-0D10-44B0-9F39-EAD5E33CB439}" type="pres">
      <dgm:prSet presAssocID="{8BA174D3-AC43-4119-9FA4-EF71C690A880}" presName="composite" presStyleCnt="0"/>
      <dgm:spPr/>
    </dgm:pt>
    <dgm:pt modelId="{885A6DE1-DEBD-4BD8-A88A-9A703A883B8C}" type="pres">
      <dgm:prSet presAssocID="{8BA174D3-AC43-4119-9FA4-EF71C690A880}" presName="BackAccent" presStyleLbl="bgShp" presStyleIdx="3" presStyleCnt="4"/>
      <dgm:spPr/>
    </dgm:pt>
    <dgm:pt modelId="{48E38C10-7A2C-4344-BE3C-70A4788D267F}" type="pres">
      <dgm:prSet presAssocID="{8BA174D3-AC43-4119-9FA4-EF71C690A880}" presName="Accent" presStyleLbl="alignNode1" presStyleIdx="3" presStyleCnt="4" custLinFactNeighborY="0"/>
      <dgm:spPr/>
    </dgm:pt>
    <dgm:pt modelId="{AC72571D-D62F-4ECD-A861-AB8F9918A803}" type="pres">
      <dgm:prSet presAssocID="{8BA174D3-AC43-4119-9FA4-EF71C690A880}" presName="Child" presStyleLbl="revTx" presStyleIdx="2" presStyleCnt="4">
        <dgm:presLayoutVars>
          <dgm:chMax val="0"/>
          <dgm:chPref val="0"/>
          <dgm:bulletEnabled val="1"/>
        </dgm:presLayoutVars>
      </dgm:prSet>
      <dgm:spPr/>
    </dgm:pt>
    <dgm:pt modelId="{17C7E4F1-C7CA-43F7-98B1-900815E25422}" type="pres">
      <dgm:prSet presAssocID="{8BA174D3-AC43-4119-9FA4-EF71C690A880}" presName="Parent" presStyleLbl="revTx" presStyleIdx="3" presStyleCnt="4">
        <dgm:presLayoutVars>
          <dgm:chMax val="1"/>
          <dgm:chPref val="1"/>
          <dgm:bulletEnabled val="1"/>
        </dgm:presLayoutVars>
      </dgm:prSet>
      <dgm:spPr/>
    </dgm:pt>
  </dgm:ptLst>
  <dgm:cxnLst>
    <dgm:cxn modelId="{938B916E-C1D9-4326-B730-BD5A6259A0D2}" type="presOf" srcId="{C1BE0D7A-9E95-4370-9830-1490BA728FD8}" destId="{16213563-56C6-440D-BD0B-69B9379674D1}" srcOrd="0" destOrd="0" presId="urn:microsoft.com/office/officeart/2008/layout/IncreasingCircleProcess"/>
    <dgm:cxn modelId="{E3EC3090-03AF-44DE-9381-6A1BF1EE5A84}" type="presOf" srcId="{0128291F-9258-4274-B162-C67C50F2403C}" destId="{3D4E41AB-616E-4BE1-93FB-8DDEDC267A53}" srcOrd="0" destOrd="0" presId="urn:microsoft.com/office/officeart/2008/layout/IncreasingCircleProcess"/>
    <dgm:cxn modelId="{65F9309A-B0DE-4674-AF1E-27164DC54CF3}" srcId="{804F264C-91A6-4BED-B658-F615FEE55668}" destId="{3177D9A7-ACAA-479E-9AEE-CC395658A6A3}" srcOrd="0" destOrd="0" parTransId="{D3A76090-0C4B-4B36-908B-A2B24565C522}" sibTransId="{B7BD2E7B-C068-4B57-B19D-8CB6AECBB7A7}"/>
    <dgm:cxn modelId="{0560D5AE-F186-4B04-98F7-54B7D27CAA00}" srcId="{804F264C-91A6-4BED-B658-F615FEE55668}" destId="{8BA174D3-AC43-4119-9FA4-EF71C690A880}" srcOrd="3" destOrd="0" parTransId="{87C6401D-A245-4356-936D-05271B5861BD}" sibTransId="{EF1801B6-82E4-4FD8-9FA6-2499CBB53834}"/>
    <dgm:cxn modelId="{AC5CCBC2-9CE5-4C38-81ED-F893EC3B3B3B}" srcId="{804F264C-91A6-4BED-B658-F615FEE55668}" destId="{0128291F-9258-4274-B162-C67C50F2403C}" srcOrd="1" destOrd="0" parTransId="{1ACD7F27-969F-4A1B-ADF3-F83BBE3FDDE3}" sibTransId="{A894DE71-1712-49C8-856C-E08B5CCF0EE7}"/>
    <dgm:cxn modelId="{4D3A0DD4-1BFC-4F30-94E9-95A676822F72}" type="presOf" srcId="{8BA174D3-AC43-4119-9FA4-EF71C690A880}" destId="{17C7E4F1-C7CA-43F7-98B1-900815E25422}" srcOrd="0" destOrd="0" presId="urn:microsoft.com/office/officeart/2008/layout/IncreasingCircleProcess"/>
    <dgm:cxn modelId="{431497DD-0829-4ED0-A489-F0AA37ADA25A}" srcId="{804F264C-91A6-4BED-B658-F615FEE55668}" destId="{C1BE0D7A-9E95-4370-9830-1490BA728FD8}" srcOrd="2" destOrd="0" parTransId="{E39E9CB1-A409-4F23-ADD4-CD24AFA07A82}" sibTransId="{A56E873E-637C-4AC6-B44E-DF84DACF28F7}"/>
    <dgm:cxn modelId="{FC1847EC-3F80-473F-95FE-E94492CD84BF}" type="presOf" srcId="{804F264C-91A6-4BED-B658-F615FEE55668}" destId="{463DB288-FE73-4EEF-A9F4-13771CB0FE7C}" srcOrd="0" destOrd="0" presId="urn:microsoft.com/office/officeart/2008/layout/IncreasingCircleProcess"/>
    <dgm:cxn modelId="{C33F3DED-FC29-4828-A4E0-284CC147576A}" type="presOf" srcId="{3177D9A7-ACAA-479E-9AEE-CC395658A6A3}" destId="{76AD8577-BE1E-4422-B949-6CCA4DCC7BE8}" srcOrd="0" destOrd="0" presId="urn:microsoft.com/office/officeart/2008/layout/IncreasingCircleProcess"/>
    <dgm:cxn modelId="{5F846260-B5DD-4CA5-8D1B-8113222E45E8}" type="presParOf" srcId="{463DB288-FE73-4EEF-A9F4-13771CB0FE7C}" destId="{9B905432-EA57-4007-99AC-4ACFFED2B8F3}" srcOrd="0" destOrd="0" presId="urn:microsoft.com/office/officeart/2008/layout/IncreasingCircleProcess"/>
    <dgm:cxn modelId="{A5703A31-2355-4DC1-B60F-20AF300B661F}" type="presParOf" srcId="{9B905432-EA57-4007-99AC-4ACFFED2B8F3}" destId="{DBD8C124-8578-4103-9D76-EF315A9CA5D6}" srcOrd="0" destOrd="0" presId="urn:microsoft.com/office/officeart/2008/layout/IncreasingCircleProcess"/>
    <dgm:cxn modelId="{E015A7E1-E1AD-4BCB-8F8B-1F375BB57073}" type="presParOf" srcId="{9B905432-EA57-4007-99AC-4ACFFED2B8F3}" destId="{15045455-75A9-4E06-9584-13CE4048D339}" srcOrd="1" destOrd="0" presId="urn:microsoft.com/office/officeart/2008/layout/IncreasingCircleProcess"/>
    <dgm:cxn modelId="{DF9724E7-D204-48FC-B94B-744099583405}" type="presParOf" srcId="{9B905432-EA57-4007-99AC-4ACFFED2B8F3}" destId="{4FBD0806-1BFE-476A-8B00-A9A84DC7DFA5}" srcOrd="2" destOrd="0" presId="urn:microsoft.com/office/officeart/2008/layout/IncreasingCircleProcess"/>
    <dgm:cxn modelId="{7EF04BEA-2E6F-4906-9755-56584380A70E}" type="presParOf" srcId="{9B905432-EA57-4007-99AC-4ACFFED2B8F3}" destId="{76AD8577-BE1E-4422-B949-6CCA4DCC7BE8}" srcOrd="3" destOrd="0" presId="urn:microsoft.com/office/officeart/2008/layout/IncreasingCircleProcess"/>
    <dgm:cxn modelId="{B4E81B7E-3CB2-48CE-B96F-FC19F509352D}" type="presParOf" srcId="{463DB288-FE73-4EEF-A9F4-13771CB0FE7C}" destId="{B196168D-6634-4FA6-ABFA-21FBEFB9FE0A}" srcOrd="1" destOrd="0" presId="urn:microsoft.com/office/officeart/2008/layout/IncreasingCircleProcess"/>
    <dgm:cxn modelId="{D1E91B85-A217-4030-8A40-DC807179EF08}" type="presParOf" srcId="{463DB288-FE73-4EEF-A9F4-13771CB0FE7C}" destId="{E50FCEF0-341B-4264-A3FD-6C2B50620B7C}" srcOrd="2" destOrd="0" presId="urn:microsoft.com/office/officeart/2008/layout/IncreasingCircleProcess"/>
    <dgm:cxn modelId="{386B1E62-E614-451B-AB75-6C34F336864C}" type="presParOf" srcId="{E50FCEF0-341B-4264-A3FD-6C2B50620B7C}" destId="{265D2283-9181-4659-9017-F7511D3315B4}" srcOrd="0" destOrd="0" presId="urn:microsoft.com/office/officeart/2008/layout/IncreasingCircleProcess"/>
    <dgm:cxn modelId="{5387748E-C0BB-4E06-B912-72E2BE9F9AE8}" type="presParOf" srcId="{E50FCEF0-341B-4264-A3FD-6C2B50620B7C}" destId="{45EF706F-AC55-41EE-B897-76DEB3F0BB00}" srcOrd="1" destOrd="0" presId="urn:microsoft.com/office/officeart/2008/layout/IncreasingCircleProcess"/>
    <dgm:cxn modelId="{717C4E9F-3BC1-415E-BC26-494BCBE095D3}" type="presParOf" srcId="{E50FCEF0-341B-4264-A3FD-6C2B50620B7C}" destId="{BA55088C-4786-4076-B8C3-77453833F00F}" srcOrd="2" destOrd="0" presId="urn:microsoft.com/office/officeart/2008/layout/IncreasingCircleProcess"/>
    <dgm:cxn modelId="{A85498F7-B266-4B53-A828-44C939F02106}" type="presParOf" srcId="{E50FCEF0-341B-4264-A3FD-6C2B50620B7C}" destId="{3D4E41AB-616E-4BE1-93FB-8DDEDC267A53}" srcOrd="3" destOrd="0" presId="urn:microsoft.com/office/officeart/2008/layout/IncreasingCircleProcess"/>
    <dgm:cxn modelId="{34BD20D1-AD26-4184-A05F-9097FB75D927}" type="presParOf" srcId="{463DB288-FE73-4EEF-A9F4-13771CB0FE7C}" destId="{A9638DF6-6D44-4D5D-9031-4224AB4A68E2}" srcOrd="3" destOrd="0" presId="urn:microsoft.com/office/officeart/2008/layout/IncreasingCircleProcess"/>
    <dgm:cxn modelId="{B11E87F2-B578-4601-80D8-3C1DC5FAFAB9}" type="presParOf" srcId="{463DB288-FE73-4EEF-A9F4-13771CB0FE7C}" destId="{843A6A8B-5A08-40E3-9F2E-3F233DDC4C4F}" srcOrd="4" destOrd="0" presId="urn:microsoft.com/office/officeart/2008/layout/IncreasingCircleProcess"/>
    <dgm:cxn modelId="{AA763563-5399-41BB-BA30-780F7E2AE0DF}" type="presParOf" srcId="{843A6A8B-5A08-40E3-9F2E-3F233DDC4C4F}" destId="{3C495CC3-5D24-45DE-A032-D76F4381AE1F}" srcOrd="0" destOrd="0" presId="urn:microsoft.com/office/officeart/2008/layout/IncreasingCircleProcess"/>
    <dgm:cxn modelId="{1C336D82-02A2-4C2F-B2D8-C8525FD4CE4D}" type="presParOf" srcId="{843A6A8B-5A08-40E3-9F2E-3F233DDC4C4F}" destId="{E7963AE9-39B6-4A20-BD0D-6C8ACD610E8B}" srcOrd="1" destOrd="0" presId="urn:microsoft.com/office/officeart/2008/layout/IncreasingCircleProcess"/>
    <dgm:cxn modelId="{45365347-729D-4F91-8BE1-E1A36BF2C6E3}" type="presParOf" srcId="{843A6A8B-5A08-40E3-9F2E-3F233DDC4C4F}" destId="{FEF7D898-E514-4603-A7DB-22F7002F9C90}" srcOrd="2" destOrd="0" presId="urn:microsoft.com/office/officeart/2008/layout/IncreasingCircleProcess"/>
    <dgm:cxn modelId="{DB188102-CE35-4BA1-9EA0-EA6E8764C1AC}" type="presParOf" srcId="{843A6A8B-5A08-40E3-9F2E-3F233DDC4C4F}" destId="{16213563-56C6-440D-BD0B-69B9379674D1}" srcOrd="3" destOrd="0" presId="urn:microsoft.com/office/officeart/2008/layout/IncreasingCircleProcess"/>
    <dgm:cxn modelId="{EE33CC34-0724-4FA1-B355-52DE522B336D}" type="presParOf" srcId="{463DB288-FE73-4EEF-A9F4-13771CB0FE7C}" destId="{B01F377C-5CFA-43CA-9E73-4BD6116E91F9}" srcOrd="5" destOrd="0" presId="urn:microsoft.com/office/officeart/2008/layout/IncreasingCircleProcess"/>
    <dgm:cxn modelId="{D93617AB-FDED-4729-B685-2933347BD22A}" type="presParOf" srcId="{463DB288-FE73-4EEF-A9F4-13771CB0FE7C}" destId="{ABAE8CB0-0D10-44B0-9F39-EAD5E33CB439}" srcOrd="6" destOrd="0" presId="urn:microsoft.com/office/officeart/2008/layout/IncreasingCircleProcess"/>
    <dgm:cxn modelId="{2608FE5C-DCB3-4C5D-A149-264B9B38493E}" type="presParOf" srcId="{ABAE8CB0-0D10-44B0-9F39-EAD5E33CB439}" destId="{885A6DE1-DEBD-4BD8-A88A-9A703A883B8C}" srcOrd="0" destOrd="0" presId="urn:microsoft.com/office/officeart/2008/layout/IncreasingCircleProcess"/>
    <dgm:cxn modelId="{DB70C437-AB09-44C6-85ED-3B7648D6FC38}" type="presParOf" srcId="{ABAE8CB0-0D10-44B0-9F39-EAD5E33CB439}" destId="{48E38C10-7A2C-4344-BE3C-70A4788D267F}" srcOrd="1" destOrd="0" presId="urn:microsoft.com/office/officeart/2008/layout/IncreasingCircleProcess"/>
    <dgm:cxn modelId="{0C25F18F-ADC7-4DD3-9461-183A25AA5FDC}" type="presParOf" srcId="{ABAE8CB0-0D10-44B0-9F39-EAD5E33CB439}" destId="{AC72571D-D62F-4ECD-A861-AB8F9918A803}" srcOrd="2" destOrd="0" presId="urn:microsoft.com/office/officeart/2008/layout/IncreasingCircleProcess"/>
    <dgm:cxn modelId="{C49F5DBE-7411-4500-B135-F0C50AFFD9B4}" type="presParOf" srcId="{ABAE8CB0-0D10-44B0-9F39-EAD5E33CB439}" destId="{17C7E4F1-C7CA-43F7-98B1-900815E25422}" srcOrd="3" destOrd="0" presId="urn:microsoft.com/office/officeart/2008/layout/IncreasingCircle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B7DDDA-C93D-4B92-98DF-56D9F187B34B}">
      <dsp:nvSpPr>
        <dsp:cNvPr id="0" name=""/>
        <dsp:cNvSpPr/>
      </dsp:nvSpPr>
      <dsp:spPr>
        <a:xfrm>
          <a:off x="0" y="0"/>
          <a:ext cx="3272268" cy="660267"/>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i="1" kern="1200" dirty="0">
              <a:solidFill>
                <a:schemeClr val="tx1"/>
              </a:solidFill>
              <a:latin typeface="Bahnschrift SemiBold Condensed" panose="020B0502040204020203" pitchFamily="34" charset="0"/>
            </a:rPr>
            <a:t>Decomposition</a:t>
          </a:r>
          <a:endParaRPr lang="tr-TR" sz="2600" b="1" i="1" kern="1200" dirty="0">
            <a:solidFill>
              <a:schemeClr val="tx1"/>
            </a:solidFill>
            <a:latin typeface="Bahnschrift SemiBold Condensed" panose="020B0502040204020203" pitchFamily="34" charset="0"/>
          </a:endParaRPr>
        </a:p>
      </dsp:txBody>
      <dsp:txXfrm>
        <a:off x="19339" y="19339"/>
        <a:ext cx="2503995" cy="621589"/>
      </dsp:txXfrm>
    </dsp:sp>
    <dsp:sp modelId="{2125D684-D79D-40EA-8EB3-F0CFA634ECF2}">
      <dsp:nvSpPr>
        <dsp:cNvPr id="0" name=""/>
        <dsp:cNvSpPr/>
      </dsp:nvSpPr>
      <dsp:spPr>
        <a:xfrm>
          <a:off x="274052" y="780315"/>
          <a:ext cx="3272268" cy="660267"/>
        </a:xfrm>
        <a:prstGeom prst="roundRect">
          <a:avLst>
            <a:gd name="adj" fmla="val 10000"/>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i="1" kern="1200" dirty="0">
              <a:solidFill>
                <a:schemeClr val="tx1"/>
              </a:solidFill>
              <a:latin typeface="Bahnschrift SemiBold Condensed" panose="020B0502040204020203" pitchFamily="34" charset="0"/>
            </a:rPr>
            <a:t>Pattern</a:t>
          </a:r>
          <a:r>
            <a:rPr lang="en-US" sz="2600" kern="1200" dirty="0"/>
            <a:t> </a:t>
          </a:r>
          <a:r>
            <a:rPr lang="en-US" sz="2600" b="1" i="1" kern="1200" dirty="0">
              <a:solidFill>
                <a:schemeClr val="tx1"/>
              </a:solidFill>
              <a:latin typeface="Bahnschrift SemiBold Condensed" panose="020B0502040204020203" pitchFamily="34" charset="0"/>
            </a:rPr>
            <a:t>Recognition</a:t>
          </a:r>
          <a:endParaRPr lang="tr-TR" sz="2600" b="1" i="1" kern="1200" dirty="0">
            <a:solidFill>
              <a:schemeClr val="tx1"/>
            </a:solidFill>
            <a:latin typeface="Bahnschrift SemiBold Condensed" panose="020B0502040204020203" pitchFamily="34" charset="0"/>
          </a:endParaRPr>
        </a:p>
      </dsp:txBody>
      <dsp:txXfrm>
        <a:off x="293391" y="799654"/>
        <a:ext cx="2530364" cy="621589"/>
      </dsp:txXfrm>
    </dsp:sp>
    <dsp:sp modelId="{0DF46CBD-F9D8-4820-987E-9D3339848624}">
      <dsp:nvSpPr>
        <dsp:cNvPr id="0" name=""/>
        <dsp:cNvSpPr/>
      </dsp:nvSpPr>
      <dsp:spPr>
        <a:xfrm>
          <a:off x="544014" y="1560631"/>
          <a:ext cx="3272268" cy="660267"/>
        </a:xfrm>
        <a:prstGeom prst="roundRect">
          <a:avLst>
            <a:gd name="adj" fmla="val 10000"/>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i="1" kern="1200" dirty="0">
              <a:solidFill>
                <a:schemeClr val="tx1"/>
              </a:solidFill>
              <a:latin typeface="Bahnschrift SemiBold Condensed" panose="020B0502040204020203" pitchFamily="34" charset="0"/>
            </a:rPr>
            <a:t>Abstraction</a:t>
          </a:r>
          <a:endParaRPr lang="tr-TR" sz="2600" b="1" i="1" kern="1200" dirty="0">
            <a:solidFill>
              <a:schemeClr val="tx1"/>
            </a:solidFill>
            <a:latin typeface="Bahnschrift SemiBold Condensed" panose="020B0502040204020203" pitchFamily="34" charset="0"/>
          </a:endParaRPr>
        </a:p>
      </dsp:txBody>
      <dsp:txXfrm>
        <a:off x="563353" y="1579970"/>
        <a:ext cx="2534454" cy="621589"/>
      </dsp:txXfrm>
    </dsp:sp>
    <dsp:sp modelId="{2E70363D-7E19-4E99-BF44-47D1C00363DF}">
      <dsp:nvSpPr>
        <dsp:cNvPr id="0" name=""/>
        <dsp:cNvSpPr/>
      </dsp:nvSpPr>
      <dsp:spPr>
        <a:xfrm>
          <a:off x="818067" y="2340947"/>
          <a:ext cx="3272268" cy="660267"/>
        </a:xfrm>
        <a:prstGeom prst="roundRect">
          <a:avLst>
            <a:gd name="adj" fmla="val 1000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i="1" kern="1200" dirty="0">
              <a:solidFill>
                <a:schemeClr val="tx1"/>
              </a:solidFill>
              <a:latin typeface="Bahnschrift SemiBold Condensed" panose="020B0502040204020203" pitchFamily="34" charset="0"/>
            </a:rPr>
            <a:t>Algorithmic Thinking</a:t>
          </a:r>
          <a:endParaRPr lang="tr-TR" sz="2600" b="1" i="1" kern="1200" dirty="0">
            <a:solidFill>
              <a:schemeClr val="tx1"/>
            </a:solidFill>
            <a:latin typeface="Bahnschrift SemiBold Condensed" panose="020B0502040204020203" pitchFamily="34" charset="0"/>
          </a:endParaRPr>
        </a:p>
      </dsp:txBody>
      <dsp:txXfrm>
        <a:off x="837406" y="2360286"/>
        <a:ext cx="2530364" cy="621589"/>
      </dsp:txXfrm>
    </dsp:sp>
    <dsp:sp modelId="{D35EB619-A688-4E40-A935-89E607691E54}">
      <dsp:nvSpPr>
        <dsp:cNvPr id="0" name=""/>
        <dsp:cNvSpPr/>
      </dsp:nvSpPr>
      <dsp:spPr>
        <a:xfrm>
          <a:off x="2843095" y="505704"/>
          <a:ext cx="429173" cy="429173"/>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tr-TR" sz="1900" kern="1200"/>
        </a:p>
      </dsp:txBody>
      <dsp:txXfrm>
        <a:off x="2939659" y="505704"/>
        <a:ext cx="236045" cy="322953"/>
      </dsp:txXfrm>
    </dsp:sp>
    <dsp:sp modelId="{C413CA4A-ADE6-4466-97D7-B347E5B0E2A0}">
      <dsp:nvSpPr>
        <dsp:cNvPr id="0" name=""/>
        <dsp:cNvSpPr/>
      </dsp:nvSpPr>
      <dsp:spPr>
        <a:xfrm>
          <a:off x="3117147" y="1286020"/>
          <a:ext cx="429173" cy="429173"/>
        </a:xfrm>
        <a:prstGeom prst="downArrow">
          <a:avLst>
            <a:gd name="adj1" fmla="val 55000"/>
            <a:gd name="adj2" fmla="val 45000"/>
          </a:avLst>
        </a:prstGeom>
        <a:solidFill>
          <a:schemeClr val="accent4">
            <a:tint val="40000"/>
            <a:alpha val="90000"/>
            <a:hueOff val="5430963"/>
            <a:satOff val="-25622"/>
            <a:lumOff val="-925"/>
            <a:alphaOff val="0"/>
          </a:schemeClr>
        </a:solidFill>
        <a:ln w="12700" cap="flat" cmpd="sng" algn="ctr">
          <a:solidFill>
            <a:schemeClr val="accent4">
              <a:tint val="40000"/>
              <a:alpha val="90000"/>
              <a:hueOff val="5430963"/>
              <a:satOff val="-25622"/>
              <a:lumOff val="-9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tr-TR" sz="1900" kern="1200"/>
        </a:p>
      </dsp:txBody>
      <dsp:txXfrm>
        <a:off x="3213711" y="1286020"/>
        <a:ext cx="236045" cy="322953"/>
      </dsp:txXfrm>
    </dsp:sp>
    <dsp:sp modelId="{07F02D1F-2CD6-430A-BAB8-F067AEC5D156}">
      <dsp:nvSpPr>
        <dsp:cNvPr id="0" name=""/>
        <dsp:cNvSpPr/>
      </dsp:nvSpPr>
      <dsp:spPr>
        <a:xfrm>
          <a:off x="3387109" y="2066336"/>
          <a:ext cx="429173" cy="429173"/>
        </a:xfrm>
        <a:prstGeom prst="downArrow">
          <a:avLst>
            <a:gd name="adj1" fmla="val 55000"/>
            <a:gd name="adj2" fmla="val 45000"/>
          </a:avLst>
        </a:prstGeom>
        <a:solidFill>
          <a:schemeClr val="accent4">
            <a:tint val="40000"/>
            <a:alpha val="90000"/>
            <a:hueOff val="10861925"/>
            <a:satOff val="-51245"/>
            <a:lumOff val="-1851"/>
            <a:alphaOff val="0"/>
          </a:schemeClr>
        </a:solidFill>
        <a:ln w="12700" cap="flat" cmpd="sng" algn="ctr">
          <a:solidFill>
            <a:schemeClr val="accent4">
              <a:tint val="40000"/>
              <a:alpha val="90000"/>
              <a:hueOff val="10861925"/>
              <a:satOff val="-51245"/>
              <a:lumOff val="-185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endParaRPr lang="tr-TR" sz="1900" kern="1200"/>
        </a:p>
      </dsp:txBody>
      <dsp:txXfrm>
        <a:off x="3483673" y="2066336"/>
        <a:ext cx="236045" cy="32295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8C124-8578-4103-9D76-EF315A9CA5D6}">
      <dsp:nvSpPr>
        <dsp:cNvPr id="0" name=""/>
        <dsp:cNvSpPr/>
      </dsp:nvSpPr>
      <dsp:spPr>
        <a:xfrm>
          <a:off x="611" y="0"/>
          <a:ext cx="673259" cy="673259"/>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045455-75A9-4E06-9584-13CE4048D339}">
      <dsp:nvSpPr>
        <dsp:cNvPr id="0" name=""/>
        <dsp:cNvSpPr/>
      </dsp:nvSpPr>
      <dsp:spPr>
        <a:xfrm>
          <a:off x="67937" y="67325"/>
          <a:ext cx="538607" cy="538607"/>
        </a:xfrm>
        <a:prstGeom prst="chord">
          <a:avLst>
            <a:gd name="adj1" fmla="val 1800000"/>
            <a:gd name="adj2" fmla="val 900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AD8577-BE1E-4422-B949-6CCA4DCC7BE8}">
      <dsp:nvSpPr>
        <dsp:cNvPr id="0" name=""/>
        <dsp:cNvSpPr/>
      </dsp:nvSpPr>
      <dsp:spPr>
        <a:xfrm>
          <a:off x="814133" y="0"/>
          <a:ext cx="1991726" cy="673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b" anchorCtr="0">
          <a:noAutofit/>
        </a:bodyPr>
        <a:lstStyle/>
        <a:p>
          <a:pPr marL="0" lvl="0" indent="0" algn="l" defTabSz="622300">
            <a:lnSpc>
              <a:spcPct val="90000"/>
            </a:lnSpc>
            <a:spcBef>
              <a:spcPct val="0"/>
            </a:spcBef>
            <a:spcAft>
              <a:spcPct val="35000"/>
            </a:spcAft>
            <a:buNone/>
          </a:pPr>
          <a:r>
            <a:rPr lang="tr-TR" sz="1400" kern="1200" dirty="0">
              <a:latin typeface="Bahnschrift SemiCondensed" panose="020B0502040204020203" pitchFamily="34" charset="0"/>
            </a:rPr>
            <a:t>B</a:t>
          </a:r>
          <a:r>
            <a:rPr lang="en-US" sz="1400" kern="1200" dirty="0" err="1">
              <a:latin typeface="Bahnschrift SemiCondensed" panose="020B0502040204020203" pitchFamily="34" charset="0"/>
            </a:rPr>
            <a:t>reaking</a:t>
          </a:r>
          <a:r>
            <a:rPr lang="en-US" sz="1400" kern="1200" dirty="0">
              <a:latin typeface="Bahnschrift SemiCondensed" panose="020B0502040204020203" pitchFamily="34" charset="0"/>
            </a:rPr>
            <a:t> down the problem into smaller, more manageable parts</a:t>
          </a:r>
          <a:endParaRPr lang="tr-TR" sz="1400" kern="1200" dirty="0">
            <a:latin typeface="Bahnschrift SemiCondensed" panose="020B0502040204020203" pitchFamily="34" charset="0"/>
          </a:endParaRPr>
        </a:p>
      </dsp:txBody>
      <dsp:txXfrm>
        <a:off x="814133" y="0"/>
        <a:ext cx="1991726" cy="673259"/>
      </dsp:txXfrm>
    </dsp:sp>
    <dsp:sp modelId="{265D2283-9181-4659-9017-F7511D3315B4}">
      <dsp:nvSpPr>
        <dsp:cNvPr id="0" name=""/>
        <dsp:cNvSpPr/>
      </dsp:nvSpPr>
      <dsp:spPr>
        <a:xfrm>
          <a:off x="2946122" y="0"/>
          <a:ext cx="673259" cy="673259"/>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EF706F-AC55-41EE-B897-76DEB3F0BB00}">
      <dsp:nvSpPr>
        <dsp:cNvPr id="0" name=""/>
        <dsp:cNvSpPr/>
      </dsp:nvSpPr>
      <dsp:spPr>
        <a:xfrm>
          <a:off x="3013448" y="67325"/>
          <a:ext cx="538607" cy="538607"/>
        </a:xfrm>
        <a:prstGeom prst="chord">
          <a:avLst>
            <a:gd name="adj1" fmla="val 0"/>
            <a:gd name="adj2" fmla="val 10800000"/>
          </a:avLst>
        </a:prstGeom>
        <a:solidFill>
          <a:schemeClr val="accent5">
            <a:hueOff val="-2252848"/>
            <a:satOff val="-5806"/>
            <a:lumOff val="-3922"/>
            <a:alphaOff val="0"/>
          </a:schemeClr>
        </a:solidFill>
        <a:ln w="12700" cap="flat" cmpd="sng" algn="ctr">
          <a:solidFill>
            <a:schemeClr val="accent5">
              <a:hueOff val="-2252848"/>
              <a:satOff val="-5806"/>
              <a:lumOff val="-392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4E41AB-616E-4BE1-93FB-8DDEDC267A53}">
      <dsp:nvSpPr>
        <dsp:cNvPr id="0" name=""/>
        <dsp:cNvSpPr/>
      </dsp:nvSpPr>
      <dsp:spPr>
        <a:xfrm>
          <a:off x="3759645" y="0"/>
          <a:ext cx="1991726" cy="673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b" anchorCtr="0">
          <a:noAutofit/>
        </a:bodyPr>
        <a:lstStyle/>
        <a:p>
          <a:pPr marL="0" lvl="0" indent="0" algn="l" defTabSz="622300">
            <a:lnSpc>
              <a:spcPct val="90000"/>
            </a:lnSpc>
            <a:spcBef>
              <a:spcPct val="0"/>
            </a:spcBef>
            <a:spcAft>
              <a:spcPct val="35000"/>
            </a:spcAft>
            <a:buNone/>
          </a:pPr>
          <a:r>
            <a:rPr lang="tr-TR" sz="1400" kern="1200" dirty="0">
              <a:latin typeface="Bahnschrift SemiCondensed" panose="020B0502040204020203" pitchFamily="34" charset="0"/>
            </a:rPr>
            <a:t>F</a:t>
          </a:r>
          <a:r>
            <a:rPr lang="en-US" sz="1400" kern="1200" dirty="0" err="1">
              <a:latin typeface="Bahnschrift SemiCondensed" panose="020B0502040204020203" pitchFamily="34" charset="0"/>
            </a:rPr>
            <a:t>ocusing</a:t>
          </a:r>
          <a:r>
            <a:rPr lang="en-US" sz="1400" kern="1200" dirty="0">
              <a:latin typeface="Bahnschrift SemiCondensed" panose="020B0502040204020203" pitchFamily="34" charset="0"/>
            </a:rPr>
            <a:t> on the important information only, ignoring irrelevant details</a:t>
          </a:r>
          <a:endParaRPr lang="tr-TR" sz="1400" kern="1200" dirty="0">
            <a:latin typeface="Bahnschrift SemiCondensed" panose="020B0502040204020203" pitchFamily="34" charset="0"/>
          </a:endParaRPr>
        </a:p>
      </dsp:txBody>
      <dsp:txXfrm>
        <a:off x="3759645" y="0"/>
        <a:ext cx="1991726" cy="673259"/>
      </dsp:txXfrm>
    </dsp:sp>
    <dsp:sp modelId="{3C495CC3-5D24-45DE-A032-D76F4381AE1F}">
      <dsp:nvSpPr>
        <dsp:cNvPr id="0" name=""/>
        <dsp:cNvSpPr/>
      </dsp:nvSpPr>
      <dsp:spPr>
        <a:xfrm>
          <a:off x="5891634" y="0"/>
          <a:ext cx="673259" cy="673259"/>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963AE9-39B6-4A20-BD0D-6C8ACD610E8B}">
      <dsp:nvSpPr>
        <dsp:cNvPr id="0" name=""/>
        <dsp:cNvSpPr/>
      </dsp:nvSpPr>
      <dsp:spPr>
        <a:xfrm>
          <a:off x="5958960" y="67325"/>
          <a:ext cx="538607" cy="538607"/>
        </a:xfrm>
        <a:prstGeom prst="chord">
          <a:avLst>
            <a:gd name="adj1" fmla="val 19800000"/>
            <a:gd name="adj2" fmla="val 12600000"/>
          </a:avLst>
        </a:prstGeom>
        <a:solidFill>
          <a:schemeClr val="accent5">
            <a:hueOff val="-4505695"/>
            <a:satOff val="-11613"/>
            <a:lumOff val="-7843"/>
            <a:alphaOff val="0"/>
          </a:schemeClr>
        </a:solidFill>
        <a:ln w="12700" cap="flat" cmpd="sng" algn="ctr">
          <a:solidFill>
            <a:schemeClr val="accent5">
              <a:hueOff val="-4505695"/>
              <a:satOff val="-11613"/>
              <a:lumOff val="-784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6213563-56C6-440D-BD0B-69B9379674D1}">
      <dsp:nvSpPr>
        <dsp:cNvPr id="0" name=""/>
        <dsp:cNvSpPr/>
      </dsp:nvSpPr>
      <dsp:spPr>
        <a:xfrm>
          <a:off x="6705156" y="0"/>
          <a:ext cx="1991726" cy="673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b" anchorCtr="0">
          <a:noAutofit/>
        </a:bodyPr>
        <a:lstStyle/>
        <a:p>
          <a:pPr marL="0" lvl="0" indent="0" algn="l" defTabSz="622300">
            <a:lnSpc>
              <a:spcPct val="90000"/>
            </a:lnSpc>
            <a:spcBef>
              <a:spcPct val="0"/>
            </a:spcBef>
            <a:spcAft>
              <a:spcPct val="35000"/>
            </a:spcAft>
            <a:buNone/>
          </a:pPr>
          <a:r>
            <a:rPr lang="tr-TR" sz="1400" kern="1200" dirty="0">
              <a:latin typeface="Bahnschrift SemiCondensed" panose="020B0502040204020203" pitchFamily="34" charset="0"/>
            </a:rPr>
            <a:t>L</a:t>
          </a:r>
          <a:r>
            <a:rPr lang="en-US" sz="1400" kern="1200" dirty="0" err="1">
              <a:latin typeface="Bahnschrift SemiCondensed" panose="020B0502040204020203" pitchFamily="34" charset="0"/>
            </a:rPr>
            <a:t>ooking</a:t>
          </a:r>
          <a:r>
            <a:rPr lang="en-US" sz="1400" kern="1200" dirty="0">
              <a:latin typeface="Bahnschrift SemiCondensed" panose="020B0502040204020203" pitchFamily="34" charset="0"/>
            </a:rPr>
            <a:t> for similarities within problems</a:t>
          </a:r>
          <a:endParaRPr lang="tr-TR" sz="1400" kern="1200" dirty="0">
            <a:latin typeface="Bahnschrift SemiCondensed" panose="020B0502040204020203" pitchFamily="34" charset="0"/>
          </a:endParaRPr>
        </a:p>
      </dsp:txBody>
      <dsp:txXfrm>
        <a:off x="6705156" y="0"/>
        <a:ext cx="1991726" cy="673259"/>
      </dsp:txXfrm>
    </dsp:sp>
    <dsp:sp modelId="{885A6DE1-DEBD-4BD8-A88A-9A703A883B8C}">
      <dsp:nvSpPr>
        <dsp:cNvPr id="0" name=""/>
        <dsp:cNvSpPr/>
      </dsp:nvSpPr>
      <dsp:spPr>
        <a:xfrm>
          <a:off x="8837145" y="0"/>
          <a:ext cx="673259" cy="673259"/>
        </a:xfrm>
        <a:prstGeom prst="ellipse">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8E38C10-7A2C-4344-BE3C-70A4788D267F}">
      <dsp:nvSpPr>
        <dsp:cNvPr id="0" name=""/>
        <dsp:cNvSpPr/>
      </dsp:nvSpPr>
      <dsp:spPr>
        <a:xfrm>
          <a:off x="8904471" y="67325"/>
          <a:ext cx="538607" cy="538607"/>
        </a:xfrm>
        <a:prstGeom prst="chord">
          <a:avLst>
            <a:gd name="adj1" fmla="val 16200000"/>
            <a:gd name="adj2" fmla="val 16200000"/>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7C7E4F1-C7CA-43F7-98B1-900815E25422}">
      <dsp:nvSpPr>
        <dsp:cNvPr id="0" name=""/>
        <dsp:cNvSpPr/>
      </dsp:nvSpPr>
      <dsp:spPr>
        <a:xfrm>
          <a:off x="9650667" y="0"/>
          <a:ext cx="1991726" cy="6732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 tIns="35560" rIns="35560" bIns="35560" numCol="1" spcCol="1270" anchor="b" anchorCtr="0">
          <a:noAutofit/>
        </a:bodyPr>
        <a:lstStyle/>
        <a:p>
          <a:pPr marL="0" lvl="0" indent="0" algn="l" defTabSz="622300">
            <a:lnSpc>
              <a:spcPct val="90000"/>
            </a:lnSpc>
            <a:spcBef>
              <a:spcPct val="0"/>
            </a:spcBef>
            <a:spcAft>
              <a:spcPct val="35000"/>
            </a:spcAft>
            <a:buNone/>
          </a:pPr>
          <a:r>
            <a:rPr lang="tr-TR" sz="1400" kern="1200" dirty="0">
              <a:latin typeface="Bahnschrift SemiCondensed" panose="020B0502040204020203" pitchFamily="34" charset="0"/>
            </a:rPr>
            <a:t>D</a:t>
          </a:r>
          <a:r>
            <a:rPr lang="en-US" sz="1400" kern="1200" dirty="0" err="1">
              <a:latin typeface="Bahnschrift SemiCondensed" panose="020B0502040204020203" pitchFamily="34" charset="0"/>
            </a:rPr>
            <a:t>eveloping</a:t>
          </a:r>
          <a:r>
            <a:rPr lang="en-US" sz="1400" kern="1200" dirty="0">
              <a:latin typeface="Bahnschrift SemiCondensed" panose="020B0502040204020203" pitchFamily="34" charset="0"/>
            </a:rPr>
            <a:t> a step-by-step solution to the problem</a:t>
          </a:r>
          <a:endParaRPr lang="tr-TR" sz="1400" kern="1200" dirty="0">
            <a:latin typeface="Bahnschrift SemiCondensed" panose="020B0502040204020203" pitchFamily="34" charset="0"/>
          </a:endParaRPr>
        </a:p>
      </dsp:txBody>
      <dsp:txXfrm>
        <a:off x="9650667" y="0"/>
        <a:ext cx="1991726" cy="67325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8/layout/IncreasingCircleProcess">
  <dgm:title val=""/>
  <dgm:desc val=""/>
  <dgm:catLst>
    <dgm:cat type="list" pri="8300"/>
    <dgm:cat type="process" pri="43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param type="horzAlign" val="ctr"/>
          <dgm:param type="vertAlign" val="t"/>
        </dgm:alg>
      </dgm:if>
      <dgm:else name="Name3">
        <dgm:alg type="lin">
          <dgm:param type="linDir" val="fromR"/>
          <dgm:param type="horzAlign" val="ctr"/>
          <dgm:param type="vertAlign" val="t"/>
        </dgm:alg>
      </dgm:else>
    </dgm:choose>
    <dgm:shape xmlns:r="http://schemas.openxmlformats.org/officeDocument/2006/relationships" r:blip="">
      <dgm:adjLst/>
    </dgm:shape>
    <dgm:constrLst>
      <dgm:constr type="primFontSz" for="des" forName="Child" val="65"/>
      <dgm:constr type="primFontSz" for="des" forName="Parent" val="65"/>
      <dgm:constr type="primFontSz" for="des" forName="Child" refType="primFontSz" refFor="des" refForName="Parent" op="lte"/>
      <dgm:constr type="w" for="ch" forName="composite" refType="w"/>
      <dgm:constr type="h" for="ch" forName="composite" refType="h"/>
      <dgm:constr type="sp" refType="w" refFor="ch" refForName="composite" op="equ" fact="0.05"/>
      <dgm:constr type="w" for="ch" forName="sibTrans" refType="h" refFor="ch" refForName="composite" op="equ" fact="0.04"/>
    </dgm:constrLst>
    <dgm:forEach name="nodesForEach" axis="ch" ptType="node" cnt="7">
      <dgm:layoutNode name="composite">
        <dgm:alg type="composite">
          <dgm:param type="ar" val="0.8"/>
        </dgm:alg>
        <dgm:choose name="Name4">
          <dgm:if name="Name5" func="var" arg="dir" op="equ" val="norm">
            <dgm:constrLst>
              <dgm:constr type="l" for="ch" forName="Child" refType="w" fact="0.29"/>
              <dgm:constr type="t" for="ch" forName="Child" refType="h" fact="0.192"/>
              <dgm:constr type="w" for="ch" forName="Child" refType="w" fact="0.71"/>
              <dgm:constr type="h" for="ch" forName="Child" refType="h" fact="0.808"/>
              <dgm:constr type="l" for="ch" forName="Parent" refType="w" fact="0.29"/>
              <dgm:constr type="t" for="ch" forName="Parent" refType="h" fact="0"/>
              <dgm:constr type="w" for="ch" forName="Parent" refType="w" fact="0.71"/>
              <dgm:constr type="h" for="ch" forName="Parent" refType="h" fact="0.192"/>
              <dgm:constr type="l" for="ch" forName="BackAccent" refType="w" fact="0"/>
              <dgm:constr type="t" for="ch" forName="BackAccent" refType="h" fact="0"/>
              <dgm:constr type="w" for="ch" forName="BackAccent" refType="w" fact="0.24"/>
              <dgm:constr type="h" for="ch" forName="BackAccent" refType="h" fact="0.192"/>
              <dgm:constr type="l" for="ch" forName="Accent" refType="w" fact="0.024"/>
              <dgm:constr type="t" for="ch" forName="Accent" refType="h" fact="0.0192"/>
              <dgm:constr type="w" for="ch" forName="Accent" refType="w" fact="0.192"/>
              <dgm:constr type="h" for="ch" forName="Accent" refType="h" fact="0.1536"/>
            </dgm:constrLst>
          </dgm:if>
          <dgm:else name="Name6">
            <dgm:constrLst>
              <dgm:constr type="r" for="ch" forName="Child" refType="w" fact="0.71"/>
              <dgm:constr type="t" for="ch" forName="Child" refType="h" fact="0.192"/>
              <dgm:constr type="w" for="ch" forName="Child" refType="w" fact="0.71"/>
              <dgm:constr type="h" for="ch" forName="Child" refType="h" fact="0.808"/>
              <dgm:constr type="r" for="ch" forName="Parent" refType="w" fact="0.71"/>
              <dgm:constr type="t" for="ch" forName="Parent" refType="h" fact="0"/>
              <dgm:constr type="w" for="ch" forName="Parent" refType="w" fact="0.71"/>
              <dgm:constr type="h" for="ch" forName="Parent" refType="h" fact="0.192"/>
              <dgm:constr type="r" for="ch" forName="BackAccent" refType="w"/>
              <dgm:constr type="t" for="ch" forName="BackAccent" refType="h" fact="0"/>
              <dgm:constr type="w" for="ch" forName="BackAccent" refType="w" fact="0.24"/>
              <dgm:constr type="h" for="ch" forName="BackAccent" refType="h" fact="0.192"/>
              <dgm:constr type="r" for="ch" forName="Accent" refType="w" fact="0.976"/>
              <dgm:constr type="t" for="ch" forName="Accent" refType="h" fact="0.0192"/>
              <dgm:constr type="w" for="ch" forName="Accent" refType="w" fact="0.192"/>
              <dgm:constr type="h" for="ch" forName="Accent" refType="h" fact="0.1536"/>
            </dgm:constrLst>
          </dgm:else>
        </dgm:choose>
        <dgm:layoutNode name="BackAccent" styleLbl="bgShp">
          <dgm:alg type="sp"/>
          <dgm:shape xmlns:r="http://schemas.openxmlformats.org/officeDocument/2006/relationships" type="ellipse" r:blip="">
            <dgm:adjLst/>
          </dgm:shape>
          <dgm:presOf/>
        </dgm:layoutNode>
        <dgm:layoutNode name="Accent" styleLbl="alignNode1">
          <dgm:alg type="sp"/>
          <dgm:choose name="Name7">
            <dgm:if name="Name8" axis="precedSib" ptType="node" func="cnt" op="equ" val="0">
              <dgm:choose name="Name9">
                <dgm:if name="Name10" axis="followSib" ptType="node" func="cnt" op="equ" val="0">
                  <dgm:shape xmlns:r="http://schemas.openxmlformats.org/officeDocument/2006/relationships" type="chord" r:blip="">
                    <dgm:adjLst>
                      <dgm:adj idx="1" val="-90"/>
                      <dgm:adj idx="2" val="-90"/>
                    </dgm:adjLst>
                  </dgm:shape>
                </dgm:if>
                <dgm:if name="Name11" axis="followSib" ptType="node" func="cnt" op="equ" val="1">
                  <dgm:shape xmlns:r="http://schemas.openxmlformats.org/officeDocument/2006/relationships" type="chord" r:blip="">
                    <dgm:adjLst>
                      <dgm:adj idx="1" val="0"/>
                      <dgm:adj idx="2" val="180"/>
                    </dgm:adjLst>
                  </dgm:shape>
                </dgm:if>
                <dgm:if name="Name12" axis="followSib" ptType="node" func="cnt" op="equ" val="2">
                  <dgm:shape xmlns:r="http://schemas.openxmlformats.org/officeDocument/2006/relationships" type="chord" r:blip="">
                    <dgm:adjLst>
                      <dgm:adj idx="1" val="19.4712"/>
                      <dgm:adj idx="2" val="160.5288"/>
                    </dgm:adjLst>
                  </dgm:shape>
                </dgm:if>
                <dgm:if name="Name13" axis="followSib" ptType="node" func="cnt" op="equ" val="3">
                  <dgm:shape xmlns:r="http://schemas.openxmlformats.org/officeDocument/2006/relationships" type="chord" r:blip="">
                    <dgm:adjLst>
                      <dgm:adj idx="1" val="30"/>
                      <dgm:adj idx="2" val="150"/>
                    </dgm:adjLst>
                  </dgm:shape>
                </dgm:if>
                <dgm:if name="Name14" axis="followSib" ptType="node" func="cnt" op="equ" val="4">
                  <dgm:shape xmlns:r="http://schemas.openxmlformats.org/officeDocument/2006/relationships" type="chord" r:blip="">
                    <dgm:adjLst>
                      <dgm:adj idx="1" val="38.8699"/>
                      <dgm:adj idx="2" val="143.1301"/>
                    </dgm:adjLst>
                  </dgm:shape>
                </dgm:if>
                <dgm:if name="Name15" axis="followSib" ptType="node" func="cnt" op="equ" val="5">
                  <dgm:shape xmlns:r="http://schemas.openxmlformats.org/officeDocument/2006/relationships" type="chord" r:blip="">
                    <dgm:adjLst>
                      <dgm:adj idx="1" val="41.8103"/>
                      <dgm:adj idx="2" val="138.1897"/>
                    </dgm:adjLst>
                  </dgm:shape>
                </dgm:if>
                <dgm:else name="Name16">
                  <dgm:shape xmlns:r="http://schemas.openxmlformats.org/officeDocument/2006/relationships" type="chord" r:blip="">
                    <dgm:adjLst>
                      <dgm:adj idx="1" val="45.5847"/>
                      <dgm:adj idx="2" val="134.4153"/>
                    </dgm:adjLst>
                  </dgm:shape>
                </dgm:else>
              </dgm:choose>
            </dgm:if>
            <dgm:if name="Name17" axis="precedSib" ptType="node" func="cnt" op="equ" val="1">
              <dgm:choose name="Name18">
                <dgm:if name="Name19" axis="followSib" ptType="node" func="cnt" op="equ" val="0">
                  <dgm:shape xmlns:r="http://schemas.openxmlformats.org/officeDocument/2006/relationships" type="chord" r:blip="">
                    <dgm:adjLst>
                      <dgm:adj idx="1" val="-90"/>
                      <dgm:adj idx="2" val="-90"/>
                    </dgm:adjLst>
                  </dgm:shape>
                </dgm:if>
                <dgm:if name="Name20" axis="followSib" ptType="node" func="cnt" op="equ" val="1">
                  <dgm:shape xmlns:r="http://schemas.openxmlformats.org/officeDocument/2006/relationships" type="chord" r:blip="">
                    <dgm:adjLst>
                      <dgm:adj idx="1" val="-19.4712"/>
                      <dgm:adj idx="2" val="-160.5288"/>
                    </dgm:adjLst>
                  </dgm:shape>
                </dgm:if>
                <dgm:if name="Name21" axis="followSib" ptType="node" func="cnt" op="equ" val="2">
                  <dgm:shape xmlns:r="http://schemas.openxmlformats.org/officeDocument/2006/relationships" type="chord" r:blip="">
                    <dgm:adjLst>
                      <dgm:adj idx="1" val="0"/>
                      <dgm:adj idx="2" val="180"/>
                    </dgm:adjLst>
                  </dgm:shape>
                </dgm:if>
                <dgm:if name="Name22" axis="followSib" ptType="node" func="cnt" op="equ" val="3">
                  <dgm:shape xmlns:r="http://schemas.openxmlformats.org/officeDocument/2006/relationships" type="chord" r:blip="">
                    <dgm:adjLst>
                      <dgm:adj idx="1" val="11.537"/>
                      <dgm:adj idx="2" val="168.463"/>
                    </dgm:adjLst>
                  </dgm:shape>
                </dgm:if>
                <dgm:if name="Name23" axis="followSib" ptType="node" func="cnt" op="equ" val="4">
                  <dgm:shape xmlns:r="http://schemas.openxmlformats.org/officeDocument/2006/relationships" type="chord" r:blip="">
                    <dgm:adjLst>
                      <dgm:adj idx="1" val="19.4712"/>
                      <dgm:adj idx="2" val="160.5288"/>
                    </dgm:adjLst>
                  </dgm:shape>
                </dgm:if>
                <dgm:else name="Name24">
                  <dgm:shape xmlns:r="http://schemas.openxmlformats.org/officeDocument/2006/relationships" type="chord" r:blip="">
                    <dgm:adjLst>
                      <dgm:adj idx="1" val="25.3769"/>
                      <dgm:adj idx="2" val="154.6231"/>
                    </dgm:adjLst>
                  </dgm:shape>
                </dgm:else>
              </dgm:choose>
            </dgm:if>
            <dgm:if name="Name25" axis="precedSib" ptType="node" func="cnt" op="equ" val="2">
              <dgm:choose name="Name26">
                <dgm:if name="Name27" axis="followSib" ptType="node" func="cnt" op="equ" val="0">
                  <dgm:shape xmlns:r="http://schemas.openxmlformats.org/officeDocument/2006/relationships" type="chord" r:blip="">
                    <dgm:adjLst>
                      <dgm:adj idx="1" val="-90"/>
                      <dgm:adj idx="2" val="-90"/>
                    </dgm:adjLst>
                  </dgm:shape>
                </dgm:if>
                <dgm:if name="Name28" axis="followSib" ptType="node" func="cnt" op="equ" val="1">
                  <dgm:shape xmlns:r="http://schemas.openxmlformats.org/officeDocument/2006/relationships" type="chord" r:blip="">
                    <dgm:adjLst>
                      <dgm:adj idx="1" val="-30"/>
                      <dgm:adj idx="2" val="-150"/>
                    </dgm:adjLst>
                  </dgm:shape>
                </dgm:if>
                <dgm:if name="Name29" axis="followSib" ptType="node" func="cnt" op="equ" val="2">
                  <dgm:shape xmlns:r="http://schemas.openxmlformats.org/officeDocument/2006/relationships" type="chord" r:blip="">
                    <dgm:adjLst>
                      <dgm:adj idx="1" val="-11.537"/>
                      <dgm:adj idx="2" val="-168.463"/>
                    </dgm:adjLst>
                  </dgm:shape>
                </dgm:if>
                <dgm:if name="Name30" axis="followSib" ptType="node" func="cnt" op="equ" val="3">
                  <dgm:shape xmlns:r="http://schemas.openxmlformats.org/officeDocument/2006/relationships" type="chord" r:blip="">
                    <dgm:adjLst>
                      <dgm:adj idx="1" val="0"/>
                      <dgm:adj idx="2" val="180"/>
                    </dgm:adjLst>
                  </dgm:shape>
                </dgm:if>
                <dgm:else name="Name31">
                  <dgm:shape xmlns:r="http://schemas.openxmlformats.org/officeDocument/2006/relationships" type="chord" r:blip="">
                    <dgm:adjLst>
                      <dgm:adj idx="1" val="8.2133"/>
                      <dgm:adj idx="2" val="171.7867"/>
                    </dgm:adjLst>
                  </dgm:shape>
                </dgm:else>
              </dgm:choose>
            </dgm:if>
            <dgm:if name="Name32" axis="precedSib" ptType="node" func="cnt" op="equ" val="3">
              <dgm:choose name="Name33">
                <dgm:if name="Name34" axis="followSib" ptType="node" func="cnt" op="equ" val="0">
                  <dgm:shape xmlns:r="http://schemas.openxmlformats.org/officeDocument/2006/relationships" type="chord" r:blip="">
                    <dgm:adjLst>
                      <dgm:adj idx="1" val="-90"/>
                      <dgm:adj idx="2" val="-90"/>
                    </dgm:adjLst>
                  </dgm:shape>
                </dgm:if>
                <dgm:if name="Name35" axis="followSib" ptType="node" func="cnt" op="equ" val="1">
                  <dgm:shape xmlns:r="http://schemas.openxmlformats.org/officeDocument/2006/relationships" type="chord" r:blip="">
                    <dgm:adjLst>
                      <dgm:adj idx="1" val="-38.8699"/>
                      <dgm:adj idx="2" val="-143.1301"/>
                    </dgm:adjLst>
                  </dgm:shape>
                </dgm:if>
                <dgm:if name="Name36" axis="followSib" ptType="node" func="cnt" op="equ" val="2">
                  <dgm:shape xmlns:r="http://schemas.openxmlformats.org/officeDocument/2006/relationships" type="chord" r:blip="">
                    <dgm:adjLst>
                      <dgm:adj idx="1" val="-19.4712"/>
                      <dgm:adj idx="2" val="-160.5288"/>
                    </dgm:adjLst>
                  </dgm:shape>
                </dgm:if>
                <dgm:else name="Name37">
                  <dgm:shape xmlns:r="http://schemas.openxmlformats.org/officeDocument/2006/relationships" type="chord" r:blip="">
                    <dgm:adjLst>
                      <dgm:adj idx="1" val="-8.2133"/>
                      <dgm:adj idx="2" val="-171.7867"/>
                    </dgm:adjLst>
                  </dgm:shape>
                </dgm:else>
              </dgm:choose>
            </dgm:if>
            <dgm:if name="Name38" axis="precedSib" ptType="node" func="cnt" op="equ" val="4">
              <dgm:choose name="Name39">
                <dgm:if name="Name40" axis="followSib" ptType="node" func="cnt" op="equ" val="0">
                  <dgm:shape xmlns:r="http://schemas.openxmlformats.org/officeDocument/2006/relationships" type="chord" r:blip="">
                    <dgm:adjLst>
                      <dgm:adj idx="1" val="-90"/>
                      <dgm:adj idx="2" val="-90"/>
                    </dgm:adjLst>
                  </dgm:shape>
                </dgm:if>
                <dgm:if name="Name41" axis="followSib" ptType="node" func="cnt" op="equ" val="1">
                  <dgm:shape xmlns:r="http://schemas.openxmlformats.org/officeDocument/2006/relationships" type="chord" r:blip="">
                    <dgm:adjLst>
                      <dgm:adj idx="1" val="-41.8103"/>
                      <dgm:adj idx="2" val="-138.1897"/>
                    </dgm:adjLst>
                  </dgm:shape>
                </dgm:if>
                <dgm:else name="Name42">
                  <dgm:shape xmlns:r="http://schemas.openxmlformats.org/officeDocument/2006/relationships" type="chord" r:blip="">
                    <dgm:adjLst>
                      <dgm:adj idx="1" val="-25.3769"/>
                      <dgm:adj idx="2" val="-154.6231"/>
                    </dgm:adjLst>
                  </dgm:shape>
                </dgm:else>
              </dgm:choose>
            </dgm:if>
            <dgm:if name="Name43" axis="precedSib" ptType="node" func="cnt" op="equ" val="5">
              <dgm:choose name="Name44">
                <dgm:if name="Name45" axis="followSib" ptType="node" func="cnt" op="equ" val="0">
                  <dgm:shape xmlns:r="http://schemas.openxmlformats.org/officeDocument/2006/relationships" type="chord" r:blip="">
                    <dgm:adjLst>
                      <dgm:adj idx="1" val="-90"/>
                      <dgm:adj idx="2" val="-90"/>
                    </dgm:adjLst>
                  </dgm:shape>
                </dgm:if>
                <dgm:else name="Name46">
                  <dgm:shape xmlns:r="http://schemas.openxmlformats.org/officeDocument/2006/relationships" type="chord" r:blip="">
                    <dgm:adjLst>
                      <dgm:adj idx="1" val="-45.5847"/>
                      <dgm:adj idx="2" val="-134.4153"/>
                    </dgm:adjLst>
                  </dgm:shape>
                </dgm:else>
              </dgm:choose>
            </dgm:if>
            <dgm:else name="Name47">
              <dgm:shape xmlns:r="http://schemas.openxmlformats.org/officeDocument/2006/relationships" type="chord" r:blip="">
                <dgm:adjLst>
                  <dgm:adj idx="1" val="-90"/>
                  <dgm:adj idx="2" val="-90"/>
                </dgm:adjLst>
              </dgm:shape>
            </dgm:else>
          </dgm:choose>
          <dgm:presOf/>
        </dgm:layoutNode>
        <dgm:layoutNode name="Child" styleLbl="revTx">
          <dgm:varLst>
            <dgm:chMax val="0"/>
            <dgm:chPref val="0"/>
            <dgm:bulletEnabled val="1"/>
          </dgm:varLst>
          <dgm:choose name="Name48">
            <dgm:if name="Name49" func="var" arg="dir" op="equ" val="norm">
              <dgm:alg type="tx">
                <dgm:param type="parTxLTRAlign" val="l"/>
                <dgm:param type="parTxRTLAlign" val="l"/>
                <dgm:param type="txAnchorVert" val="t"/>
              </dgm:alg>
            </dgm:if>
            <dgm:else name="Name50">
              <dgm:alg type="tx">
                <dgm:param type="parTxLTRAlign" val="r"/>
                <dgm:param type="parTxRTLAlign" val="r"/>
                <dgm:param type="txAnchorVert" val="t"/>
              </dgm:alg>
            </dgm:else>
          </dgm:choose>
          <dgm:choose name="Name51">
            <dgm:if name="Name52" axis="ch" ptType="node" func="cnt" op="gte" val="1">
              <dgm:shape xmlns:r="http://schemas.openxmlformats.org/officeDocument/2006/relationships" type="rect" r:blip="">
                <dgm:adjLst/>
              </dgm:shape>
            </dgm:if>
            <dgm:else name="Name53">
              <dgm:shape xmlns:r="http://schemas.openxmlformats.org/officeDocument/2006/relationships" type="rect" r:blip="" hideGeom="1">
                <dgm:adjLst/>
              </dgm:shape>
            </dgm:else>
          </dgm:choose>
          <dgm:choose name="Name54">
            <dgm:if name="Name55" axis="ch" ptType="node" func="cnt" op="gte" val="1">
              <dgm:presOf axis="des" ptType="node"/>
            </dgm:if>
            <dgm:else name="Name56">
              <dgm:presOf/>
            </dgm:else>
          </dgm:choos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revTx">
          <dgm:varLst>
            <dgm:chMax val="1"/>
            <dgm:chPref val="1"/>
            <dgm:bulletEnabled val="1"/>
          </dgm:varLst>
          <dgm:choose name="Name57">
            <dgm:if name="Name58" func="var" arg="dir" op="equ" val="norm">
              <dgm:alg type="tx">
                <dgm:param type="parTxLTRAlign" val="l"/>
                <dgm:param type="parTxRTLAlign" val="l"/>
                <dgm:param type="shpTxLTRAlignCh" val="l"/>
                <dgm:param type="shpTxRTLAlignCh" val="l"/>
                <dgm:param type="txAnchorVert" val="b"/>
                <dgm:param type="txAnchorVertCh" val="b"/>
              </dgm:alg>
            </dgm:if>
            <dgm:else name="Name59">
              <dgm:alg type="tx">
                <dgm:param type="parTxLTRAlign" val="r"/>
                <dgm:param type="parTxRTLAlign" val="r"/>
                <dgm:param type="shpTxLTRAlignCh" val="r"/>
                <dgm:param type="shpTxRTLAlignCh" val="r"/>
                <dgm:param type="txAnchorVert" val="b"/>
                <dgm:param type="txAnchorVertCh" val="b"/>
              </dgm:alg>
            </dgm:else>
          </dgm:choose>
          <dgm:shape xmlns:r="http://schemas.openxmlformats.org/officeDocument/2006/relationships" type="rect" r:blip="">
            <dgm:adjLst/>
          </dgm:shape>
          <dgm:presOf axis="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80FBE9-1E5D-4D66-9978-FB9AF10BB210}" type="datetimeFigureOut">
              <a:rPr lang="tr-TR" smtClean="0"/>
              <a:t>13.05.2023</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EB50FA-8FF1-4FC3-9501-99CD69CBD6DD}" type="slidenum">
              <a:rPr lang="tr-TR" smtClean="0"/>
              <a:t>‹#›</a:t>
            </a:fld>
            <a:endParaRPr lang="tr-TR"/>
          </a:p>
        </p:txBody>
      </p:sp>
    </p:spTree>
    <p:extLst>
      <p:ext uri="{BB962C8B-B14F-4D97-AF65-F5344CB8AC3E}">
        <p14:creationId xmlns:p14="http://schemas.microsoft.com/office/powerpoint/2010/main" val="2401290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6EB50FA-8FF1-4FC3-9501-99CD69CBD6DD}" type="slidenum">
              <a:rPr lang="tr-TR" smtClean="0"/>
              <a:t>7</a:t>
            </a:fld>
            <a:endParaRPr lang="tr-TR"/>
          </a:p>
        </p:txBody>
      </p:sp>
    </p:spTree>
    <p:extLst>
      <p:ext uri="{BB962C8B-B14F-4D97-AF65-F5344CB8AC3E}">
        <p14:creationId xmlns:p14="http://schemas.microsoft.com/office/powerpoint/2010/main" val="3259678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6EB50FA-8FF1-4FC3-9501-99CD69CBD6DD}" type="slidenum">
              <a:rPr lang="tr-TR" smtClean="0"/>
              <a:t>9</a:t>
            </a:fld>
            <a:endParaRPr lang="tr-TR"/>
          </a:p>
        </p:txBody>
      </p:sp>
    </p:spTree>
    <p:extLst>
      <p:ext uri="{BB962C8B-B14F-4D97-AF65-F5344CB8AC3E}">
        <p14:creationId xmlns:p14="http://schemas.microsoft.com/office/powerpoint/2010/main" val="1636387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6EB50FA-8FF1-4FC3-9501-99CD69CBD6DD}" type="slidenum">
              <a:rPr lang="tr-TR" smtClean="0"/>
              <a:t>15</a:t>
            </a:fld>
            <a:endParaRPr lang="tr-TR"/>
          </a:p>
        </p:txBody>
      </p:sp>
    </p:spTree>
    <p:extLst>
      <p:ext uri="{BB962C8B-B14F-4D97-AF65-F5344CB8AC3E}">
        <p14:creationId xmlns:p14="http://schemas.microsoft.com/office/powerpoint/2010/main" val="224588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51A9869-E7E8-4C62-980C-C660FECB7BC6}"/>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8CD1C74A-18E9-4633-9627-3DC9CF8522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590FD55-397B-4355-A8EE-587DF8A71C1D}"/>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5" name="Alt Bilgi Yer Tutucusu 4">
            <a:extLst>
              <a:ext uri="{FF2B5EF4-FFF2-40B4-BE49-F238E27FC236}">
                <a16:creationId xmlns:a16="http://schemas.microsoft.com/office/drawing/2014/main" id="{7C9F0C55-134E-45F0-8F7E-37C5B86DE25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D08DAC5-2281-4F85-BDA3-E1B36260C73C}"/>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3563515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807112-822C-4B29-BADD-39B31C18CFBA}"/>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377035C-04F9-44E2-978E-FE8BF642074D}"/>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01B52C-07D1-4955-A165-E923EF0E6213}"/>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5" name="Alt Bilgi Yer Tutucusu 4">
            <a:extLst>
              <a:ext uri="{FF2B5EF4-FFF2-40B4-BE49-F238E27FC236}">
                <a16:creationId xmlns:a16="http://schemas.microsoft.com/office/drawing/2014/main" id="{D81046A9-62A3-49E4-9812-D802A7442BD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584C0A7-B998-4FC8-9923-CD7041525B09}"/>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4256247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638107-21F2-4BC4-B708-444E56C63405}"/>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B017A6A0-33B5-4384-B2E7-B937A0EB94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C52BD128-30B9-4C11-A160-01A0322813D6}"/>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5" name="Alt Bilgi Yer Tutucusu 4">
            <a:extLst>
              <a:ext uri="{FF2B5EF4-FFF2-40B4-BE49-F238E27FC236}">
                <a16:creationId xmlns:a16="http://schemas.microsoft.com/office/drawing/2014/main" id="{D27D5202-9455-4249-A820-6F0FCB946CF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D8B0C94-79DD-470F-B1C6-634849A4272F}"/>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1511294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994989-4B2F-4B5E-BF85-A59ACA7FFAA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B26BEC80-0A6C-419F-853D-B4DF5046628D}"/>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5D1890E-F284-4A0C-8A82-61E2E193C1E5}"/>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9E32A6C0-BEC4-44DD-B28E-1D6345D3C893}"/>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6" name="Alt Bilgi Yer Tutucusu 5">
            <a:extLst>
              <a:ext uri="{FF2B5EF4-FFF2-40B4-BE49-F238E27FC236}">
                <a16:creationId xmlns:a16="http://schemas.microsoft.com/office/drawing/2014/main" id="{A87FDD31-A218-4C36-8C6B-2131E02B62A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771BAD3-E1E6-4EEC-AB3C-0155B305815D}"/>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6631618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F0DB436-00D3-4AC2-B78C-5E53C42592F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34B6ACE-B1B5-4C52-AD8A-D37552BCEF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BC828C15-9669-4F5A-82AB-BB681357434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3629679-0825-4F53-9A2A-5EC6114F9F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A3BC4D11-6B39-4755-9772-48AA0AA851D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48C116B-F248-4425-A3AA-B7CB576D1F4F}"/>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8" name="Alt Bilgi Yer Tutucusu 7">
            <a:extLst>
              <a:ext uri="{FF2B5EF4-FFF2-40B4-BE49-F238E27FC236}">
                <a16:creationId xmlns:a16="http://schemas.microsoft.com/office/drawing/2014/main" id="{DB755D81-2FBB-476C-8DB1-0A6DE2A4928C}"/>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00E786B8-88A0-46DD-BD9E-48FFA44DA7DB}"/>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3325665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B3664D-8A1E-4526-90CB-B3D779B9905A}"/>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81C356C-4C52-4EBF-B69C-B9D84CAE971A}"/>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4" name="Alt Bilgi Yer Tutucusu 3">
            <a:extLst>
              <a:ext uri="{FF2B5EF4-FFF2-40B4-BE49-F238E27FC236}">
                <a16:creationId xmlns:a16="http://schemas.microsoft.com/office/drawing/2014/main" id="{7E0EA2C5-5C9A-41F0-8B59-94D7D4B2E36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EB9C1CD-046D-491C-8542-D9211E7B7DD0}"/>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2913193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B3B193E-2E0A-44E7-9DE4-48B36BF301A2}"/>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3" name="Alt Bilgi Yer Tutucusu 2">
            <a:extLst>
              <a:ext uri="{FF2B5EF4-FFF2-40B4-BE49-F238E27FC236}">
                <a16:creationId xmlns:a16="http://schemas.microsoft.com/office/drawing/2014/main" id="{A6CDE706-B035-4CEF-B614-EB8110D8BA7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1F69E4D-C51F-4065-A267-DAFC4BEB8C72}"/>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2714704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1F620F-28FE-4F8E-957D-3C0E0E32F30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725B139D-A669-4BBB-A750-602C8023C6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E6B43087-FE76-4B21-BC70-228DAE7015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9F7C355-AA0A-4038-B3D7-C91590D0820E}"/>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6" name="Alt Bilgi Yer Tutucusu 5">
            <a:extLst>
              <a:ext uri="{FF2B5EF4-FFF2-40B4-BE49-F238E27FC236}">
                <a16:creationId xmlns:a16="http://schemas.microsoft.com/office/drawing/2014/main" id="{06A9C491-9411-472F-9DE2-C04ADA8CBBC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D24F557-BC44-4DC8-BF9A-35A66F96CE85}"/>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23835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FB31451-C4AC-4B09-BAFD-56E5FE8017E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C73D1A63-14D9-4220-8AD8-2F37D4DD801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04F56001-B162-4B43-83D6-6DBD0D0F5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B733031-3DF7-4332-9C24-70D08DAFFC59}"/>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6" name="Alt Bilgi Yer Tutucusu 5">
            <a:extLst>
              <a:ext uri="{FF2B5EF4-FFF2-40B4-BE49-F238E27FC236}">
                <a16:creationId xmlns:a16="http://schemas.microsoft.com/office/drawing/2014/main" id="{B7F7C590-B5DF-487D-8CEA-61ABEF31358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34AE53B-F741-4F3C-A1ED-64DAA0CB7226}"/>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132946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5ED64E-AF8D-4B08-8735-DBCCF79C4EE0}"/>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4ECD82FF-78A0-4ABE-AF98-CE72D8FD8D41}"/>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AAA2669-BC42-4CDC-9675-484612298D69}"/>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5" name="Alt Bilgi Yer Tutucusu 4">
            <a:extLst>
              <a:ext uri="{FF2B5EF4-FFF2-40B4-BE49-F238E27FC236}">
                <a16:creationId xmlns:a16="http://schemas.microsoft.com/office/drawing/2014/main" id="{C83AED23-5AB9-47F6-BA1B-8578049650A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3770907-23B8-4259-B3ED-FEEEC9EDF381}"/>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340965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F30C198F-FF28-41F7-9978-A271415E7139}"/>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B9A4413-6618-4FC9-982F-79ADA23928D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52AF048F-08BA-463C-ACA2-3017B75D7D86}"/>
              </a:ext>
            </a:extLst>
          </p:cNvPr>
          <p:cNvSpPr>
            <a:spLocks noGrp="1"/>
          </p:cNvSpPr>
          <p:nvPr>
            <p:ph type="dt" sz="half" idx="10"/>
          </p:nvPr>
        </p:nvSpPr>
        <p:spPr/>
        <p:txBody>
          <a:bodyPr/>
          <a:lstStyle/>
          <a:p>
            <a:fld id="{263CE5EA-3AB8-4485-ACD4-EE3781B9E4AE}" type="datetimeFigureOut">
              <a:rPr lang="tr-TR" smtClean="0"/>
              <a:t>13.05.2023</a:t>
            </a:fld>
            <a:endParaRPr lang="tr-TR"/>
          </a:p>
        </p:txBody>
      </p:sp>
      <p:sp>
        <p:nvSpPr>
          <p:cNvPr id="5" name="Alt Bilgi Yer Tutucusu 4">
            <a:extLst>
              <a:ext uri="{FF2B5EF4-FFF2-40B4-BE49-F238E27FC236}">
                <a16:creationId xmlns:a16="http://schemas.microsoft.com/office/drawing/2014/main" id="{06476B9B-25CE-4C08-8265-DF7ACAD5F9C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0E3E81D-EC25-4DC4-ACCA-D659DD1FE3BD}"/>
              </a:ext>
            </a:extLst>
          </p:cNvPr>
          <p:cNvSpPr>
            <a:spLocks noGrp="1"/>
          </p:cNvSpPr>
          <p:nvPr>
            <p:ph type="sldNum" sz="quarter" idx="12"/>
          </p:nvPr>
        </p:nvSpPr>
        <p:spPr/>
        <p:txBody>
          <a:bodyPr/>
          <a:lstStyle/>
          <a:p>
            <a:fld id="{6CA9EA7D-8A71-4E92-A5CA-6B7E0A12A7BD}" type="slidenum">
              <a:rPr lang="tr-TR" smtClean="0"/>
              <a:t>‹#›</a:t>
            </a:fld>
            <a:endParaRPr lang="tr-TR"/>
          </a:p>
        </p:txBody>
      </p:sp>
    </p:spTree>
    <p:extLst>
      <p:ext uri="{BB962C8B-B14F-4D97-AF65-F5344CB8AC3E}">
        <p14:creationId xmlns:p14="http://schemas.microsoft.com/office/powerpoint/2010/main" val="3730060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54D7B06-CA11-47E8-97F1-7E9B2C063F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14578FC-8B20-4FA9-98B7-B689609F9E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BE3A021-5DAE-4187-BFAC-3DB8EC2ABDB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3CE5EA-3AB8-4485-ACD4-EE3781B9E4AE}" type="datetimeFigureOut">
              <a:rPr lang="tr-TR" smtClean="0"/>
              <a:t>13.05.2023</a:t>
            </a:fld>
            <a:endParaRPr lang="tr-TR"/>
          </a:p>
        </p:txBody>
      </p:sp>
      <p:sp>
        <p:nvSpPr>
          <p:cNvPr id="5" name="Alt Bilgi Yer Tutucusu 4">
            <a:extLst>
              <a:ext uri="{FF2B5EF4-FFF2-40B4-BE49-F238E27FC236}">
                <a16:creationId xmlns:a16="http://schemas.microsoft.com/office/drawing/2014/main" id="{F96BC055-7C29-4D6B-B864-69741EAD0E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930E3CF2-183B-4AEA-808A-A37CEF1751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A9EA7D-8A71-4E92-A5CA-6B7E0A12A7BD}" type="slidenum">
              <a:rPr lang="tr-TR" smtClean="0"/>
              <a:t>‹#›</a:t>
            </a:fld>
            <a:endParaRPr lang="tr-TR"/>
          </a:p>
        </p:txBody>
      </p:sp>
    </p:spTree>
    <p:extLst>
      <p:ext uri="{BB962C8B-B14F-4D97-AF65-F5344CB8AC3E}">
        <p14:creationId xmlns:p14="http://schemas.microsoft.com/office/powerpoint/2010/main" val="4045588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2.wdp"/><Relationship Id="rId7" Type="http://schemas.openxmlformats.org/officeDocument/2006/relationships/diagramColors" Target="../diagrams/colors1.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microsoft.com/office/2007/relationships/hdphoto" Target="../media/hdphoto2.wdp"/><Relationship Id="rId7" Type="http://schemas.openxmlformats.org/officeDocument/2006/relationships/diagramQuickStyle" Target="../diagrams/quickStyle2.xml"/><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2.jp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https://www.symmetrymagazine.org/article/think-like-a-computer?language_content_entity=und" TargetMode="External"/><Relationship Id="rId13" Type="http://schemas.openxmlformats.org/officeDocument/2006/relationships/hyperlink" Target="https://www.learningarchitects.com/" TargetMode="External"/><Relationship Id="rId18" Type="http://schemas.openxmlformats.org/officeDocument/2006/relationships/hyperlink" Target="https://dda.ndus.edu/ddreview/are-self-driving-cars-safe/" TargetMode="External"/><Relationship Id="rId3" Type="http://schemas.openxmlformats.org/officeDocument/2006/relationships/hyperlink" Target="https://www.k12blueprint.com/sites/default/files/Computational_Thinking_Definition.pdf" TargetMode="External"/><Relationship Id="rId7" Type="http://schemas.openxmlformats.org/officeDocument/2006/relationships/hyperlink" Target="https://isaaccomputerscience.org/concepts/dsa_ctm_logical_thinking?examBoard=all&amp;stage=all&amp;topic=computational_thinking" TargetMode="External"/><Relationship Id="rId12" Type="http://schemas.openxmlformats.org/officeDocument/2006/relationships/hyperlink" Target="https://www.cs.cmu.edu/news/2010/bryant-wing-inducted-american-academy-arts-and-sciences" TargetMode="External"/><Relationship Id="rId17" Type="http://schemas.openxmlformats.org/officeDocument/2006/relationships/hyperlink" Target="https://www.altexsoft.com/blog/recommender-system-personalization/" TargetMode="External"/><Relationship Id="rId2" Type="http://schemas.openxmlformats.org/officeDocument/2006/relationships/image" Target="../media/image22.jpeg"/><Relationship Id="rId16" Type="http://schemas.openxmlformats.org/officeDocument/2006/relationships/hyperlink" Target="https://www.snexplores.org/article/explainer-weather-and-weather-prediction" TargetMode="External"/><Relationship Id="rId20" Type="http://schemas.openxmlformats.org/officeDocument/2006/relationships/hyperlink" Target="https://numberdyslexia.com/real-life-computational-thinking-examples/" TargetMode="External"/><Relationship Id="rId1" Type="http://schemas.openxmlformats.org/officeDocument/2006/relationships/slideLayout" Target="../slideLayouts/slideLayout7.xml"/><Relationship Id="rId6" Type="http://schemas.openxmlformats.org/officeDocument/2006/relationships/hyperlink" Target="https://www.cs.cmu.edu/link/research-notebook-computational-thinking-what-and-why" TargetMode="External"/><Relationship Id="rId11" Type="http://schemas.openxmlformats.org/officeDocument/2006/relationships/hyperlink" Target="https://cacm.acm.org/magazines/2017/6/217742-remaining-trouble-spots-with-computational-thinking/abstract" TargetMode="External"/><Relationship Id="rId5" Type="http://schemas.openxmlformats.org/officeDocument/2006/relationships/hyperlink" Target="https://files.eric.ed.gov/fulltext/EJ1214682.pdf" TargetMode="External"/><Relationship Id="rId15" Type="http://schemas.openxmlformats.org/officeDocument/2006/relationships/hyperlink" Target="https://busites-www.s3.amazonaws.com/blog-margaritaville/2018/11/ThinkstockPhotos-891573112.jpg" TargetMode="External"/><Relationship Id="rId10" Type="http://schemas.openxmlformats.org/officeDocument/2006/relationships/hyperlink" Target="https://bsd.education/l/computational-thinking/" TargetMode="External"/><Relationship Id="rId19" Type="http://schemas.openxmlformats.org/officeDocument/2006/relationships/hyperlink" Target="https://www.paperhelp.org/blog/what-is-computational-thinking.html" TargetMode="External"/><Relationship Id="rId4" Type="http://schemas.openxmlformats.org/officeDocument/2006/relationships/hyperlink" Target="https://online.york.ac.uk/what-is-computational-thinking/" TargetMode="External"/><Relationship Id="rId9" Type="http://schemas.openxmlformats.org/officeDocument/2006/relationships/hyperlink" Target="https://www.futurelearn.com/info/courses/secondary-programming-pedagogy/0/steps/68413" TargetMode="External"/><Relationship Id="rId14" Type="http://schemas.openxmlformats.org/officeDocument/2006/relationships/hyperlink" Target="https://forward.com/culture/346666/remembering-seymour-papert-revolutionary-socialist-and-father-of-a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Resim 8">
            <a:extLst>
              <a:ext uri="{FF2B5EF4-FFF2-40B4-BE49-F238E27FC236}">
                <a16:creationId xmlns:a16="http://schemas.microsoft.com/office/drawing/2014/main" id="{C8AECD9D-9F3A-4DB4-B38F-F7B9450ED9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397" y="320509"/>
            <a:ext cx="3806989" cy="3965740"/>
          </a:xfrm>
          <a:prstGeom prst="rect">
            <a:avLst/>
          </a:prstGeom>
          <a:blipFill>
            <a:blip r:embed="rId3"/>
            <a:tile tx="0" ty="0" sx="100000" sy="100000" flip="none" algn="tl"/>
          </a:blipFill>
        </p:spPr>
      </p:pic>
      <p:sp>
        <p:nvSpPr>
          <p:cNvPr id="2" name="Metin kutusu 1">
            <a:extLst>
              <a:ext uri="{FF2B5EF4-FFF2-40B4-BE49-F238E27FC236}">
                <a16:creationId xmlns:a16="http://schemas.microsoft.com/office/drawing/2014/main" id="{181A8C22-1FFE-459A-941F-F02B395D5109}"/>
              </a:ext>
            </a:extLst>
          </p:cNvPr>
          <p:cNvSpPr txBox="1"/>
          <p:nvPr/>
        </p:nvSpPr>
        <p:spPr>
          <a:xfrm>
            <a:off x="642996" y="4571216"/>
            <a:ext cx="10906008" cy="111541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tr-TR" sz="6000" kern="1200" dirty="0">
                <a:solidFill>
                  <a:schemeClr val="tx1"/>
                </a:solidFill>
                <a:latin typeface="+mj-lt"/>
                <a:ea typeface="+mj-ea"/>
                <a:cs typeface="+mj-cs"/>
              </a:rPr>
              <a:t>COMPUTATIONAL THINKING</a:t>
            </a:r>
            <a:endParaRPr lang="en-US" sz="6000" kern="1200" dirty="0">
              <a:solidFill>
                <a:schemeClr val="tx1"/>
              </a:solidFill>
              <a:latin typeface="+mj-lt"/>
              <a:ea typeface="+mj-ea"/>
              <a:cs typeface="+mj-cs"/>
            </a:endParaRPr>
          </a:p>
        </p:txBody>
      </p:sp>
      <p:pic>
        <p:nvPicPr>
          <p:cNvPr id="5" name="Resim 4">
            <a:extLst>
              <a:ext uri="{FF2B5EF4-FFF2-40B4-BE49-F238E27FC236}">
                <a16:creationId xmlns:a16="http://schemas.microsoft.com/office/drawing/2014/main" id="{C869AA48-AAC2-4953-A6E7-98B1CB01014E}"/>
              </a:ext>
            </a:extLst>
          </p:cNvPr>
          <p:cNvPicPr>
            <a:picLocks noChangeAspect="1"/>
          </p:cNvPicPr>
          <p:nvPr/>
        </p:nvPicPr>
        <p:blipFill rotWithShape="1">
          <a:blip r:embed="rId4"/>
          <a:srcRect l="26248" r="19451"/>
          <a:stretch/>
        </p:blipFill>
        <p:spPr>
          <a:xfrm>
            <a:off x="4198385" y="320511"/>
            <a:ext cx="3794760" cy="3930978"/>
          </a:xfrm>
          <a:prstGeom prst="rect">
            <a:avLst/>
          </a:prstGeom>
        </p:spPr>
      </p:pic>
      <p:pic>
        <p:nvPicPr>
          <p:cNvPr id="3" name="Resim 2" descr="çayır, gök, açık hava, doğa içeren bir resim&#10;&#10;Açıklama otomatik olarak oluşturuldu">
            <a:extLst>
              <a:ext uri="{FF2B5EF4-FFF2-40B4-BE49-F238E27FC236}">
                <a16:creationId xmlns:a16="http://schemas.microsoft.com/office/drawing/2014/main" id="{EC3C18CF-E25C-4379-8EE4-CB7B1E8BB7BF}"/>
              </a:ext>
            </a:extLst>
          </p:cNvPr>
          <p:cNvPicPr>
            <a:picLocks noChangeAspect="1"/>
          </p:cNvPicPr>
          <p:nvPr/>
        </p:nvPicPr>
        <p:blipFill rotWithShape="1">
          <a:blip r:embed="rId5"/>
          <a:srcRect l="19061" r="16503" b="2"/>
          <a:stretch/>
        </p:blipFill>
        <p:spPr>
          <a:xfrm>
            <a:off x="8075142" y="320511"/>
            <a:ext cx="3794760" cy="3930978"/>
          </a:xfrm>
          <a:prstGeom prst="rect">
            <a:avLst/>
          </a:prstGeom>
        </p:spPr>
      </p:pic>
      <p:cxnSp>
        <p:nvCxnSpPr>
          <p:cNvPr id="60" name="Straight Connector 24">
            <a:extLst>
              <a:ext uri="{FF2B5EF4-FFF2-40B4-BE49-F238E27FC236}">
                <a16:creationId xmlns:a16="http://schemas.microsoft.com/office/drawing/2014/main" id="{60188E89-AF78-40F6-B787-E9BD9C6256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C2C811"/>
            </a:solidFill>
          </a:ln>
        </p:spPr>
        <p:style>
          <a:lnRef idx="1">
            <a:schemeClr val="accent1"/>
          </a:lnRef>
          <a:fillRef idx="0">
            <a:schemeClr val="accent1"/>
          </a:fillRef>
          <a:effectRef idx="0">
            <a:schemeClr val="accent1"/>
          </a:effectRef>
          <a:fontRef idx="minor">
            <a:schemeClr val="tx1"/>
          </a:fontRef>
        </p:style>
      </p:cxnSp>
      <p:pic>
        <p:nvPicPr>
          <p:cNvPr id="7" name="Resim 6">
            <a:extLst>
              <a:ext uri="{FF2B5EF4-FFF2-40B4-BE49-F238E27FC236}">
                <a16:creationId xmlns:a16="http://schemas.microsoft.com/office/drawing/2014/main" id="{AA34EDAE-4F38-4DE7-9546-93A2E77B887E}"/>
              </a:ext>
            </a:extLst>
          </p:cNvPr>
          <p:cNvPicPr>
            <a:picLocks noChangeAspect="1"/>
          </p:cNvPicPr>
          <p:nvPr/>
        </p:nvPicPr>
        <p:blipFill rotWithShape="1">
          <a:blip r:embed="rId6">
            <a:extLst>
              <a:ext uri="{28A0092B-C50C-407E-A947-70E740481C1C}">
                <a14:useLocalDpi xmlns:a14="http://schemas.microsoft.com/office/drawing/2010/main" val="0"/>
              </a:ext>
            </a:extLst>
          </a:blip>
          <a:srcRect l="12239" r="23030" b="299"/>
          <a:stretch/>
        </p:blipFill>
        <p:spPr>
          <a:xfrm>
            <a:off x="4198384" y="320509"/>
            <a:ext cx="3794760" cy="3965740"/>
          </a:xfrm>
          <a:prstGeom prst="rect">
            <a:avLst/>
          </a:prstGeom>
        </p:spPr>
      </p:pic>
      <p:pic>
        <p:nvPicPr>
          <p:cNvPr id="11" name="Resim 10">
            <a:extLst>
              <a:ext uri="{FF2B5EF4-FFF2-40B4-BE49-F238E27FC236}">
                <a16:creationId xmlns:a16="http://schemas.microsoft.com/office/drawing/2014/main" id="{33A6247B-665E-4A30-BEC0-0F44C9AFE2F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62912" y="320510"/>
            <a:ext cx="3806989" cy="3965739"/>
          </a:xfrm>
          <a:prstGeom prst="rect">
            <a:avLst/>
          </a:prstGeom>
        </p:spPr>
      </p:pic>
    </p:spTree>
    <p:extLst>
      <p:ext uri="{BB962C8B-B14F-4D97-AF65-F5344CB8AC3E}">
        <p14:creationId xmlns:p14="http://schemas.microsoft.com/office/powerpoint/2010/main" val="3507636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Resim 6">
            <a:extLst>
              <a:ext uri="{FF2B5EF4-FFF2-40B4-BE49-F238E27FC236}">
                <a16:creationId xmlns:a16="http://schemas.microsoft.com/office/drawing/2014/main" id="{F1BB9847-29CE-4AEC-8800-541D683AB3D5}"/>
              </a:ext>
            </a:extLst>
          </p:cNvPr>
          <p:cNvPicPr>
            <a:picLocks noChangeAspect="1"/>
          </p:cNvPicPr>
          <p:nvPr/>
        </p:nvPicPr>
        <p:blipFill>
          <a:blip r:embed="rId2">
            <a:extLst>
              <a:ext uri="{BEBA8EAE-BF5A-486C-A8C5-ECC9F3942E4B}">
                <a14:imgProps xmlns:a14="http://schemas.microsoft.com/office/drawing/2010/main">
                  <a14:imgLayer r:embed="rId3">
                    <a14:imgEffect>
                      <a14:artisticPaintBrush trans="50000"/>
                    </a14:imgEffect>
                    <a14:imgEffect>
                      <a14:brightnessContrast bright="-58000" contrast="-6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Metin kutusu 2">
            <a:extLst>
              <a:ext uri="{FF2B5EF4-FFF2-40B4-BE49-F238E27FC236}">
                <a16:creationId xmlns:a16="http://schemas.microsoft.com/office/drawing/2014/main" id="{905C7D7D-6625-4A4E-A4E3-2493A9CBD1A0}"/>
              </a:ext>
            </a:extLst>
          </p:cNvPr>
          <p:cNvSpPr txBox="1"/>
          <p:nvPr/>
        </p:nvSpPr>
        <p:spPr>
          <a:xfrm>
            <a:off x="838200" y="365125"/>
            <a:ext cx="10515600" cy="1325563"/>
          </a:xfrm>
          <a:prstGeom prst="rect">
            <a:avLst/>
          </a:prstGeom>
        </p:spPr>
        <p:txBody>
          <a:bodyPr vert="horz" lIns="91440" tIns="45720" rIns="91440" bIns="45720" rtlCol="0" anchor="ctr">
            <a:normAutofit/>
          </a:bodyPr>
          <a:lstStyle/>
          <a:p>
            <a:pPr>
              <a:lnSpc>
                <a:spcPct val="90000"/>
              </a:lnSpc>
              <a:spcBef>
                <a:spcPct val="0"/>
              </a:spcBef>
              <a:spcAft>
                <a:spcPts val="800"/>
              </a:spcAft>
            </a:pPr>
            <a:r>
              <a:rPr lang="en-US" sz="5400" b="1" dirty="0">
                <a:solidFill>
                  <a:srgbClr val="FFFFFF"/>
                </a:solidFill>
                <a:latin typeface="+mj-lt"/>
                <a:ea typeface="+mj-ea"/>
                <a:cs typeface="+mj-cs"/>
              </a:rPr>
              <a:t>What is Computational Thinking?</a:t>
            </a:r>
            <a:endParaRPr lang="en-US" sz="5400" dirty="0">
              <a:solidFill>
                <a:srgbClr val="FFFFFF"/>
              </a:solidFill>
              <a:effectLst/>
              <a:latin typeface="+mj-lt"/>
              <a:ea typeface="+mj-ea"/>
              <a:cs typeface="+mj-cs"/>
            </a:endParaRPr>
          </a:p>
        </p:txBody>
      </p:sp>
      <p:sp>
        <p:nvSpPr>
          <p:cNvPr id="14"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Metin kutusu 3">
            <a:extLst>
              <a:ext uri="{FF2B5EF4-FFF2-40B4-BE49-F238E27FC236}">
                <a16:creationId xmlns:a16="http://schemas.microsoft.com/office/drawing/2014/main" id="{09919F76-E99B-48E0-BE9A-847F64428DCA}"/>
              </a:ext>
            </a:extLst>
          </p:cNvPr>
          <p:cNvSpPr txBox="1"/>
          <p:nvPr/>
        </p:nvSpPr>
        <p:spPr>
          <a:xfrm>
            <a:off x="838200" y="2004446"/>
            <a:ext cx="10515600" cy="4176897"/>
          </a:xfrm>
          <a:prstGeom prst="rect">
            <a:avLst/>
          </a:prstGeom>
        </p:spPr>
        <p:txBody>
          <a:bodyPr vert="horz" lIns="91440" tIns="45720" rIns="91440" bIns="45720" rtlCol="0">
            <a:normAutofit/>
          </a:bodyPr>
          <a:lstStyle/>
          <a:p>
            <a:pPr indent="-228600">
              <a:lnSpc>
                <a:spcPct val="90000"/>
              </a:lnSpc>
              <a:spcAft>
                <a:spcPts val="800"/>
              </a:spcAft>
              <a:buFont typeface="Arial" panose="020B0604020202020204" pitchFamily="34" charset="0"/>
              <a:buChar char="•"/>
            </a:pPr>
            <a:r>
              <a:rPr lang="en-US" sz="2400" dirty="0">
                <a:solidFill>
                  <a:srgbClr val="FFFFFF"/>
                </a:solidFill>
                <a:latin typeface="Bahnschrift Light Condensed" panose="020B0502040204020203" pitchFamily="34" charset="0"/>
              </a:rPr>
              <a:t>Computational thinking is a technique that eases the process of solving a complex problem by breaking down the main problem into subtitles. This process Leads people to fully analyze and understand the problem and to develop comprehensive solutions that effects every part of the problem.</a:t>
            </a:r>
          </a:p>
        </p:txBody>
      </p:sp>
    </p:spTree>
    <p:extLst>
      <p:ext uri="{BB962C8B-B14F-4D97-AF65-F5344CB8AC3E}">
        <p14:creationId xmlns:p14="http://schemas.microsoft.com/office/powerpoint/2010/main" val="83468908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Resim 12">
            <a:extLst>
              <a:ext uri="{FF2B5EF4-FFF2-40B4-BE49-F238E27FC236}">
                <a16:creationId xmlns:a16="http://schemas.microsoft.com/office/drawing/2014/main" id="{DA7D8457-23D6-41C7-B309-14E98EAA3CAB}"/>
              </a:ext>
            </a:extLst>
          </p:cNvPr>
          <p:cNvPicPr>
            <a:picLocks noChangeAspect="1"/>
          </p:cNvPicPr>
          <p:nvPr/>
        </p:nvPicPr>
        <p:blipFill rotWithShape="1">
          <a:blip r:embed="rId2">
            <a:extLst>
              <a:ext uri="{28A0092B-C50C-407E-A947-70E740481C1C}">
                <a14:useLocalDpi xmlns:a14="http://schemas.microsoft.com/office/drawing/2010/main" val="0"/>
              </a:ext>
            </a:extLst>
          </a:blip>
          <a:srcRect r="22475"/>
          <a:stretch/>
        </p:blipFill>
        <p:spPr>
          <a:xfrm>
            <a:off x="4185109" y="-478"/>
            <a:ext cx="8006892" cy="6858478"/>
          </a:xfrm>
          <a:prstGeom prst="rect">
            <a:avLst/>
          </a:prstGeom>
        </p:spPr>
      </p:pic>
      <p:sp>
        <p:nvSpPr>
          <p:cNvPr id="3091" name="Freeform: Shape 3078">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92" name="Freeform: Shape 3080">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Metin kutusu 1">
            <a:extLst>
              <a:ext uri="{FF2B5EF4-FFF2-40B4-BE49-F238E27FC236}">
                <a16:creationId xmlns:a16="http://schemas.microsoft.com/office/drawing/2014/main" id="{8C980668-AD1A-4887-847B-F1992FB38CCD}"/>
              </a:ext>
            </a:extLst>
          </p:cNvPr>
          <p:cNvSpPr txBox="1"/>
          <p:nvPr/>
        </p:nvSpPr>
        <p:spPr>
          <a:xfrm>
            <a:off x="726314" y="594674"/>
            <a:ext cx="5266155" cy="1325563"/>
          </a:xfrm>
          <a:prstGeom prst="rect">
            <a:avLst/>
          </a:prstGeom>
        </p:spPr>
        <p:txBody>
          <a:bodyPr vert="horz" lIns="91440" tIns="45720" rIns="91440" bIns="45720" rtlCol="0" anchor="ctr">
            <a:normAutofit/>
          </a:bodyPr>
          <a:lstStyle/>
          <a:p>
            <a:pPr>
              <a:lnSpc>
                <a:spcPct val="90000"/>
              </a:lnSpc>
              <a:spcBef>
                <a:spcPct val="0"/>
              </a:spcBef>
              <a:spcAft>
                <a:spcPts val="800"/>
              </a:spcAft>
            </a:pPr>
            <a:r>
              <a:rPr lang="en-US" sz="5400" dirty="0">
                <a:latin typeface="Bahnschrift Light" panose="020B0502040204020203" pitchFamily="34" charset="0"/>
                <a:ea typeface="+mj-ea"/>
                <a:cs typeface="+mj-cs"/>
              </a:rPr>
              <a:t>The </a:t>
            </a:r>
            <a:r>
              <a:rPr lang="tr-TR" sz="5400" dirty="0">
                <a:latin typeface="Bahnschrift Light" panose="020B0502040204020203" pitchFamily="34" charset="0"/>
                <a:ea typeface="+mj-ea"/>
                <a:cs typeface="+mj-cs"/>
              </a:rPr>
              <a:t>H</a:t>
            </a:r>
            <a:r>
              <a:rPr lang="en-US" sz="5400" dirty="0" err="1">
                <a:latin typeface="Bahnschrift Light" panose="020B0502040204020203" pitchFamily="34" charset="0"/>
                <a:ea typeface="+mj-ea"/>
                <a:cs typeface="+mj-cs"/>
              </a:rPr>
              <a:t>istory</a:t>
            </a:r>
            <a:r>
              <a:rPr lang="en-US" sz="5400" dirty="0">
                <a:latin typeface="Bahnschrift Light" panose="020B0502040204020203" pitchFamily="34" charset="0"/>
                <a:ea typeface="+mj-ea"/>
                <a:cs typeface="+mj-cs"/>
              </a:rPr>
              <a:t> </a:t>
            </a:r>
            <a:endParaRPr lang="en-US" sz="5400" dirty="0">
              <a:effectLst/>
              <a:latin typeface="Bahnschrift Light" panose="020B0502040204020203" pitchFamily="34" charset="0"/>
              <a:ea typeface="+mj-ea"/>
              <a:cs typeface="+mj-cs"/>
            </a:endParaRPr>
          </a:p>
        </p:txBody>
      </p:sp>
      <p:sp>
        <p:nvSpPr>
          <p:cNvPr id="15" name="Dikdörtgen 14">
            <a:extLst>
              <a:ext uri="{FF2B5EF4-FFF2-40B4-BE49-F238E27FC236}">
                <a16:creationId xmlns:a16="http://schemas.microsoft.com/office/drawing/2014/main" id="{92447F6B-468F-4CE6-903B-02236BC77F3C}"/>
              </a:ext>
            </a:extLst>
          </p:cNvPr>
          <p:cNvSpPr/>
          <p:nvPr/>
        </p:nvSpPr>
        <p:spPr>
          <a:xfrm>
            <a:off x="8337303" y="6420114"/>
            <a:ext cx="2545249" cy="369332"/>
          </a:xfrm>
          <a:prstGeom prst="rect">
            <a:avLst/>
          </a:prstGeom>
        </p:spPr>
        <p:txBody>
          <a:bodyPr wrap="none">
            <a:spAutoFit/>
          </a:bodyPr>
          <a:lstStyle/>
          <a:p>
            <a:r>
              <a:rPr lang="tr-TR" dirty="0">
                <a:solidFill>
                  <a:schemeClr val="accent4">
                    <a:lumMod val="40000"/>
                    <a:lumOff val="60000"/>
                  </a:schemeClr>
                </a:solidFill>
              </a:rPr>
              <a:t>Photo of </a:t>
            </a:r>
            <a:r>
              <a:rPr lang="en-US" dirty="0">
                <a:solidFill>
                  <a:schemeClr val="accent4">
                    <a:lumMod val="40000"/>
                    <a:lumOff val="60000"/>
                  </a:schemeClr>
                </a:solidFill>
              </a:rPr>
              <a:t>Seymour </a:t>
            </a:r>
            <a:r>
              <a:rPr lang="en-US" dirty="0" err="1">
                <a:solidFill>
                  <a:schemeClr val="accent4">
                    <a:lumMod val="40000"/>
                    <a:lumOff val="60000"/>
                  </a:schemeClr>
                </a:solidFill>
              </a:rPr>
              <a:t>Papert</a:t>
            </a:r>
            <a:endParaRPr lang="tr-TR" dirty="0">
              <a:solidFill>
                <a:schemeClr val="accent4">
                  <a:lumMod val="40000"/>
                  <a:lumOff val="60000"/>
                </a:schemeClr>
              </a:solidFill>
            </a:endParaRPr>
          </a:p>
        </p:txBody>
      </p:sp>
      <p:sp>
        <p:nvSpPr>
          <p:cNvPr id="24" name="Dikdörtgen 23">
            <a:extLst>
              <a:ext uri="{FF2B5EF4-FFF2-40B4-BE49-F238E27FC236}">
                <a16:creationId xmlns:a16="http://schemas.microsoft.com/office/drawing/2014/main" id="{E355494F-D11D-48B6-82DC-09CBDF94873F}"/>
              </a:ext>
            </a:extLst>
          </p:cNvPr>
          <p:cNvSpPr/>
          <p:nvPr/>
        </p:nvSpPr>
        <p:spPr>
          <a:xfrm>
            <a:off x="376044" y="2515388"/>
            <a:ext cx="5966697" cy="5363029"/>
          </a:xfrm>
          <a:prstGeom prst="rect">
            <a:avLst/>
          </a:prstGeom>
        </p:spPr>
        <p:txBody>
          <a:bodyPr/>
          <a:lstStyle/>
          <a:p>
            <a:pPr lvl="0">
              <a:buChar char="•"/>
            </a:pPr>
            <a:r>
              <a:rPr lang="en-US" dirty="0">
                <a:latin typeface="Bahnschrift Light Condensed" panose="020B0502040204020203" pitchFamily="34" charset="0"/>
              </a:rPr>
              <a:t>The first reference of computational thinking as “procedural thinking”</a:t>
            </a:r>
            <a:endParaRPr lang="tr-TR" dirty="0">
              <a:latin typeface="Bahnschrift Light Condensed" panose="020B0502040204020203" pitchFamily="34" charset="0"/>
            </a:endParaRPr>
          </a:p>
          <a:p>
            <a:pPr lvl="0"/>
            <a:r>
              <a:rPr lang="en-US" dirty="0">
                <a:latin typeface="Bahnschrift Light Condensed" panose="020B0502040204020203" pitchFamily="34" charset="0"/>
              </a:rPr>
              <a:t>by the mathematician Seymour </a:t>
            </a:r>
            <a:r>
              <a:rPr lang="en-US" dirty="0" err="1">
                <a:latin typeface="Bahnschrift Light Condensed" panose="020B0502040204020203" pitchFamily="34" charset="0"/>
              </a:rPr>
              <a:t>Papert</a:t>
            </a:r>
            <a:r>
              <a:rPr lang="en-US" dirty="0">
                <a:latin typeface="Bahnschrift Light Condensed" panose="020B0502040204020203" pitchFamily="34" charset="0"/>
              </a:rPr>
              <a:t> in 1980-and again in 1996- </a:t>
            </a:r>
            <a:endParaRPr lang="tr-TR" dirty="0">
              <a:latin typeface="Bahnschrift Light Condensed" panose="020B0502040204020203" pitchFamily="34" charset="0"/>
            </a:endParaRPr>
          </a:p>
          <a:p>
            <a:pPr lvl="0">
              <a:buChar char="•"/>
            </a:pPr>
            <a:endParaRPr lang="tr-TR" dirty="0">
              <a:latin typeface="Bahnschrift Light Condensed" panose="020B0502040204020203" pitchFamily="34" charset="0"/>
            </a:endParaRPr>
          </a:p>
          <a:p>
            <a:pPr lvl="0">
              <a:buChar char="•"/>
            </a:pPr>
            <a:r>
              <a:rPr lang="en-US" dirty="0">
                <a:latin typeface="Bahnschrift Light Condensed" panose="020B0502040204020203" pitchFamily="34" charset="0"/>
              </a:rPr>
              <a:t>The efforts of Seymour </a:t>
            </a:r>
            <a:r>
              <a:rPr lang="en-US" dirty="0" err="1">
                <a:latin typeface="Bahnschrift Light Condensed" panose="020B0502040204020203" pitchFamily="34" charset="0"/>
              </a:rPr>
              <a:t>Papert</a:t>
            </a:r>
            <a:r>
              <a:rPr lang="en-US" dirty="0">
                <a:latin typeface="Bahnschrift Light Condensed" panose="020B0502040204020203" pitchFamily="34" charset="0"/>
              </a:rPr>
              <a:t> to bring Computational thinking to</a:t>
            </a:r>
            <a:endParaRPr lang="tr-TR" dirty="0">
              <a:latin typeface="Bahnschrift Light Condensed" panose="020B0502040204020203" pitchFamily="34" charset="0"/>
            </a:endParaRPr>
          </a:p>
          <a:p>
            <a:pPr lvl="0"/>
            <a:r>
              <a:rPr lang="en-US" dirty="0">
                <a:latin typeface="Bahnschrift Light Condensed" panose="020B0502040204020203" pitchFamily="34" charset="0"/>
              </a:rPr>
              <a:t> K-12 education in the Massachusetts Institute of Technology. </a:t>
            </a:r>
            <a:endParaRPr lang="tr-TR" dirty="0">
              <a:latin typeface="Bahnschrift Light Condensed" panose="020B0502040204020203" pitchFamily="34" charset="0"/>
            </a:endParaRPr>
          </a:p>
          <a:p>
            <a:pPr lvl="0">
              <a:buChar char="•"/>
            </a:pPr>
            <a:endParaRPr lang="tr-TR" dirty="0">
              <a:latin typeface="Bahnschrift Light Condensed" panose="020B0502040204020203" pitchFamily="34" charset="0"/>
            </a:endParaRPr>
          </a:p>
          <a:p>
            <a:pPr lvl="0">
              <a:buChar char="•"/>
            </a:pPr>
            <a:r>
              <a:rPr lang="en-US" dirty="0">
                <a:latin typeface="Bahnschrift Light Condensed" panose="020B0502040204020203" pitchFamily="34" charset="0"/>
              </a:rPr>
              <a:t>The occurrence of the phrase “computational thinking” by</a:t>
            </a:r>
            <a:endParaRPr lang="tr-TR" dirty="0">
              <a:latin typeface="Bahnschrift Light Condensed" panose="020B0502040204020203" pitchFamily="34" charset="0"/>
            </a:endParaRPr>
          </a:p>
          <a:p>
            <a:pPr lvl="0"/>
            <a:r>
              <a:rPr lang="en-US" dirty="0">
                <a:latin typeface="Bahnschrift Light Condensed" panose="020B0502040204020203" pitchFamily="34" charset="0"/>
              </a:rPr>
              <a:t> Jeannette Wing in the 2006 Association for  Computing</a:t>
            </a:r>
            <a:endParaRPr lang="tr-TR" dirty="0">
              <a:latin typeface="Bahnschrift Light Condensed" panose="020B0502040204020203" pitchFamily="34" charset="0"/>
            </a:endParaRPr>
          </a:p>
          <a:p>
            <a:pPr lvl="0"/>
            <a:r>
              <a:rPr lang="en-US" dirty="0">
                <a:latin typeface="Bahnschrift Light Condensed" panose="020B0502040204020203" pitchFamily="34" charset="0"/>
              </a:rPr>
              <a:t> Machinery (ACM) essay</a:t>
            </a:r>
            <a:endParaRPr lang="tr-TR" dirty="0">
              <a:latin typeface="Bahnschrift Light Condensed" panose="020B0502040204020203" pitchFamily="34" charset="0"/>
            </a:endParaRPr>
          </a:p>
          <a:p>
            <a:pPr lvl="0"/>
            <a:endParaRPr lang="tr-TR" dirty="0">
              <a:latin typeface="Bahnschrift Light Condensed" panose="020B0502040204020203" pitchFamily="34" charset="0"/>
            </a:endParaRPr>
          </a:p>
        </p:txBody>
      </p:sp>
    </p:spTree>
    <p:extLst>
      <p:ext uri="{BB962C8B-B14F-4D97-AF65-F5344CB8AC3E}">
        <p14:creationId xmlns:p14="http://schemas.microsoft.com/office/powerpoint/2010/main" val="210267630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6F0C082C-6F3F-41B2-B3AC-E462AC2C0E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9965" y="-182327"/>
            <a:ext cx="10111045" cy="7294327"/>
          </a:xfrm>
          <a:prstGeom prst="rect">
            <a:avLst/>
          </a:prstGeom>
        </p:spPr>
      </p:pic>
      <p:sp>
        <p:nvSpPr>
          <p:cNvPr id="3091" name="Freeform: Shape 3078">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092" name="Freeform: Shape 3080">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Metin kutusu 1">
            <a:extLst>
              <a:ext uri="{FF2B5EF4-FFF2-40B4-BE49-F238E27FC236}">
                <a16:creationId xmlns:a16="http://schemas.microsoft.com/office/drawing/2014/main" id="{8C980668-AD1A-4887-847B-F1992FB38CCD}"/>
              </a:ext>
            </a:extLst>
          </p:cNvPr>
          <p:cNvSpPr txBox="1"/>
          <p:nvPr/>
        </p:nvSpPr>
        <p:spPr>
          <a:xfrm>
            <a:off x="726314" y="594674"/>
            <a:ext cx="5266155" cy="1325563"/>
          </a:xfrm>
          <a:prstGeom prst="rect">
            <a:avLst/>
          </a:prstGeom>
        </p:spPr>
        <p:txBody>
          <a:bodyPr vert="horz" lIns="91440" tIns="45720" rIns="91440" bIns="45720" rtlCol="0" anchor="ctr">
            <a:normAutofit/>
          </a:bodyPr>
          <a:lstStyle/>
          <a:p>
            <a:pPr>
              <a:lnSpc>
                <a:spcPct val="90000"/>
              </a:lnSpc>
              <a:spcBef>
                <a:spcPct val="0"/>
              </a:spcBef>
              <a:spcAft>
                <a:spcPts val="800"/>
              </a:spcAft>
            </a:pPr>
            <a:r>
              <a:rPr lang="en-US" sz="5400" dirty="0">
                <a:latin typeface="Bahnschrift Light" panose="020B0502040204020203" pitchFamily="34" charset="0"/>
                <a:ea typeface="+mj-ea"/>
                <a:cs typeface="+mj-cs"/>
              </a:rPr>
              <a:t>The </a:t>
            </a:r>
            <a:r>
              <a:rPr lang="tr-TR" sz="5400" dirty="0">
                <a:latin typeface="Bahnschrift Light" panose="020B0502040204020203" pitchFamily="34" charset="0"/>
                <a:ea typeface="+mj-ea"/>
                <a:cs typeface="+mj-cs"/>
              </a:rPr>
              <a:t>H</a:t>
            </a:r>
            <a:r>
              <a:rPr lang="en-US" sz="5400" dirty="0" err="1">
                <a:latin typeface="Bahnschrift Light" panose="020B0502040204020203" pitchFamily="34" charset="0"/>
                <a:ea typeface="+mj-ea"/>
                <a:cs typeface="+mj-cs"/>
              </a:rPr>
              <a:t>istory</a:t>
            </a:r>
            <a:r>
              <a:rPr lang="en-US" sz="5400" dirty="0">
                <a:latin typeface="Bahnschrift Light" panose="020B0502040204020203" pitchFamily="34" charset="0"/>
                <a:ea typeface="+mj-ea"/>
                <a:cs typeface="+mj-cs"/>
              </a:rPr>
              <a:t> </a:t>
            </a:r>
            <a:endParaRPr lang="en-US" sz="5400" dirty="0">
              <a:effectLst/>
              <a:latin typeface="Bahnschrift Light" panose="020B0502040204020203" pitchFamily="34" charset="0"/>
              <a:ea typeface="+mj-ea"/>
              <a:cs typeface="+mj-cs"/>
            </a:endParaRPr>
          </a:p>
        </p:txBody>
      </p:sp>
      <p:sp>
        <p:nvSpPr>
          <p:cNvPr id="15" name="Dikdörtgen 14">
            <a:extLst>
              <a:ext uri="{FF2B5EF4-FFF2-40B4-BE49-F238E27FC236}">
                <a16:creationId xmlns:a16="http://schemas.microsoft.com/office/drawing/2014/main" id="{92447F6B-468F-4CE6-903B-02236BC77F3C}"/>
              </a:ext>
            </a:extLst>
          </p:cNvPr>
          <p:cNvSpPr/>
          <p:nvPr/>
        </p:nvSpPr>
        <p:spPr>
          <a:xfrm>
            <a:off x="10021139" y="225342"/>
            <a:ext cx="2545249" cy="369332"/>
          </a:xfrm>
          <a:prstGeom prst="rect">
            <a:avLst/>
          </a:prstGeom>
        </p:spPr>
        <p:txBody>
          <a:bodyPr wrap="none">
            <a:spAutoFit/>
          </a:bodyPr>
          <a:lstStyle/>
          <a:p>
            <a:r>
              <a:rPr lang="tr-TR" dirty="0">
                <a:solidFill>
                  <a:schemeClr val="accent4">
                    <a:lumMod val="40000"/>
                    <a:lumOff val="60000"/>
                  </a:schemeClr>
                </a:solidFill>
              </a:rPr>
              <a:t>Photo of </a:t>
            </a:r>
            <a:r>
              <a:rPr lang="en-US" dirty="0">
                <a:solidFill>
                  <a:schemeClr val="accent4">
                    <a:lumMod val="40000"/>
                    <a:lumOff val="60000"/>
                  </a:schemeClr>
                </a:solidFill>
              </a:rPr>
              <a:t>Jeannette Wing</a:t>
            </a:r>
            <a:endParaRPr lang="tr-TR" dirty="0">
              <a:solidFill>
                <a:schemeClr val="accent4">
                  <a:lumMod val="40000"/>
                  <a:lumOff val="60000"/>
                </a:schemeClr>
              </a:solidFill>
            </a:endParaRPr>
          </a:p>
        </p:txBody>
      </p:sp>
      <p:sp>
        <p:nvSpPr>
          <p:cNvPr id="24" name="Dikdörtgen 23">
            <a:extLst>
              <a:ext uri="{FF2B5EF4-FFF2-40B4-BE49-F238E27FC236}">
                <a16:creationId xmlns:a16="http://schemas.microsoft.com/office/drawing/2014/main" id="{E355494F-D11D-48B6-82DC-09CBDF94873F}"/>
              </a:ext>
            </a:extLst>
          </p:cNvPr>
          <p:cNvSpPr/>
          <p:nvPr/>
        </p:nvSpPr>
        <p:spPr>
          <a:xfrm>
            <a:off x="376044" y="2515388"/>
            <a:ext cx="5966697" cy="5363029"/>
          </a:xfrm>
          <a:prstGeom prst="rect">
            <a:avLst/>
          </a:prstGeom>
        </p:spPr>
        <p:txBody>
          <a:bodyPr/>
          <a:lstStyle/>
          <a:p>
            <a:pPr lvl="0">
              <a:buChar char="•"/>
            </a:pPr>
            <a:r>
              <a:rPr lang="en-US" dirty="0">
                <a:latin typeface="Bahnschrift Light Condensed" panose="020B0502040204020203" pitchFamily="34" charset="0"/>
              </a:rPr>
              <a:t>The evolution of Jeannette Wing’s definition of computational</a:t>
            </a:r>
            <a:r>
              <a:rPr lang="tr-TR" dirty="0">
                <a:latin typeface="Bahnschrift Light Condensed" panose="020B0502040204020203" pitchFamily="34" charset="0"/>
              </a:rPr>
              <a:t> </a:t>
            </a:r>
            <a:r>
              <a:rPr lang="en-US" dirty="0">
                <a:latin typeface="Bahnschrift Light Condensed" panose="020B0502040204020203" pitchFamily="34" charset="0"/>
              </a:rPr>
              <a:t>thinking in 2008</a:t>
            </a:r>
            <a:endParaRPr lang="tr-TR" dirty="0">
              <a:latin typeface="Bahnschrift Light Condensed" panose="020B0502040204020203" pitchFamily="34" charset="0"/>
            </a:endParaRPr>
          </a:p>
          <a:p>
            <a:pPr lvl="0">
              <a:buChar char="•"/>
            </a:pPr>
            <a:endParaRPr lang="tr-TR" dirty="0">
              <a:latin typeface="Bahnschrift Light Condensed" panose="020B0502040204020203" pitchFamily="34" charset="0"/>
            </a:endParaRPr>
          </a:p>
          <a:p>
            <a:pPr lvl="0">
              <a:buChar char="•"/>
            </a:pPr>
            <a:r>
              <a:rPr lang="en-US" dirty="0">
                <a:latin typeface="Bahnschrift Light Condensed" panose="020B0502040204020203" pitchFamily="34" charset="0"/>
              </a:rPr>
              <a:t>The establishment of Computer Science Teachers Association’s</a:t>
            </a:r>
            <a:r>
              <a:rPr lang="tr-TR" dirty="0">
                <a:latin typeface="Bahnschrift Light Condensed" panose="020B0502040204020203" pitchFamily="34" charset="0"/>
              </a:rPr>
              <a:t> </a:t>
            </a:r>
            <a:r>
              <a:rPr lang="en-US" dirty="0">
                <a:latin typeface="Bahnschrift Light Condensed" panose="020B0502040204020203" pitchFamily="34" charset="0"/>
              </a:rPr>
              <a:t>(CSTA) </a:t>
            </a:r>
            <a:endParaRPr lang="tr-TR" dirty="0">
              <a:latin typeface="Bahnschrift Light Condensed" panose="020B0502040204020203" pitchFamily="34" charset="0"/>
            </a:endParaRPr>
          </a:p>
          <a:p>
            <a:pPr lvl="0"/>
            <a:r>
              <a:rPr lang="en-US" dirty="0">
                <a:latin typeface="Bahnschrift Light Condensed" panose="020B0502040204020203" pitchFamily="34" charset="0"/>
              </a:rPr>
              <a:t>own computational thinking frameworks in 2011</a:t>
            </a:r>
            <a:endParaRPr lang="tr-TR" dirty="0">
              <a:latin typeface="Bahnschrift Light Condensed" panose="020B0502040204020203" pitchFamily="34" charset="0"/>
            </a:endParaRPr>
          </a:p>
          <a:p>
            <a:pPr lvl="0">
              <a:buChar char="•"/>
            </a:pPr>
            <a:endParaRPr lang="tr-TR" dirty="0">
              <a:latin typeface="Bahnschrift Light Condensed" panose="020B0502040204020203" pitchFamily="34" charset="0"/>
            </a:endParaRPr>
          </a:p>
          <a:p>
            <a:pPr lvl="0">
              <a:buChar char="•"/>
            </a:pPr>
            <a:r>
              <a:rPr lang="en-US" dirty="0">
                <a:latin typeface="Bahnschrift Light Condensed" panose="020B0502040204020203" pitchFamily="34" charset="0"/>
              </a:rPr>
              <a:t>The articles that are written by Stephen and Conrad</a:t>
            </a:r>
            <a:r>
              <a:rPr lang="tr-TR" dirty="0">
                <a:latin typeface="Bahnschrift Light Condensed" panose="020B0502040204020203" pitchFamily="34" charset="0"/>
              </a:rPr>
              <a:t> </a:t>
            </a:r>
            <a:r>
              <a:rPr lang="en-US" dirty="0">
                <a:latin typeface="Bahnschrift Light Condensed" panose="020B0502040204020203" pitchFamily="34" charset="0"/>
              </a:rPr>
              <a:t>Wolfram </a:t>
            </a:r>
            <a:endParaRPr lang="tr-TR" dirty="0">
              <a:latin typeface="Bahnschrift Light Condensed" panose="020B0502040204020203" pitchFamily="34" charset="0"/>
            </a:endParaRPr>
          </a:p>
          <a:p>
            <a:pPr lvl="0"/>
            <a:r>
              <a:rPr lang="en-US" dirty="0">
                <a:latin typeface="Bahnschrift Light Condensed" panose="020B0502040204020203" pitchFamily="34" charset="0"/>
              </a:rPr>
              <a:t>brothers about Computational thinking in 2016</a:t>
            </a:r>
            <a:endParaRPr lang="tr-TR" dirty="0">
              <a:latin typeface="Bahnschrift Light Condensed" panose="020B0502040204020203" pitchFamily="34" charset="0"/>
            </a:endParaRPr>
          </a:p>
        </p:txBody>
      </p:sp>
    </p:spTree>
    <p:extLst>
      <p:ext uri="{BB962C8B-B14F-4D97-AF65-F5344CB8AC3E}">
        <p14:creationId xmlns:p14="http://schemas.microsoft.com/office/powerpoint/2010/main" val="219082496"/>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Resim 11">
            <a:extLst>
              <a:ext uri="{FF2B5EF4-FFF2-40B4-BE49-F238E27FC236}">
                <a16:creationId xmlns:a16="http://schemas.microsoft.com/office/drawing/2014/main" id="{D3806FB7-20AB-4B39-BE61-9B69C9DEF2B5}"/>
              </a:ext>
            </a:extLst>
          </p:cNvPr>
          <p:cNvPicPr>
            <a:picLocks noChangeAspect="1"/>
          </p:cNvPicPr>
          <p:nvPr/>
        </p:nvPicPr>
        <p:blipFill>
          <a:blip r:embed="rId2">
            <a:extLst>
              <a:ext uri="{BEBA8EAE-BF5A-486C-A8C5-ECC9F3942E4B}">
                <a14:imgProps xmlns:a14="http://schemas.microsoft.com/office/drawing/2010/main">
                  <a14:imgLayer r:embed="rId3">
                    <a14:imgEffect>
                      <a14:artisticMosiaicBubbles/>
                    </a14:imgEffect>
                  </a14:imgLayer>
                </a14:imgProps>
              </a:ex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2085" name="Rectangle 2054">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49206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etin kutusu 7">
            <a:extLst>
              <a:ext uri="{FF2B5EF4-FFF2-40B4-BE49-F238E27FC236}">
                <a16:creationId xmlns:a16="http://schemas.microsoft.com/office/drawing/2014/main" id="{5575EB31-F01B-48B5-A272-AB5F691AB421}"/>
              </a:ext>
            </a:extLst>
          </p:cNvPr>
          <p:cNvSpPr txBox="1"/>
          <p:nvPr/>
        </p:nvSpPr>
        <p:spPr>
          <a:xfrm>
            <a:off x="7492064" y="429649"/>
            <a:ext cx="4332307" cy="2240977"/>
          </a:xfrm>
          <a:prstGeom prst="rect">
            <a:avLst/>
          </a:prstGeom>
        </p:spPr>
        <p:txBody>
          <a:bodyPr vert="horz" lIns="91440" tIns="45720" rIns="91440" bIns="45720" rtlCol="0" anchor="ctr">
            <a:normAutofit fontScale="92500"/>
          </a:bodyPr>
          <a:lstStyle/>
          <a:p>
            <a:pPr>
              <a:lnSpc>
                <a:spcPct val="90000"/>
              </a:lnSpc>
              <a:spcBef>
                <a:spcPct val="0"/>
              </a:spcBef>
            </a:pPr>
            <a:endParaRPr lang="tr-TR" sz="4000" b="1" dirty="0">
              <a:effectLst/>
              <a:latin typeface="Bahnschrift SemiCondensed" panose="020B0502040204020203" pitchFamily="34" charset="0"/>
              <a:ea typeface="+mj-ea"/>
              <a:cs typeface="+mj-cs"/>
            </a:endParaRPr>
          </a:p>
          <a:p>
            <a:pPr algn="ctr">
              <a:lnSpc>
                <a:spcPct val="90000"/>
              </a:lnSpc>
              <a:spcBef>
                <a:spcPct val="0"/>
              </a:spcBef>
            </a:pPr>
            <a:r>
              <a:rPr lang="tr-TR" sz="4000" b="1" dirty="0" err="1">
                <a:effectLst/>
                <a:latin typeface="Bahnschrift SemiCondensed" panose="020B0502040204020203" pitchFamily="34" charset="0"/>
                <a:ea typeface="+mj-ea"/>
                <a:cs typeface="+mj-cs"/>
              </a:rPr>
              <a:t>Four</a:t>
            </a:r>
            <a:r>
              <a:rPr lang="tr-TR" sz="4000" b="1" dirty="0">
                <a:effectLst/>
                <a:latin typeface="Bahnschrift SemiCondensed" panose="020B0502040204020203" pitchFamily="34" charset="0"/>
                <a:ea typeface="+mj-ea"/>
                <a:cs typeface="+mj-cs"/>
              </a:rPr>
              <a:t> </a:t>
            </a:r>
            <a:r>
              <a:rPr lang="tr-TR" sz="4000" b="1" dirty="0" err="1">
                <a:effectLst/>
                <a:latin typeface="Bahnschrift SemiCondensed" panose="020B0502040204020203" pitchFamily="34" charset="0"/>
                <a:ea typeface="+mj-ea"/>
                <a:cs typeface="+mj-cs"/>
              </a:rPr>
              <a:t>Key</a:t>
            </a:r>
            <a:r>
              <a:rPr lang="tr-TR" sz="4000" b="1" dirty="0">
                <a:effectLst/>
                <a:latin typeface="Bahnschrift SemiCondensed" panose="020B0502040204020203" pitchFamily="34" charset="0"/>
                <a:ea typeface="+mj-ea"/>
                <a:cs typeface="+mj-cs"/>
              </a:rPr>
              <a:t> </a:t>
            </a:r>
            <a:r>
              <a:rPr lang="tr-TR" sz="4000" b="1" dirty="0" err="1">
                <a:effectLst/>
                <a:latin typeface="Bahnschrift SemiCondensed" panose="020B0502040204020203" pitchFamily="34" charset="0"/>
                <a:ea typeface="+mj-ea"/>
                <a:cs typeface="+mj-cs"/>
              </a:rPr>
              <a:t>Elements</a:t>
            </a:r>
            <a:r>
              <a:rPr lang="tr-TR" sz="4000" b="1" dirty="0">
                <a:latin typeface="Bahnschrift SemiCondensed" panose="020B0502040204020203" pitchFamily="34" charset="0"/>
                <a:ea typeface="+mj-ea"/>
                <a:cs typeface="+mj-cs"/>
              </a:rPr>
              <a:t> </a:t>
            </a:r>
            <a:r>
              <a:rPr lang="tr-TR" sz="3600" b="1" dirty="0">
                <a:effectLst/>
                <a:latin typeface="Bahnschrift SemiCondensed" panose="020B0502040204020203" pitchFamily="34" charset="0"/>
                <a:ea typeface="+mj-ea"/>
                <a:cs typeface="+mj-cs"/>
              </a:rPr>
              <a:t>of </a:t>
            </a:r>
          </a:p>
          <a:p>
            <a:pPr algn="ctr">
              <a:lnSpc>
                <a:spcPct val="90000"/>
              </a:lnSpc>
              <a:spcBef>
                <a:spcPct val="0"/>
              </a:spcBef>
            </a:pPr>
            <a:r>
              <a:rPr lang="tr-TR" sz="4000" b="1" dirty="0" err="1">
                <a:effectLst/>
                <a:latin typeface="Bahnschrift SemiCondensed" panose="020B0502040204020203" pitchFamily="34" charset="0"/>
                <a:ea typeface="+mj-ea"/>
                <a:cs typeface="+mj-cs"/>
              </a:rPr>
              <a:t>Computational</a:t>
            </a:r>
            <a:r>
              <a:rPr lang="tr-TR" sz="4000" b="1" dirty="0">
                <a:effectLst/>
                <a:latin typeface="Bahnschrift SemiCondensed" panose="020B0502040204020203" pitchFamily="34" charset="0"/>
                <a:ea typeface="+mj-ea"/>
                <a:cs typeface="+mj-cs"/>
              </a:rPr>
              <a:t> </a:t>
            </a:r>
            <a:r>
              <a:rPr lang="tr-TR" sz="4000" b="1" dirty="0" err="1">
                <a:effectLst/>
                <a:latin typeface="Bahnschrift SemiCondensed" panose="020B0502040204020203" pitchFamily="34" charset="0"/>
                <a:ea typeface="+mj-ea"/>
                <a:cs typeface="+mj-cs"/>
              </a:rPr>
              <a:t>Thinking</a:t>
            </a:r>
            <a:endParaRPr lang="en-US" sz="4000" b="1" dirty="0">
              <a:effectLst/>
              <a:latin typeface="Bahnschrift SemiCondensed" panose="020B0502040204020203" pitchFamily="34" charset="0"/>
              <a:ea typeface="+mj-ea"/>
              <a:cs typeface="+mj-cs"/>
            </a:endParaRPr>
          </a:p>
          <a:p>
            <a:pPr>
              <a:lnSpc>
                <a:spcPct val="90000"/>
              </a:lnSpc>
              <a:spcBef>
                <a:spcPct val="0"/>
              </a:spcBef>
              <a:spcAft>
                <a:spcPts val="800"/>
              </a:spcAft>
            </a:pPr>
            <a:endParaRPr lang="en-US" sz="4000" dirty="0">
              <a:effectLst/>
              <a:latin typeface="Bahnschrift SemiCondensed" panose="020B0502040204020203" pitchFamily="34" charset="0"/>
              <a:ea typeface="+mj-ea"/>
              <a:cs typeface="+mj-cs"/>
            </a:endParaRPr>
          </a:p>
        </p:txBody>
      </p:sp>
      <p:graphicFrame>
        <p:nvGraphicFramePr>
          <p:cNvPr id="3" name="Diyagram 2">
            <a:extLst>
              <a:ext uri="{FF2B5EF4-FFF2-40B4-BE49-F238E27FC236}">
                <a16:creationId xmlns:a16="http://schemas.microsoft.com/office/drawing/2014/main" id="{11BCD6C1-CE1B-4889-A3E6-A43303F085A9}"/>
              </a:ext>
            </a:extLst>
          </p:cNvPr>
          <p:cNvGraphicFramePr/>
          <p:nvPr>
            <p:extLst>
              <p:ext uri="{D42A27DB-BD31-4B8C-83A1-F6EECF244321}">
                <p14:modId xmlns:p14="http://schemas.microsoft.com/office/powerpoint/2010/main" val="805754258"/>
              </p:ext>
            </p:extLst>
          </p:nvPr>
        </p:nvGraphicFramePr>
        <p:xfrm>
          <a:off x="7613049" y="2943665"/>
          <a:ext cx="4090336" cy="300121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515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Resim 30">
            <a:extLst>
              <a:ext uri="{FF2B5EF4-FFF2-40B4-BE49-F238E27FC236}">
                <a16:creationId xmlns:a16="http://schemas.microsoft.com/office/drawing/2014/main" id="{01F84E1A-2818-41E0-9530-0B26B44844E7}"/>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71000"/>
                    </a14:imgEffect>
                  </a14:imgLayer>
                </a14:imgProps>
              </a:ex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Metin kutusu 2">
            <a:extLst>
              <a:ext uri="{FF2B5EF4-FFF2-40B4-BE49-F238E27FC236}">
                <a16:creationId xmlns:a16="http://schemas.microsoft.com/office/drawing/2014/main" id="{905C7D7D-6625-4A4E-A4E3-2493A9CBD1A0}"/>
              </a:ext>
            </a:extLst>
          </p:cNvPr>
          <p:cNvSpPr txBox="1"/>
          <p:nvPr/>
        </p:nvSpPr>
        <p:spPr>
          <a:xfrm>
            <a:off x="1055910" y="526576"/>
            <a:ext cx="8218714" cy="1325563"/>
          </a:xfrm>
          <a:prstGeom prst="rect">
            <a:avLst/>
          </a:prstGeom>
        </p:spPr>
        <p:txBody>
          <a:bodyPr vert="horz" lIns="91440" tIns="45720" rIns="91440" bIns="45720" rtlCol="0" anchor="ctr">
            <a:normAutofit/>
          </a:bodyPr>
          <a:lstStyle/>
          <a:p>
            <a:pPr>
              <a:lnSpc>
                <a:spcPct val="90000"/>
              </a:lnSpc>
              <a:spcBef>
                <a:spcPct val="0"/>
              </a:spcBef>
            </a:pPr>
            <a:endParaRPr lang="tr-TR" sz="3600" b="1" dirty="0">
              <a:latin typeface="Bahnschrift SemiCondensed" panose="020B0502040204020203" pitchFamily="34" charset="0"/>
            </a:endParaRPr>
          </a:p>
          <a:p>
            <a:pPr algn="ctr">
              <a:lnSpc>
                <a:spcPct val="90000"/>
              </a:lnSpc>
              <a:spcBef>
                <a:spcPct val="0"/>
              </a:spcBef>
            </a:pPr>
            <a:r>
              <a:rPr lang="tr-TR" sz="3600" b="1" dirty="0" err="1">
                <a:latin typeface="Bahnschrift SemiCondensed" panose="020B0502040204020203" pitchFamily="34" charset="0"/>
              </a:rPr>
              <a:t>Four</a:t>
            </a:r>
            <a:r>
              <a:rPr lang="tr-TR" sz="3600" b="1" dirty="0">
                <a:latin typeface="Bahnschrift SemiCondensed" panose="020B0502040204020203" pitchFamily="34" charset="0"/>
              </a:rPr>
              <a:t> </a:t>
            </a:r>
            <a:r>
              <a:rPr lang="tr-TR" sz="3600" b="1" dirty="0" err="1">
                <a:latin typeface="Bahnschrift SemiCondensed" panose="020B0502040204020203" pitchFamily="34" charset="0"/>
              </a:rPr>
              <a:t>Key</a:t>
            </a:r>
            <a:r>
              <a:rPr lang="tr-TR" sz="3600" b="1" dirty="0">
                <a:latin typeface="Bahnschrift SemiCondensed" panose="020B0502040204020203" pitchFamily="34" charset="0"/>
              </a:rPr>
              <a:t> </a:t>
            </a:r>
            <a:r>
              <a:rPr lang="tr-TR" sz="3600" b="1" dirty="0" err="1">
                <a:latin typeface="Bahnschrift SemiCondensed" panose="020B0502040204020203" pitchFamily="34" charset="0"/>
              </a:rPr>
              <a:t>Elements</a:t>
            </a:r>
            <a:r>
              <a:rPr lang="tr-TR" sz="3600" b="1" dirty="0">
                <a:latin typeface="Bahnschrift SemiCondensed" panose="020B0502040204020203" pitchFamily="34" charset="0"/>
              </a:rPr>
              <a:t> </a:t>
            </a:r>
            <a:r>
              <a:rPr lang="tr-TR" sz="3200" b="1" dirty="0">
                <a:latin typeface="Bahnschrift SemiCondensed" panose="020B0502040204020203" pitchFamily="34" charset="0"/>
              </a:rPr>
              <a:t>of </a:t>
            </a:r>
            <a:r>
              <a:rPr lang="tr-TR" sz="3600" b="1" dirty="0" err="1">
                <a:latin typeface="Bahnschrift SemiCondensed" panose="020B0502040204020203" pitchFamily="34" charset="0"/>
              </a:rPr>
              <a:t>Computational</a:t>
            </a:r>
            <a:r>
              <a:rPr lang="tr-TR" sz="3600" b="1" dirty="0">
                <a:latin typeface="Bahnschrift SemiCondensed" panose="020B0502040204020203" pitchFamily="34" charset="0"/>
              </a:rPr>
              <a:t> </a:t>
            </a:r>
            <a:r>
              <a:rPr lang="tr-TR" sz="3600" b="1" dirty="0" err="1">
                <a:latin typeface="Bahnschrift SemiCondensed" panose="020B0502040204020203" pitchFamily="34" charset="0"/>
              </a:rPr>
              <a:t>Thinking</a:t>
            </a:r>
            <a:endParaRPr lang="en-US" sz="3600" b="1" dirty="0">
              <a:latin typeface="Bahnschrift SemiCondensed" panose="020B0502040204020203" pitchFamily="34" charset="0"/>
            </a:endParaRPr>
          </a:p>
          <a:p>
            <a:pPr>
              <a:lnSpc>
                <a:spcPct val="90000"/>
              </a:lnSpc>
              <a:spcBef>
                <a:spcPct val="0"/>
              </a:spcBef>
              <a:spcAft>
                <a:spcPts val="800"/>
              </a:spcAft>
            </a:pPr>
            <a:endParaRPr lang="en-US" sz="3600" dirty="0">
              <a:latin typeface="Bahnschrift SemiCondensed" panose="020B0502040204020203" pitchFamily="34" charset="0"/>
            </a:endParaRPr>
          </a:p>
        </p:txBody>
      </p:sp>
      <p:sp>
        <p:nvSpPr>
          <p:cNvPr id="14"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Resim 9">
            <a:extLst>
              <a:ext uri="{FF2B5EF4-FFF2-40B4-BE49-F238E27FC236}">
                <a16:creationId xmlns:a16="http://schemas.microsoft.com/office/drawing/2014/main" id="{61567D7E-B3B7-4D1B-B9BF-9AA45F5B461C}"/>
              </a:ext>
            </a:extLst>
          </p:cNvPr>
          <p:cNvPicPr>
            <a:picLocks noChangeAspect="1"/>
          </p:cNvPicPr>
          <p:nvPr/>
        </p:nvPicPr>
        <p:blipFill rotWithShape="1">
          <a:blip r:embed="rId4">
            <a:extLst>
              <a:ext uri="{28A0092B-C50C-407E-A947-70E740481C1C}">
                <a14:useLocalDpi xmlns:a14="http://schemas.microsoft.com/office/drawing/2010/main" val="0"/>
              </a:ext>
            </a:extLst>
          </a:blip>
          <a:srcRect l="50702" t="50638"/>
          <a:stretch/>
        </p:blipFill>
        <p:spPr>
          <a:xfrm>
            <a:off x="9240949" y="2477455"/>
            <a:ext cx="2675030" cy="145750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Resim 10">
            <a:extLst>
              <a:ext uri="{FF2B5EF4-FFF2-40B4-BE49-F238E27FC236}">
                <a16:creationId xmlns:a16="http://schemas.microsoft.com/office/drawing/2014/main" id="{71800A2C-21A3-4327-BF94-97314AC14F64}"/>
              </a:ext>
            </a:extLst>
          </p:cNvPr>
          <p:cNvPicPr>
            <a:picLocks noChangeAspect="1"/>
          </p:cNvPicPr>
          <p:nvPr/>
        </p:nvPicPr>
        <p:blipFill rotWithShape="1">
          <a:blip r:embed="rId4">
            <a:extLst>
              <a:ext uri="{28A0092B-C50C-407E-A947-70E740481C1C}">
                <a14:useLocalDpi xmlns:a14="http://schemas.microsoft.com/office/drawing/2010/main" val="0"/>
              </a:ext>
            </a:extLst>
          </a:blip>
          <a:srcRect t="50638" r="50702"/>
          <a:stretch/>
        </p:blipFill>
        <p:spPr>
          <a:xfrm>
            <a:off x="3273362" y="2477455"/>
            <a:ext cx="2675029" cy="14575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2" name="Resim 11">
            <a:extLst>
              <a:ext uri="{FF2B5EF4-FFF2-40B4-BE49-F238E27FC236}">
                <a16:creationId xmlns:a16="http://schemas.microsoft.com/office/drawing/2014/main" id="{99E167DE-840A-4743-A0AF-72A0D2450109}"/>
              </a:ext>
            </a:extLst>
          </p:cNvPr>
          <p:cNvPicPr>
            <a:picLocks noChangeAspect="1"/>
          </p:cNvPicPr>
          <p:nvPr/>
        </p:nvPicPr>
        <p:blipFill rotWithShape="1">
          <a:blip r:embed="rId4">
            <a:extLst>
              <a:ext uri="{28A0092B-C50C-407E-A947-70E740481C1C}">
                <a14:useLocalDpi xmlns:a14="http://schemas.microsoft.com/office/drawing/2010/main" val="0"/>
              </a:ext>
            </a:extLst>
          </a:blip>
          <a:srcRect l="50702" b="50638"/>
          <a:stretch/>
        </p:blipFill>
        <p:spPr>
          <a:xfrm>
            <a:off x="6240560" y="2477456"/>
            <a:ext cx="2675029" cy="14575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5" name="Resim 14">
            <a:extLst>
              <a:ext uri="{FF2B5EF4-FFF2-40B4-BE49-F238E27FC236}">
                <a16:creationId xmlns:a16="http://schemas.microsoft.com/office/drawing/2014/main" id="{049B012A-40D2-42A2-A43A-CF0350DA67DA}"/>
              </a:ext>
            </a:extLst>
          </p:cNvPr>
          <p:cNvPicPr>
            <a:picLocks noChangeAspect="1"/>
          </p:cNvPicPr>
          <p:nvPr/>
        </p:nvPicPr>
        <p:blipFill rotWithShape="1">
          <a:blip r:embed="rId4">
            <a:extLst>
              <a:ext uri="{28A0092B-C50C-407E-A947-70E740481C1C}">
                <a14:useLocalDpi xmlns:a14="http://schemas.microsoft.com/office/drawing/2010/main" val="0"/>
              </a:ext>
            </a:extLst>
          </a:blip>
          <a:srcRect r="50703" b="50639"/>
          <a:stretch/>
        </p:blipFill>
        <p:spPr>
          <a:xfrm>
            <a:off x="272973" y="2477455"/>
            <a:ext cx="2675029" cy="145750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graphicFrame>
        <p:nvGraphicFramePr>
          <p:cNvPr id="30" name="Diyagram 29">
            <a:extLst>
              <a:ext uri="{FF2B5EF4-FFF2-40B4-BE49-F238E27FC236}">
                <a16:creationId xmlns:a16="http://schemas.microsoft.com/office/drawing/2014/main" id="{E0805834-7387-4ABE-BD50-8F82971857F5}"/>
              </a:ext>
            </a:extLst>
          </p:cNvPr>
          <p:cNvGraphicFramePr/>
          <p:nvPr>
            <p:extLst>
              <p:ext uri="{D42A27DB-BD31-4B8C-83A1-F6EECF244321}">
                <p14:modId xmlns:p14="http://schemas.microsoft.com/office/powerpoint/2010/main" val="2110835243"/>
              </p:ext>
            </p:extLst>
          </p:nvPr>
        </p:nvGraphicFramePr>
        <p:xfrm>
          <a:off x="272973" y="4329594"/>
          <a:ext cx="11643006" cy="590578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561147882"/>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8" name="Rectangle 4117">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Resim 8">
            <a:extLst>
              <a:ext uri="{FF2B5EF4-FFF2-40B4-BE49-F238E27FC236}">
                <a16:creationId xmlns:a16="http://schemas.microsoft.com/office/drawing/2014/main" id="{918AEC9A-1A3A-404D-AF7A-73772C0CCF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73" y="-453871"/>
            <a:ext cx="11651627" cy="7765742"/>
          </a:xfrm>
          <a:prstGeom prst="rect">
            <a:avLst/>
          </a:prstGeom>
        </p:spPr>
      </p:pic>
      <p:sp>
        <p:nvSpPr>
          <p:cNvPr id="4120" name="Rectangle 4119">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040C880B-D754-40A7-BE4B-3006F1A41AF6}"/>
              </a:ext>
            </a:extLst>
          </p:cNvPr>
          <p:cNvSpPr txBox="1"/>
          <p:nvPr/>
        </p:nvSpPr>
        <p:spPr>
          <a:xfrm>
            <a:off x="746900" y="708034"/>
            <a:ext cx="4533069" cy="2454149"/>
          </a:xfrm>
          <a:prstGeom prst="rect">
            <a:avLst/>
          </a:prstGeom>
        </p:spPr>
        <p:txBody>
          <a:bodyPr vert="horz" lIns="91440" tIns="45720" rIns="91440" bIns="45720" rtlCol="0" anchor="ctr">
            <a:normAutofit/>
          </a:bodyPr>
          <a:lstStyle/>
          <a:p>
            <a:pPr algn="ctr">
              <a:lnSpc>
                <a:spcPct val="90000"/>
              </a:lnSpc>
              <a:spcBef>
                <a:spcPct val="0"/>
              </a:spcBef>
            </a:pPr>
            <a:r>
              <a:rPr lang="tr-TR" sz="3600" b="1" dirty="0" err="1">
                <a:solidFill>
                  <a:schemeClr val="bg1"/>
                </a:solidFill>
                <a:effectLst/>
                <a:latin typeface="Bahnschrift SemiCondensed" panose="020B0502040204020203" pitchFamily="34" charset="0"/>
                <a:ea typeface="+mj-ea"/>
                <a:cs typeface="+mj-cs"/>
              </a:rPr>
              <a:t>Examples</a:t>
            </a:r>
            <a:r>
              <a:rPr lang="tr-TR" sz="3600" b="1" dirty="0">
                <a:solidFill>
                  <a:schemeClr val="bg1"/>
                </a:solidFill>
                <a:effectLst/>
                <a:latin typeface="Bahnschrift SemiCondensed" panose="020B0502040204020203" pitchFamily="34" charset="0"/>
                <a:ea typeface="+mj-ea"/>
                <a:cs typeface="+mj-cs"/>
              </a:rPr>
              <a:t> of </a:t>
            </a:r>
            <a:r>
              <a:rPr lang="tr-TR" sz="3600" b="1" dirty="0" err="1">
                <a:solidFill>
                  <a:schemeClr val="bg1"/>
                </a:solidFill>
                <a:effectLst/>
                <a:latin typeface="Bahnschrift SemiCondensed" panose="020B0502040204020203" pitchFamily="34" charset="0"/>
                <a:ea typeface="+mj-ea"/>
                <a:cs typeface="+mj-cs"/>
              </a:rPr>
              <a:t>Computational</a:t>
            </a:r>
            <a:r>
              <a:rPr lang="tr-TR" sz="3600" b="1" dirty="0">
                <a:solidFill>
                  <a:schemeClr val="bg1"/>
                </a:solidFill>
                <a:effectLst/>
                <a:latin typeface="Bahnschrift SemiCondensed" panose="020B0502040204020203" pitchFamily="34" charset="0"/>
                <a:ea typeface="+mj-ea"/>
                <a:cs typeface="+mj-cs"/>
              </a:rPr>
              <a:t> </a:t>
            </a:r>
            <a:r>
              <a:rPr lang="tr-TR" sz="3600" b="1" dirty="0" err="1">
                <a:solidFill>
                  <a:schemeClr val="bg1"/>
                </a:solidFill>
                <a:effectLst/>
                <a:latin typeface="Bahnschrift SemiCondensed" panose="020B0502040204020203" pitchFamily="34" charset="0"/>
                <a:ea typeface="+mj-ea"/>
                <a:cs typeface="+mj-cs"/>
              </a:rPr>
              <a:t>Thinking</a:t>
            </a:r>
            <a:r>
              <a:rPr lang="tr-TR" sz="3600" b="1" dirty="0">
                <a:solidFill>
                  <a:schemeClr val="bg1"/>
                </a:solidFill>
                <a:effectLst/>
                <a:latin typeface="Bahnschrift SemiCondensed" panose="020B0502040204020203" pitchFamily="34" charset="0"/>
                <a:ea typeface="+mj-ea"/>
                <a:cs typeface="+mj-cs"/>
              </a:rPr>
              <a:t> </a:t>
            </a:r>
            <a:endParaRPr lang="tr-TR" sz="3600" b="1" dirty="0">
              <a:solidFill>
                <a:schemeClr val="bg1"/>
              </a:solidFill>
              <a:latin typeface="Bahnschrift SemiCondensed" panose="020B0502040204020203" pitchFamily="34" charset="0"/>
              <a:ea typeface="+mj-ea"/>
              <a:cs typeface="+mj-cs"/>
            </a:endParaRPr>
          </a:p>
          <a:p>
            <a:pPr algn="ctr">
              <a:lnSpc>
                <a:spcPct val="90000"/>
              </a:lnSpc>
              <a:spcBef>
                <a:spcPct val="0"/>
              </a:spcBef>
            </a:pPr>
            <a:r>
              <a:rPr lang="tr-TR" sz="3600" b="1" dirty="0" err="1">
                <a:solidFill>
                  <a:schemeClr val="bg1"/>
                </a:solidFill>
                <a:effectLst/>
                <a:latin typeface="Bahnschrift SemiCondensed" panose="020B0502040204020203" pitchFamily="34" charset="0"/>
                <a:ea typeface="+mj-ea"/>
                <a:cs typeface="+mj-cs"/>
              </a:rPr>
              <a:t>In</a:t>
            </a:r>
            <a:r>
              <a:rPr lang="tr-TR" sz="3600" b="1" dirty="0">
                <a:solidFill>
                  <a:schemeClr val="bg1"/>
                </a:solidFill>
                <a:effectLst/>
                <a:latin typeface="Bahnschrift SemiCondensed" panose="020B0502040204020203" pitchFamily="34" charset="0"/>
                <a:ea typeface="+mj-ea"/>
                <a:cs typeface="+mj-cs"/>
              </a:rPr>
              <a:t> </a:t>
            </a:r>
            <a:r>
              <a:rPr lang="tr-TR" sz="3600" b="1" dirty="0" err="1">
                <a:solidFill>
                  <a:schemeClr val="bg1"/>
                </a:solidFill>
                <a:effectLst/>
                <a:latin typeface="Bahnschrift SemiCondensed" panose="020B0502040204020203" pitchFamily="34" charset="0"/>
                <a:ea typeface="+mj-ea"/>
                <a:cs typeface="+mj-cs"/>
              </a:rPr>
              <a:t>Everyday</a:t>
            </a:r>
            <a:r>
              <a:rPr lang="tr-TR" sz="3600" b="1" dirty="0">
                <a:solidFill>
                  <a:schemeClr val="bg1"/>
                </a:solidFill>
                <a:effectLst/>
                <a:latin typeface="Bahnschrift SemiCondensed" panose="020B0502040204020203" pitchFamily="34" charset="0"/>
                <a:ea typeface="+mj-ea"/>
                <a:cs typeface="+mj-cs"/>
              </a:rPr>
              <a:t> Life</a:t>
            </a:r>
            <a:endParaRPr lang="en-US" sz="3600" dirty="0">
              <a:solidFill>
                <a:schemeClr val="bg1"/>
              </a:solidFill>
              <a:effectLst/>
              <a:latin typeface="Bahnschrift SemiCondensed" panose="020B0502040204020203" pitchFamily="34" charset="0"/>
              <a:ea typeface="+mj-ea"/>
              <a:cs typeface="+mj-cs"/>
            </a:endParaRPr>
          </a:p>
        </p:txBody>
      </p:sp>
      <p:sp>
        <p:nvSpPr>
          <p:cNvPr id="4116" name="Rectangle 4121">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19" name="Group 4123">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4125"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6"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7"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8"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9"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0"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1"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2"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3"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4"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5"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6"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7"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8"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9"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0"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1"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2"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3"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4"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46" name="Rectangle 414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etin kutusu 4">
            <a:extLst>
              <a:ext uri="{FF2B5EF4-FFF2-40B4-BE49-F238E27FC236}">
                <a16:creationId xmlns:a16="http://schemas.microsoft.com/office/drawing/2014/main" id="{266977BD-1DF6-4420-9160-1D02659F7A53}"/>
              </a:ext>
            </a:extLst>
          </p:cNvPr>
          <p:cNvSpPr txBox="1"/>
          <p:nvPr/>
        </p:nvSpPr>
        <p:spPr>
          <a:xfrm>
            <a:off x="1030656" y="3870217"/>
            <a:ext cx="4389243" cy="862487"/>
          </a:xfrm>
          <a:prstGeom prst="rect">
            <a:avLst/>
          </a:prstGeom>
        </p:spPr>
        <p:txBody>
          <a:bodyPr vert="horz" lIns="91440" tIns="45720" rIns="91440" bIns="45720" rtlCol="0" anchor="ctr">
            <a:normAutofit/>
          </a:bodyPr>
          <a:lstStyle/>
          <a:p>
            <a:pPr>
              <a:lnSpc>
                <a:spcPct val="90000"/>
              </a:lnSpc>
              <a:spcAft>
                <a:spcPts val="800"/>
              </a:spcAft>
            </a:pPr>
            <a:r>
              <a:rPr lang="tr-TR" sz="2800" dirty="0">
                <a:solidFill>
                  <a:schemeClr val="bg1"/>
                </a:solidFill>
                <a:latin typeface="Bahnschrift Light SemiCondensed" panose="020B0502040204020203" pitchFamily="34" charset="0"/>
              </a:rPr>
              <a:t>#1 PLANNING A VACATION</a:t>
            </a:r>
            <a:endParaRPr lang="en-US" sz="2800" dirty="0">
              <a:solidFill>
                <a:schemeClr val="bg1"/>
              </a:solidFill>
              <a:effectLst/>
              <a:latin typeface="Bahnschrift Light SemiCondensed" panose="020B0502040204020203" pitchFamily="34" charset="0"/>
            </a:endParaRPr>
          </a:p>
        </p:txBody>
      </p:sp>
    </p:spTree>
    <p:extLst>
      <p:ext uri="{BB962C8B-B14F-4D97-AF65-F5344CB8AC3E}">
        <p14:creationId xmlns:p14="http://schemas.microsoft.com/office/powerpoint/2010/main" val="47119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19EDD93A-A980-4D8C-855C-8861E9A6A5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958" y="0"/>
            <a:ext cx="12811958" cy="6852908"/>
          </a:xfrm>
          <a:prstGeom prst="rect">
            <a:avLst/>
          </a:prstGeom>
        </p:spPr>
      </p:pic>
      <p:sp>
        <p:nvSpPr>
          <p:cNvPr id="2085" name="Rectangle 2054">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49206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etin kutusu 5">
            <a:extLst>
              <a:ext uri="{FF2B5EF4-FFF2-40B4-BE49-F238E27FC236}">
                <a16:creationId xmlns:a16="http://schemas.microsoft.com/office/drawing/2014/main" id="{B345362C-7722-4B5D-B867-D03E39E97EDE}"/>
              </a:ext>
            </a:extLst>
          </p:cNvPr>
          <p:cNvSpPr txBox="1"/>
          <p:nvPr/>
        </p:nvSpPr>
        <p:spPr>
          <a:xfrm>
            <a:off x="7492064" y="321176"/>
            <a:ext cx="4533069" cy="2454149"/>
          </a:xfrm>
          <a:prstGeom prst="rect">
            <a:avLst/>
          </a:prstGeom>
        </p:spPr>
        <p:txBody>
          <a:bodyPr vert="horz" lIns="91440" tIns="45720" rIns="91440" bIns="45720" rtlCol="0" anchor="ctr">
            <a:normAutofit/>
          </a:bodyPr>
          <a:lstStyle/>
          <a:p>
            <a:pPr algn="ctr">
              <a:lnSpc>
                <a:spcPct val="90000"/>
              </a:lnSpc>
              <a:spcBef>
                <a:spcPct val="0"/>
              </a:spcBef>
            </a:pPr>
            <a:r>
              <a:rPr lang="tr-TR" sz="3400" b="1" dirty="0" err="1">
                <a:effectLst/>
                <a:latin typeface="Bahnschrift SemiCondensed" panose="020B0502040204020203" pitchFamily="34" charset="0"/>
                <a:ea typeface="+mj-ea"/>
                <a:cs typeface="+mj-cs"/>
              </a:rPr>
              <a:t>Examples</a:t>
            </a:r>
            <a:r>
              <a:rPr lang="tr-TR" sz="3400" b="1" dirty="0">
                <a:effectLst/>
                <a:latin typeface="Bahnschrift SemiCondensed" panose="020B0502040204020203" pitchFamily="34" charset="0"/>
                <a:ea typeface="+mj-ea"/>
                <a:cs typeface="+mj-cs"/>
              </a:rPr>
              <a:t> of </a:t>
            </a:r>
            <a:r>
              <a:rPr lang="tr-TR" sz="3400" b="1" dirty="0" err="1">
                <a:effectLst/>
                <a:latin typeface="Bahnschrift SemiCondensed" panose="020B0502040204020203" pitchFamily="34" charset="0"/>
                <a:ea typeface="+mj-ea"/>
                <a:cs typeface="+mj-cs"/>
              </a:rPr>
              <a:t>Computational</a:t>
            </a:r>
            <a:r>
              <a:rPr lang="tr-TR" sz="3400" b="1" dirty="0">
                <a:effectLst/>
                <a:latin typeface="Bahnschrift SemiCondensed" panose="020B0502040204020203" pitchFamily="34" charset="0"/>
                <a:ea typeface="+mj-ea"/>
                <a:cs typeface="+mj-cs"/>
              </a:rPr>
              <a:t> </a:t>
            </a:r>
            <a:r>
              <a:rPr lang="tr-TR" sz="3400" b="1" dirty="0" err="1">
                <a:effectLst/>
                <a:latin typeface="Bahnschrift SemiCondensed" panose="020B0502040204020203" pitchFamily="34" charset="0"/>
                <a:ea typeface="+mj-ea"/>
                <a:cs typeface="+mj-cs"/>
              </a:rPr>
              <a:t>Thinking</a:t>
            </a:r>
            <a:r>
              <a:rPr lang="tr-TR" sz="3400" b="1" dirty="0">
                <a:effectLst/>
                <a:latin typeface="Bahnschrift SemiCondensed" panose="020B0502040204020203" pitchFamily="34" charset="0"/>
                <a:ea typeface="+mj-ea"/>
                <a:cs typeface="+mj-cs"/>
              </a:rPr>
              <a:t> </a:t>
            </a:r>
            <a:endParaRPr lang="tr-TR" sz="3400" b="1" dirty="0">
              <a:latin typeface="Bahnschrift SemiCondensed" panose="020B0502040204020203" pitchFamily="34" charset="0"/>
              <a:ea typeface="+mj-ea"/>
              <a:cs typeface="+mj-cs"/>
            </a:endParaRPr>
          </a:p>
          <a:p>
            <a:pPr algn="ctr">
              <a:lnSpc>
                <a:spcPct val="90000"/>
              </a:lnSpc>
              <a:spcBef>
                <a:spcPct val="0"/>
              </a:spcBef>
            </a:pPr>
            <a:r>
              <a:rPr lang="tr-TR" sz="3400" b="1" dirty="0" err="1">
                <a:effectLst/>
                <a:latin typeface="Bahnschrift SemiCondensed" panose="020B0502040204020203" pitchFamily="34" charset="0"/>
                <a:ea typeface="+mj-ea"/>
                <a:cs typeface="+mj-cs"/>
              </a:rPr>
              <a:t>In</a:t>
            </a:r>
            <a:r>
              <a:rPr lang="tr-TR" sz="3400" b="1" dirty="0">
                <a:effectLst/>
                <a:latin typeface="Bahnschrift SemiCondensed" panose="020B0502040204020203" pitchFamily="34" charset="0"/>
                <a:ea typeface="+mj-ea"/>
                <a:cs typeface="+mj-cs"/>
              </a:rPr>
              <a:t> </a:t>
            </a:r>
            <a:r>
              <a:rPr lang="tr-TR" sz="3400" b="1" dirty="0" err="1">
                <a:effectLst/>
                <a:latin typeface="Bahnschrift SemiCondensed" panose="020B0502040204020203" pitchFamily="34" charset="0"/>
                <a:ea typeface="+mj-ea"/>
                <a:cs typeface="+mj-cs"/>
              </a:rPr>
              <a:t>Everyday</a:t>
            </a:r>
            <a:r>
              <a:rPr lang="tr-TR" sz="3400" b="1" dirty="0">
                <a:effectLst/>
                <a:latin typeface="Bahnschrift SemiCondensed" panose="020B0502040204020203" pitchFamily="34" charset="0"/>
                <a:ea typeface="+mj-ea"/>
                <a:cs typeface="+mj-cs"/>
              </a:rPr>
              <a:t> Life</a:t>
            </a:r>
            <a:endParaRPr lang="en-US" sz="3400" dirty="0">
              <a:effectLst/>
              <a:latin typeface="Bahnschrift SemiCondensed" panose="020B0502040204020203" pitchFamily="34" charset="0"/>
              <a:ea typeface="+mj-ea"/>
              <a:cs typeface="+mj-cs"/>
            </a:endParaRPr>
          </a:p>
        </p:txBody>
      </p:sp>
      <p:sp>
        <p:nvSpPr>
          <p:cNvPr id="7" name="Metin kutusu 6">
            <a:extLst>
              <a:ext uri="{FF2B5EF4-FFF2-40B4-BE49-F238E27FC236}">
                <a16:creationId xmlns:a16="http://schemas.microsoft.com/office/drawing/2014/main" id="{C40296A1-399C-440F-9DBA-27BB4A42433D}"/>
              </a:ext>
            </a:extLst>
          </p:cNvPr>
          <p:cNvSpPr txBox="1"/>
          <p:nvPr/>
        </p:nvSpPr>
        <p:spPr>
          <a:xfrm>
            <a:off x="7799857" y="3651432"/>
            <a:ext cx="3917481" cy="862487"/>
          </a:xfrm>
          <a:prstGeom prst="rect">
            <a:avLst/>
          </a:prstGeom>
        </p:spPr>
        <p:txBody>
          <a:bodyPr vert="horz" lIns="91440" tIns="45720" rIns="91440" bIns="45720" rtlCol="0" anchor="ctr">
            <a:normAutofit/>
          </a:bodyPr>
          <a:lstStyle/>
          <a:p>
            <a:pPr>
              <a:lnSpc>
                <a:spcPct val="90000"/>
              </a:lnSpc>
              <a:spcAft>
                <a:spcPts val="800"/>
              </a:spcAft>
            </a:pPr>
            <a:r>
              <a:rPr lang="tr-TR" sz="2800" dirty="0">
                <a:latin typeface="Bahnschrift Light SemiCondensed" panose="020B0502040204020203" pitchFamily="34" charset="0"/>
              </a:rPr>
              <a:t>#2 WEATHER PREDICTING</a:t>
            </a:r>
            <a:endParaRPr lang="en-US" sz="2800" dirty="0">
              <a:effectLst/>
              <a:latin typeface="Bahnschrift Light SemiCondensed" panose="020B0502040204020203" pitchFamily="34" charset="0"/>
            </a:endParaRPr>
          </a:p>
        </p:txBody>
      </p:sp>
    </p:spTree>
    <p:extLst>
      <p:ext uri="{BB962C8B-B14F-4D97-AF65-F5344CB8AC3E}">
        <p14:creationId xmlns:p14="http://schemas.microsoft.com/office/powerpoint/2010/main" val="1116204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8" name="Rectangle 4117">
            <a:extLst>
              <a:ext uri="{FF2B5EF4-FFF2-40B4-BE49-F238E27FC236}">
                <a16:creationId xmlns:a16="http://schemas.microsoft.com/office/drawing/2014/main" id="{A81E7530-396C-45F0-92F4-A885648D16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Resim 5">
            <a:extLst>
              <a:ext uri="{FF2B5EF4-FFF2-40B4-BE49-F238E27FC236}">
                <a16:creationId xmlns:a16="http://schemas.microsoft.com/office/drawing/2014/main" id="{2C590D23-DD9E-491A-8DD4-0BA22C00B83B}"/>
              </a:ext>
            </a:extLst>
          </p:cNvPr>
          <p:cNvPicPr>
            <a:picLocks noChangeAspect="1"/>
          </p:cNvPicPr>
          <p:nvPr/>
        </p:nvPicPr>
        <p:blipFill rotWithShape="1">
          <a:blip r:embed="rId3">
            <a:extLst>
              <a:ext uri="{28A0092B-C50C-407E-A947-70E740481C1C}">
                <a14:useLocalDpi xmlns:a14="http://schemas.microsoft.com/office/drawing/2010/main" val="0"/>
              </a:ext>
            </a:extLst>
          </a:blip>
          <a:srcRect r="21131"/>
          <a:stretch/>
        </p:blipFill>
        <p:spPr>
          <a:xfrm>
            <a:off x="3049" y="-1"/>
            <a:ext cx="12188955" cy="6858001"/>
          </a:xfrm>
          <a:prstGeom prst="rect">
            <a:avLst/>
          </a:prstGeom>
        </p:spPr>
      </p:pic>
      <p:sp>
        <p:nvSpPr>
          <p:cNvPr id="4120" name="Rectangle 4119">
            <a:extLst>
              <a:ext uri="{FF2B5EF4-FFF2-40B4-BE49-F238E27FC236}">
                <a16:creationId xmlns:a16="http://schemas.microsoft.com/office/drawing/2014/main" id="{7316481C-0A49-4796-812B-0D64F063B7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419898" cy="6858000"/>
          </a:xfrm>
          <a:prstGeom prst="rect">
            <a:avLst/>
          </a:prstGeom>
          <a:solidFill>
            <a:schemeClr val="tx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6" name="Rectangle 4121">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19" name="Group 4123">
            <a:extLst>
              <a:ext uri="{FF2B5EF4-FFF2-40B4-BE49-F238E27FC236}">
                <a16:creationId xmlns:a16="http://schemas.microsoft.com/office/drawing/2014/main" id="{81DE8B58-F373-409E-A253-4380A66091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8720" y="73152"/>
            <a:ext cx="1178966" cy="232963"/>
            <a:chOff x="1188720" y="73152"/>
            <a:chExt cx="1178966" cy="232963"/>
          </a:xfrm>
        </p:grpSpPr>
        <p:sp>
          <p:nvSpPr>
            <p:cNvPr id="4125" name="Rectangle 64">
              <a:extLst>
                <a:ext uri="{FF2B5EF4-FFF2-40B4-BE49-F238E27FC236}">
                  <a16:creationId xmlns:a16="http://schemas.microsoft.com/office/drawing/2014/main" id="{F5ACE265-D22D-48CC-99DE-EB81AE9229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6" name="Rectangle 66">
              <a:extLst>
                <a:ext uri="{FF2B5EF4-FFF2-40B4-BE49-F238E27FC236}">
                  <a16:creationId xmlns:a16="http://schemas.microsoft.com/office/drawing/2014/main" id="{6FE80EEA-F4ED-4436-8861-0BEAAEFE76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854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7" name="Rectangle 64">
              <a:extLst>
                <a:ext uri="{FF2B5EF4-FFF2-40B4-BE49-F238E27FC236}">
                  <a16:creationId xmlns:a16="http://schemas.microsoft.com/office/drawing/2014/main" id="{C3642BC8-86E8-47D0-8846-3E4D49E4B4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8" name="Rectangle 66">
              <a:extLst>
                <a:ext uri="{FF2B5EF4-FFF2-40B4-BE49-F238E27FC236}">
                  <a16:creationId xmlns:a16="http://schemas.microsoft.com/office/drawing/2014/main" id="{82D35214-3634-4180-BF0E-45B6145161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3586"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9" name="Rectangle 64">
              <a:extLst>
                <a:ext uri="{FF2B5EF4-FFF2-40B4-BE49-F238E27FC236}">
                  <a16:creationId xmlns:a16="http://schemas.microsoft.com/office/drawing/2014/main" id="{15BE89E6-3D1C-42B5-A950-E72889F8BB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0" name="Rectangle 66">
              <a:extLst>
                <a:ext uri="{FF2B5EF4-FFF2-40B4-BE49-F238E27FC236}">
                  <a16:creationId xmlns:a16="http://schemas.microsoft.com/office/drawing/2014/main" id="{473771CC-5097-4E08-9606-24B0BC9A0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38631"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1" name="Rectangle 64">
              <a:extLst>
                <a:ext uri="{FF2B5EF4-FFF2-40B4-BE49-F238E27FC236}">
                  <a16:creationId xmlns:a16="http://schemas.microsoft.com/office/drawing/2014/main" id="{BE872634-00DA-47BD-880D-5C05FFADC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2" name="Rectangle 66">
              <a:extLst>
                <a:ext uri="{FF2B5EF4-FFF2-40B4-BE49-F238E27FC236}">
                  <a16:creationId xmlns:a16="http://schemas.microsoft.com/office/drawing/2014/main" id="{4F151F5C-DE9B-460E-BC51-471F4A8A5A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3675"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3" name="Rectangle 64">
              <a:extLst>
                <a:ext uri="{FF2B5EF4-FFF2-40B4-BE49-F238E27FC236}">
                  <a16:creationId xmlns:a16="http://schemas.microsoft.com/office/drawing/2014/main" id="{34557B8A-4D2F-4D0D-B746-59EA85318C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4" name="Rectangle 66">
              <a:extLst>
                <a:ext uri="{FF2B5EF4-FFF2-40B4-BE49-F238E27FC236}">
                  <a16:creationId xmlns:a16="http://schemas.microsoft.com/office/drawing/2014/main" id="{C764CD8E-E409-4E9B-8E87-746DDE36D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8720"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5" name="Rectangle 64">
              <a:extLst>
                <a:ext uri="{FF2B5EF4-FFF2-40B4-BE49-F238E27FC236}">
                  <a16:creationId xmlns:a16="http://schemas.microsoft.com/office/drawing/2014/main" id="{8E27A01D-2F01-4286-9453-3FBF6E84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6" name="Rectangle 66">
              <a:extLst>
                <a:ext uri="{FF2B5EF4-FFF2-40B4-BE49-F238E27FC236}">
                  <a16:creationId xmlns:a16="http://schemas.microsoft.com/office/drawing/2014/main" id="{460487A5-12EB-422E-9588-8FF06FAF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331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7" name="Rectangle 64">
              <a:extLst>
                <a:ext uri="{FF2B5EF4-FFF2-40B4-BE49-F238E27FC236}">
                  <a16:creationId xmlns:a16="http://schemas.microsoft.com/office/drawing/2014/main" id="{7D522D20-C9F7-4B34-9066-4B43ADAABD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8" name="Rectangle 66">
              <a:extLst>
                <a:ext uri="{FF2B5EF4-FFF2-40B4-BE49-F238E27FC236}">
                  <a16:creationId xmlns:a16="http://schemas.microsoft.com/office/drawing/2014/main" id="{97B04F2C-295B-447A-8941-0AD4F55516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188363"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9" name="Rectangle 64">
              <a:extLst>
                <a:ext uri="{FF2B5EF4-FFF2-40B4-BE49-F238E27FC236}">
                  <a16:creationId xmlns:a16="http://schemas.microsoft.com/office/drawing/2014/main" id="{17D7FF91-B366-4534-B9B4-5710926EE7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0" name="Rectangle 66">
              <a:extLst>
                <a:ext uri="{FF2B5EF4-FFF2-40B4-BE49-F238E27FC236}">
                  <a16:creationId xmlns:a16="http://schemas.microsoft.com/office/drawing/2014/main" id="{B5B8116C-ADD9-4826-9C37-270377E8F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63408"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1" name="Rectangle 64">
              <a:extLst>
                <a:ext uri="{FF2B5EF4-FFF2-40B4-BE49-F238E27FC236}">
                  <a16:creationId xmlns:a16="http://schemas.microsoft.com/office/drawing/2014/main" id="{22D01D96-8DB8-40BF-83AC-4CA49EC263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2" name="Rectangle 66">
              <a:extLst>
                <a:ext uri="{FF2B5EF4-FFF2-40B4-BE49-F238E27FC236}">
                  <a16:creationId xmlns:a16="http://schemas.microsoft.com/office/drawing/2014/main" id="{44B584CD-5E60-4B15-847C-B30D15DA1A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8452"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3" name="Rectangle 64">
              <a:extLst>
                <a:ext uri="{FF2B5EF4-FFF2-40B4-BE49-F238E27FC236}">
                  <a16:creationId xmlns:a16="http://schemas.microsoft.com/office/drawing/2014/main" id="{CF2BB7DC-B968-4F0B-9748-BF0E6E297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73152"/>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4" name="Rectangle 66">
              <a:extLst>
                <a:ext uri="{FF2B5EF4-FFF2-40B4-BE49-F238E27FC236}">
                  <a16:creationId xmlns:a16="http://schemas.microsoft.com/office/drawing/2014/main" id="{CF12C159-3F09-4861-9450-ECD5DB310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13497" y="246888"/>
              <a:ext cx="54368" cy="59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46" name="Rectangle 4145">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Metin kutusu 29">
            <a:extLst>
              <a:ext uri="{FF2B5EF4-FFF2-40B4-BE49-F238E27FC236}">
                <a16:creationId xmlns:a16="http://schemas.microsoft.com/office/drawing/2014/main" id="{E0D23132-9B10-46BC-9E6D-915827A5ED05}"/>
              </a:ext>
            </a:extLst>
          </p:cNvPr>
          <p:cNvSpPr txBox="1"/>
          <p:nvPr/>
        </p:nvSpPr>
        <p:spPr>
          <a:xfrm>
            <a:off x="746900" y="708034"/>
            <a:ext cx="4533069" cy="2454149"/>
          </a:xfrm>
          <a:prstGeom prst="rect">
            <a:avLst/>
          </a:prstGeom>
        </p:spPr>
        <p:txBody>
          <a:bodyPr vert="horz" lIns="91440" tIns="45720" rIns="91440" bIns="45720" rtlCol="0" anchor="ctr">
            <a:normAutofit/>
          </a:bodyPr>
          <a:lstStyle/>
          <a:p>
            <a:pPr algn="ctr">
              <a:lnSpc>
                <a:spcPct val="90000"/>
              </a:lnSpc>
              <a:spcBef>
                <a:spcPct val="0"/>
              </a:spcBef>
            </a:pPr>
            <a:r>
              <a:rPr lang="tr-TR" sz="3600" b="1" dirty="0" err="1">
                <a:solidFill>
                  <a:schemeClr val="bg1"/>
                </a:solidFill>
                <a:effectLst/>
                <a:latin typeface="Bahnschrift SemiCondensed" panose="020B0502040204020203" pitchFamily="34" charset="0"/>
                <a:ea typeface="+mj-ea"/>
                <a:cs typeface="+mj-cs"/>
              </a:rPr>
              <a:t>Examples</a:t>
            </a:r>
            <a:r>
              <a:rPr lang="tr-TR" sz="3600" b="1" dirty="0">
                <a:solidFill>
                  <a:schemeClr val="bg1"/>
                </a:solidFill>
                <a:effectLst/>
                <a:latin typeface="Bahnschrift SemiCondensed" panose="020B0502040204020203" pitchFamily="34" charset="0"/>
                <a:ea typeface="+mj-ea"/>
                <a:cs typeface="+mj-cs"/>
              </a:rPr>
              <a:t> of </a:t>
            </a:r>
            <a:r>
              <a:rPr lang="tr-TR" sz="3600" b="1" dirty="0" err="1">
                <a:solidFill>
                  <a:schemeClr val="bg1"/>
                </a:solidFill>
                <a:effectLst/>
                <a:latin typeface="Bahnschrift SemiCondensed" panose="020B0502040204020203" pitchFamily="34" charset="0"/>
                <a:ea typeface="+mj-ea"/>
                <a:cs typeface="+mj-cs"/>
              </a:rPr>
              <a:t>Computational</a:t>
            </a:r>
            <a:r>
              <a:rPr lang="tr-TR" sz="3600" b="1" dirty="0">
                <a:solidFill>
                  <a:schemeClr val="bg1"/>
                </a:solidFill>
                <a:effectLst/>
                <a:latin typeface="Bahnschrift SemiCondensed" panose="020B0502040204020203" pitchFamily="34" charset="0"/>
                <a:ea typeface="+mj-ea"/>
                <a:cs typeface="+mj-cs"/>
              </a:rPr>
              <a:t> </a:t>
            </a:r>
            <a:r>
              <a:rPr lang="tr-TR" sz="3600" b="1" dirty="0" err="1">
                <a:solidFill>
                  <a:schemeClr val="bg1"/>
                </a:solidFill>
                <a:effectLst/>
                <a:latin typeface="Bahnschrift SemiCondensed" panose="020B0502040204020203" pitchFamily="34" charset="0"/>
                <a:ea typeface="+mj-ea"/>
                <a:cs typeface="+mj-cs"/>
              </a:rPr>
              <a:t>Thinking</a:t>
            </a:r>
            <a:r>
              <a:rPr lang="tr-TR" sz="3600" b="1" dirty="0">
                <a:solidFill>
                  <a:schemeClr val="bg1"/>
                </a:solidFill>
                <a:effectLst/>
                <a:latin typeface="Bahnschrift SemiCondensed" panose="020B0502040204020203" pitchFamily="34" charset="0"/>
                <a:ea typeface="+mj-ea"/>
                <a:cs typeface="+mj-cs"/>
              </a:rPr>
              <a:t> </a:t>
            </a:r>
            <a:endParaRPr lang="tr-TR" sz="3600" b="1" dirty="0">
              <a:solidFill>
                <a:schemeClr val="bg1"/>
              </a:solidFill>
              <a:latin typeface="Bahnschrift SemiCondensed" panose="020B0502040204020203" pitchFamily="34" charset="0"/>
              <a:ea typeface="+mj-ea"/>
              <a:cs typeface="+mj-cs"/>
            </a:endParaRPr>
          </a:p>
          <a:p>
            <a:pPr algn="ctr">
              <a:lnSpc>
                <a:spcPct val="90000"/>
              </a:lnSpc>
              <a:spcBef>
                <a:spcPct val="0"/>
              </a:spcBef>
            </a:pPr>
            <a:r>
              <a:rPr lang="tr-TR" sz="3600" b="1" dirty="0" err="1">
                <a:solidFill>
                  <a:schemeClr val="bg1"/>
                </a:solidFill>
                <a:effectLst/>
                <a:latin typeface="Bahnschrift SemiCondensed" panose="020B0502040204020203" pitchFamily="34" charset="0"/>
                <a:ea typeface="+mj-ea"/>
                <a:cs typeface="+mj-cs"/>
              </a:rPr>
              <a:t>In</a:t>
            </a:r>
            <a:r>
              <a:rPr lang="tr-TR" sz="3600" b="1" dirty="0">
                <a:solidFill>
                  <a:schemeClr val="bg1"/>
                </a:solidFill>
                <a:effectLst/>
                <a:latin typeface="Bahnschrift SemiCondensed" panose="020B0502040204020203" pitchFamily="34" charset="0"/>
                <a:ea typeface="+mj-ea"/>
                <a:cs typeface="+mj-cs"/>
              </a:rPr>
              <a:t> </a:t>
            </a:r>
            <a:r>
              <a:rPr lang="tr-TR" sz="3600" b="1" dirty="0" err="1">
                <a:solidFill>
                  <a:schemeClr val="bg1"/>
                </a:solidFill>
                <a:effectLst/>
                <a:latin typeface="Bahnschrift SemiCondensed" panose="020B0502040204020203" pitchFamily="34" charset="0"/>
                <a:ea typeface="+mj-ea"/>
                <a:cs typeface="+mj-cs"/>
              </a:rPr>
              <a:t>Everyday</a:t>
            </a:r>
            <a:r>
              <a:rPr lang="tr-TR" sz="3600" b="1" dirty="0">
                <a:solidFill>
                  <a:schemeClr val="bg1"/>
                </a:solidFill>
                <a:effectLst/>
                <a:latin typeface="Bahnschrift SemiCondensed" panose="020B0502040204020203" pitchFamily="34" charset="0"/>
                <a:ea typeface="+mj-ea"/>
                <a:cs typeface="+mj-cs"/>
              </a:rPr>
              <a:t> Life</a:t>
            </a:r>
            <a:endParaRPr lang="en-US" sz="3600" dirty="0">
              <a:solidFill>
                <a:schemeClr val="bg1"/>
              </a:solidFill>
              <a:effectLst/>
              <a:latin typeface="Bahnschrift SemiCondensed" panose="020B0502040204020203" pitchFamily="34" charset="0"/>
              <a:ea typeface="+mj-ea"/>
              <a:cs typeface="+mj-cs"/>
            </a:endParaRPr>
          </a:p>
        </p:txBody>
      </p:sp>
      <p:sp>
        <p:nvSpPr>
          <p:cNvPr id="31" name="Metin kutusu 30">
            <a:extLst>
              <a:ext uri="{FF2B5EF4-FFF2-40B4-BE49-F238E27FC236}">
                <a16:creationId xmlns:a16="http://schemas.microsoft.com/office/drawing/2014/main" id="{EEF5E243-8681-411D-8608-43FBBB4AD462}"/>
              </a:ext>
            </a:extLst>
          </p:cNvPr>
          <p:cNvSpPr txBox="1"/>
          <p:nvPr/>
        </p:nvSpPr>
        <p:spPr>
          <a:xfrm>
            <a:off x="1187931" y="3429000"/>
            <a:ext cx="4078373" cy="2574126"/>
          </a:xfrm>
          <a:prstGeom prst="rect">
            <a:avLst/>
          </a:prstGeom>
        </p:spPr>
        <p:txBody>
          <a:bodyPr vert="horz" lIns="91440" tIns="45720" rIns="91440" bIns="45720" rtlCol="0" anchor="ctr">
            <a:normAutofit/>
          </a:bodyPr>
          <a:lstStyle/>
          <a:p>
            <a:pPr>
              <a:lnSpc>
                <a:spcPct val="90000"/>
              </a:lnSpc>
              <a:spcAft>
                <a:spcPts val="800"/>
              </a:spcAft>
            </a:pPr>
            <a:r>
              <a:rPr lang="tr-TR" sz="2800" dirty="0">
                <a:solidFill>
                  <a:schemeClr val="bg1"/>
                </a:solidFill>
                <a:latin typeface="Bahnschrift Light SemiCondensed" panose="020B0502040204020203" pitchFamily="34" charset="0"/>
              </a:rPr>
              <a:t>#3 </a:t>
            </a:r>
            <a:r>
              <a:rPr lang="en-US" sz="2800" dirty="0">
                <a:solidFill>
                  <a:schemeClr val="bg1"/>
                </a:solidFill>
                <a:latin typeface="Bahnschrift Light SemiCondensed" panose="020B0502040204020203" pitchFamily="34" charset="0"/>
              </a:rPr>
              <a:t>DATA ANALYZING AND PERSONAL</a:t>
            </a:r>
            <a:r>
              <a:rPr lang="tr-TR" sz="2800" dirty="0">
                <a:solidFill>
                  <a:schemeClr val="bg1"/>
                </a:solidFill>
                <a:latin typeface="Bahnschrift Light SemiCondensed" panose="020B0502040204020203" pitchFamily="34" charset="0"/>
              </a:rPr>
              <a:t>I</a:t>
            </a:r>
            <a:r>
              <a:rPr lang="en-US" sz="2800" dirty="0">
                <a:solidFill>
                  <a:schemeClr val="bg1"/>
                </a:solidFill>
                <a:latin typeface="Bahnschrift Light SemiCondensed" panose="020B0502040204020203" pitchFamily="34" charset="0"/>
              </a:rPr>
              <a:t>ZED RECCOMMODAT</a:t>
            </a:r>
            <a:r>
              <a:rPr lang="tr-TR" sz="2800" dirty="0">
                <a:solidFill>
                  <a:schemeClr val="bg1"/>
                </a:solidFill>
                <a:latin typeface="Bahnschrift Light SemiCondensed" panose="020B0502040204020203" pitchFamily="34" charset="0"/>
              </a:rPr>
              <a:t>I</a:t>
            </a:r>
            <a:r>
              <a:rPr lang="en-US" sz="2800" dirty="0">
                <a:solidFill>
                  <a:schemeClr val="bg1"/>
                </a:solidFill>
                <a:latin typeface="Bahnschrift Light SemiCondensed" panose="020B0502040204020203" pitchFamily="34" charset="0"/>
              </a:rPr>
              <a:t>ON</a:t>
            </a:r>
            <a:r>
              <a:rPr lang="tr-TR" sz="2800" dirty="0">
                <a:solidFill>
                  <a:schemeClr val="bg1"/>
                </a:solidFill>
                <a:latin typeface="Bahnschrift Light SemiCondensed" panose="020B0502040204020203" pitchFamily="34" charset="0"/>
              </a:rPr>
              <a:t>S</a:t>
            </a:r>
            <a:endParaRPr lang="en-US" sz="2800" dirty="0">
              <a:solidFill>
                <a:schemeClr val="bg1"/>
              </a:solidFill>
              <a:effectLst/>
              <a:latin typeface="Bahnschrift Light SemiCondensed" panose="020B0502040204020203" pitchFamily="34" charset="0"/>
            </a:endParaRPr>
          </a:p>
        </p:txBody>
      </p:sp>
    </p:spTree>
    <p:extLst>
      <p:ext uri="{BB962C8B-B14F-4D97-AF65-F5344CB8AC3E}">
        <p14:creationId xmlns:p14="http://schemas.microsoft.com/office/powerpoint/2010/main" val="41258497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95AAF9E5-12AE-4154-A608-4D2EF2B49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47374"/>
            <a:ext cx="12192000" cy="7605374"/>
          </a:xfrm>
          <a:prstGeom prst="rect">
            <a:avLst/>
          </a:prstGeom>
        </p:spPr>
      </p:pic>
      <p:sp>
        <p:nvSpPr>
          <p:cNvPr id="2085" name="Rectangle 2054">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7492064" y="321176"/>
            <a:ext cx="4332307"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etin kutusu 5">
            <a:extLst>
              <a:ext uri="{FF2B5EF4-FFF2-40B4-BE49-F238E27FC236}">
                <a16:creationId xmlns:a16="http://schemas.microsoft.com/office/drawing/2014/main" id="{B345362C-7722-4B5D-B867-D03E39E97EDE}"/>
              </a:ext>
            </a:extLst>
          </p:cNvPr>
          <p:cNvSpPr txBox="1"/>
          <p:nvPr/>
        </p:nvSpPr>
        <p:spPr>
          <a:xfrm>
            <a:off x="7492064" y="321176"/>
            <a:ext cx="4533069" cy="2454149"/>
          </a:xfrm>
          <a:prstGeom prst="rect">
            <a:avLst/>
          </a:prstGeom>
        </p:spPr>
        <p:txBody>
          <a:bodyPr vert="horz" lIns="91440" tIns="45720" rIns="91440" bIns="45720" rtlCol="0" anchor="ctr">
            <a:normAutofit/>
          </a:bodyPr>
          <a:lstStyle/>
          <a:p>
            <a:pPr algn="ctr">
              <a:lnSpc>
                <a:spcPct val="90000"/>
              </a:lnSpc>
              <a:spcBef>
                <a:spcPct val="0"/>
              </a:spcBef>
            </a:pPr>
            <a:r>
              <a:rPr lang="tr-TR" sz="3400" b="1" dirty="0" err="1">
                <a:effectLst/>
                <a:latin typeface="Bahnschrift SemiCondensed" panose="020B0502040204020203" pitchFamily="34" charset="0"/>
                <a:ea typeface="+mj-ea"/>
                <a:cs typeface="+mj-cs"/>
              </a:rPr>
              <a:t>Examples</a:t>
            </a:r>
            <a:r>
              <a:rPr lang="tr-TR" sz="3400" b="1" dirty="0">
                <a:effectLst/>
                <a:latin typeface="Bahnschrift SemiCondensed" panose="020B0502040204020203" pitchFamily="34" charset="0"/>
                <a:ea typeface="+mj-ea"/>
                <a:cs typeface="+mj-cs"/>
              </a:rPr>
              <a:t> of </a:t>
            </a:r>
            <a:r>
              <a:rPr lang="tr-TR" sz="3400" b="1" dirty="0" err="1">
                <a:effectLst/>
                <a:latin typeface="Bahnschrift SemiCondensed" panose="020B0502040204020203" pitchFamily="34" charset="0"/>
                <a:ea typeface="+mj-ea"/>
                <a:cs typeface="+mj-cs"/>
              </a:rPr>
              <a:t>Computational</a:t>
            </a:r>
            <a:r>
              <a:rPr lang="tr-TR" sz="3400" b="1" dirty="0">
                <a:effectLst/>
                <a:latin typeface="Bahnschrift SemiCondensed" panose="020B0502040204020203" pitchFamily="34" charset="0"/>
                <a:ea typeface="+mj-ea"/>
                <a:cs typeface="+mj-cs"/>
              </a:rPr>
              <a:t> </a:t>
            </a:r>
            <a:r>
              <a:rPr lang="tr-TR" sz="3400" b="1" dirty="0" err="1">
                <a:effectLst/>
                <a:latin typeface="Bahnschrift SemiCondensed" panose="020B0502040204020203" pitchFamily="34" charset="0"/>
                <a:ea typeface="+mj-ea"/>
                <a:cs typeface="+mj-cs"/>
              </a:rPr>
              <a:t>Thinking</a:t>
            </a:r>
            <a:r>
              <a:rPr lang="tr-TR" sz="3400" b="1" dirty="0">
                <a:effectLst/>
                <a:latin typeface="Bahnschrift SemiCondensed" panose="020B0502040204020203" pitchFamily="34" charset="0"/>
                <a:ea typeface="+mj-ea"/>
                <a:cs typeface="+mj-cs"/>
              </a:rPr>
              <a:t> </a:t>
            </a:r>
            <a:endParaRPr lang="tr-TR" sz="3400" b="1" dirty="0">
              <a:latin typeface="Bahnschrift SemiCondensed" panose="020B0502040204020203" pitchFamily="34" charset="0"/>
              <a:ea typeface="+mj-ea"/>
              <a:cs typeface="+mj-cs"/>
            </a:endParaRPr>
          </a:p>
          <a:p>
            <a:pPr algn="ctr">
              <a:lnSpc>
                <a:spcPct val="90000"/>
              </a:lnSpc>
              <a:spcBef>
                <a:spcPct val="0"/>
              </a:spcBef>
            </a:pPr>
            <a:r>
              <a:rPr lang="tr-TR" sz="3400" b="1" dirty="0" err="1">
                <a:effectLst/>
                <a:latin typeface="Bahnschrift SemiCondensed" panose="020B0502040204020203" pitchFamily="34" charset="0"/>
                <a:ea typeface="+mj-ea"/>
                <a:cs typeface="+mj-cs"/>
              </a:rPr>
              <a:t>In</a:t>
            </a:r>
            <a:r>
              <a:rPr lang="tr-TR" sz="3400" b="1" dirty="0">
                <a:effectLst/>
                <a:latin typeface="Bahnschrift SemiCondensed" panose="020B0502040204020203" pitchFamily="34" charset="0"/>
                <a:ea typeface="+mj-ea"/>
                <a:cs typeface="+mj-cs"/>
              </a:rPr>
              <a:t> </a:t>
            </a:r>
            <a:r>
              <a:rPr lang="tr-TR" sz="3400" b="1" dirty="0" err="1">
                <a:effectLst/>
                <a:latin typeface="Bahnschrift SemiCondensed" panose="020B0502040204020203" pitchFamily="34" charset="0"/>
                <a:ea typeface="+mj-ea"/>
                <a:cs typeface="+mj-cs"/>
              </a:rPr>
              <a:t>Everyday</a:t>
            </a:r>
            <a:r>
              <a:rPr lang="tr-TR" sz="3400" b="1" dirty="0">
                <a:effectLst/>
                <a:latin typeface="Bahnschrift SemiCondensed" panose="020B0502040204020203" pitchFamily="34" charset="0"/>
                <a:ea typeface="+mj-ea"/>
                <a:cs typeface="+mj-cs"/>
              </a:rPr>
              <a:t> Life</a:t>
            </a:r>
            <a:endParaRPr lang="en-US" sz="3400" dirty="0">
              <a:effectLst/>
              <a:latin typeface="Bahnschrift SemiCondensed" panose="020B0502040204020203" pitchFamily="34" charset="0"/>
              <a:ea typeface="+mj-ea"/>
              <a:cs typeface="+mj-cs"/>
            </a:endParaRPr>
          </a:p>
        </p:txBody>
      </p:sp>
      <p:sp>
        <p:nvSpPr>
          <p:cNvPr id="7" name="Metin kutusu 6">
            <a:extLst>
              <a:ext uri="{FF2B5EF4-FFF2-40B4-BE49-F238E27FC236}">
                <a16:creationId xmlns:a16="http://schemas.microsoft.com/office/drawing/2014/main" id="{C40296A1-399C-440F-9DBA-27BB4A42433D}"/>
              </a:ext>
            </a:extLst>
          </p:cNvPr>
          <p:cNvSpPr txBox="1"/>
          <p:nvPr/>
        </p:nvSpPr>
        <p:spPr>
          <a:xfrm>
            <a:off x="7799857" y="3651432"/>
            <a:ext cx="3917481" cy="862487"/>
          </a:xfrm>
          <a:prstGeom prst="rect">
            <a:avLst/>
          </a:prstGeom>
        </p:spPr>
        <p:txBody>
          <a:bodyPr vert="horz" lIns="91440" tIns="45720" rIns="91440" bIns="45720" rtlCol="0" anchor="ctr">
            <a:normAutofit/>
          </a:bodyPr>
          <a:lstStyle/>
          <a:p>
            <a:pPr algn="ctr">
              <a:lnSpc>
                <a:spcPct val="90000"/>
              </a:lnSpc>
              <a:spcAft>
                <a:spcPts val="800"/>
              </a:spcAft>
            </a:pPr>
            <a:r>
              <a:rPr lang="tr-TR" sz="2800" dirty="0">
                <a:latin typeface="Bahnschrift Light SemiCondensed" panose="020B0502040204020203" pitchFamily="34" charset="0"/>
              </a:rPr>
              <a:t>#4 SELF-DRIVING CARS</a:t>
            </a:r>
            <a:endParaRPr lang="en-US" sz="2800" dirty="0">
              <a:effectLst/>
              <a:latin typeface="Bahnschrift Light SemiCondensed" panose="020B0502040204020203" pitchFamily="34" charset="0"/>
            </a:endParaRPr>
          </a:p>
        </p:txBody>
      </p:sp>
    </p:spTree>
    <p:extLst>
      <p:ext uri="{BB962C8B-B14F-4D97-AF65-F5344CB8AC3E}">
        <p14:creationId xmlns:p14="http://schemas.microsoft.com/office/powerpoint/2010/main" val="1857624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a:extLst>
              <a:ext uri="{FF2B5EF4-FFF2-40B4-BE49-F238E27FC236}">
                <a16:creationId xmlns:a16="http://schemas.microsoft.com/office/drawing/2014/main" id="{9654C6B4-920F-4CB9-B753-DA11177D3B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9023" cy="6858000"/>
          </a:xfrm>
          <a:prstGeom prst="rect">
            <a:avLst/>
          </a:prstGeom>
        </p:spPr>
      </p:pic>
      <p:sp>
        <p:nvSpPr>
          <p:cNvPr id="3" name="Metin kutusu 2"/>
          <p:cNvSpPr txBox="1"/>
          <p:nvPr/>
        </p:nvSpPr>
        <p:spPr>
          <a:xfrm>
            <a:off x="508000" y="423091"/>
            <a:ext cx="3886200" cy="6011817"/>
          </a:xfrm>
          <a:prstGeom prst="rect">
            <a:avLst/>
          </a:prstGeom>
          <a:solidFill>
            <a:schemeClr val="accent5">
              <a:lumMod val="20000"/>
              <a:lumOff val="80000"/>
              <a:alpha val="68000"/>
            </a:schemeClr>
          </a:solidFill>
          <a:effectLst>
            <a:outerShdw blurRad="50800" dist="50800" dir="5400000" algn="ctr" rotWithShape="0">
              <a:srgbClr val="000000"/>
            </a:outerShdw>
          </a:effectLst>
        </p:spPr>
        <p:txBody>
          <a:bodyPr wrap="square" rtlCol="0">
            <a:spAutoFit/>
          </a:bodyPr>
          <a:lstStyle/>
          <a:p>
            <a:endParaRPr lang="en-US" dirty="0"/>
          </a:p>
        </p:txBody>
      </p:sp>
      <p:sp>
        <p:nvSpPr>
          <p:cNvPr id="8" name="Metin kutusu 7"/>
          <p:cNvSpPr txBox="1"/>
          <p:nvPr/>
        </p:nvSpPr>
        <p:spPr>
          <a:xfrm>
            <a:off x="508000" y="1064461"/>
            <a:ext cx="3886200" cy="1077218"/>
          </a:xfrm>
          <a:prstGeom prst="rect">
            <a:avLst/>
          </a:prstGeom>
          <a:noFill/>
        </p:spPr>
        <p:txBody>
          <a:bodyPr wrap="square" rtlCol="0">
            <a:spAutoFit/>
          </a:bodyPr>
          <a:lstStyle/>
          <a:p>
            <a:pPr algn="ctr"/>
            <a:r>
              <a:rPr lang="tr-TR" sz="3200" b="1" dirty="0" err="1">
                <a:latin typeface="Bahnschrift SemiCondensed" panose="020B0502040204020203" pitchFamily="34" charset="0"/>
              </a:rPr>
              <a:t>Thinking</a:t>
            </a:r>
            <a:r>
              <a:rPr lang="tr-TR" sz="3200" b="1" dirty="0">
                <a:latin typeface="Bahnschrift SemiCondensed" panose="020B0502040204020203" pitchFamily="34" charset="0"/>
              </a:rPr>
              <a:t> </a:t>
            </a:r>
            <a:r>
              <a:rPr lang="tr-TR" sz="3200" b="1" dirty="0" err="1">
                <a:latin typeface="Bahnschrift SemiCondensed" panose="020B0502040204020203" pitchFamily="34" charset="0"/>
              </a:rPr>
              <a:t>Like</a:t>
            </a:r>
            <a:r>
              <a:rPr lang="tr-TR" sz="3200" b="1" dirty="0">
                <a:latin typeface="Bahnschrift SemiCondensed" panose="020B0502040204020203" pitchFamily="34" charset="0"/>
              </a:rPr>
              <a:t> </a:t>
            </a:r>
          </a:p>
          <a:p>
            <a:pPr algn="ctr"/>
            <a:r>
              <a:rPr lang="tr-TR" sz="3200" b="1" dirty="0">
                <a:latin typeface="Bahnschrift SemiCondensed" panose="020B0502040204020203" pitchFamily="34" charset="0"/>
              </a:rPr>
              <a:t>A </a:t>
            </a:r>
            <a:r>
              <a:rPr lang="tr-TR" sz="3200" b="1" dirty="0" err="1">
                <a:latin typeface="Bahnschrift SemiCondensed" panose="020B0502040204020203" pitchFamily="34" charset="0"/>
              </a:rPr>
              <a:t>Computer</a:t>
            </a:r>
            <a:r>
              <a:rPr lang="tr-TR" sz="3200" b="1" dirty="0">
                <a:latin typeface="Bahnschrift SemiCondensed" panose="020B0502040204020203" pitchFamily="34" charset="0"/>
              </a:rPr>
              <a:t> </a:t>
            </a:r>
            <a:r>
              <a:rPr lang="tr-TR" sz="3200" b="1" dirty="0" err="1">
                <a:latin typeface="Bahnschrift SemiCondensed" panose="020B0502040204020203" pitchFamily="34" charset="0"/>
              </a:rPr>
              <a:t>Scientist</a:t>
            </a:r>
            <a:endParaRPr lang="tr-TR" sz="3200" b="1" dirty="0">
              <a:latin typeface="Bahnschrift SemiCondensed" panose="020B0502040204020203" pitchFamily="34" charset="0"/>
            </a:endParaRPr>
          </a:p>
        </p:txBody>
      </p:sp>
      <p:sp>
        <p:nvSpPr>
          <p:cNvPr id="10" name="Metin kutusu 9">
            <a:extLst>
              <a:ext uri="{FF2B5EF4-FFF2-40B4-BE49-F238E27FC236}">
                <a16:creationId xmlns:a16="http://schemas.microsoft.com/office/drawing/2014/main" id="{27492738-C0DA-4F18-93B0-9F477C5F0331}"/>
              </a:ext>
            </a:extLst>
          </p:cNvPr>
          <p:cNvSpPr txBox="1"/>
          <p:nvPr/>
        </p:nvSpPr>
        <p:spPr>
          <a:xfrm>
            <a:off x="780837" y="2783049"/>
            <a:ext cx="3340526" cy="2574126"/>
          </a:xfrm>
          <a:prstGeom prst="rect">
            <a:avLst/>
          </a:prstGeom>
        </p:spPr>
        <p:txBody>
          <a:bodyPr vert="horz" lIns="91440" tIns="45720" rIns="91440" bIns="45720" rtlCol="0" anchor="ctr">
            <a:normAutofit/>
          </a:bodyPr>
          <a:lstStyle/>
          <a:p>
            <a:r>
              <a:rPr lang="tr-TR" sz="2800" dirty="0" err="1">
                <a:latin typeface="Bahnschrift Light Condensed" panose="020B0502040204020203" pitchFamily="34" charset="0"/>
              </a:rPr>
              <a:t>Thinking</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like</a:t>
            </a:r>
            <a:r>
              <a:rPr lang="tr-TR" sz="2800" dirty="0">
                <a:latin typeface="Bahnschrift Light Condensed" panose="020B0502040204020203" pitchFamily="34" charset="0"/>
              </a:rPr>
              <a:t> a </a:t>
            </a:r>
            <a:r>
              <a:rPr lang="tr-TR" sz="2800" dirty="0" err="1">
                <a:latin typeface="Bahnschrift Light Condensed" panose="020B0502040204020203" pitchFamily="34" charset="0"/>
              </a:rPr>
              <a:t>computer</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scientist</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means</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thinking</a:t>
            </a:r>
            <a:r>
              <a:rPr lang="tr-TR" sz="2800" dirty="0">
                <a:latin typeface="Bahnschrift Light Condensed" panose="020B0502040204020203" pitchFamily="34" charset="0"/>
              </a:rPr>
              <a:t> on </a:t>
            </a:r>
            <a:r>
              <a:rPr lang="tr-TR" sz="2800" dirty="0" err="1">
                <a:latin typeface="Bahnschrift Light Condensed" panose="020B0502040204020203" pitchFamily="34" charset="0"/>
              </a:rPr>
              <a:t>multiple</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levels</a:t>
            </a:r>
            <a:r>
              <a:rPr lang="tr-TR" sz="2800" dirty="0">
                <a:latin typeface="Bahnschrift Light Condensed" panose="020B0502040204020203" pitchFamily="34" charset="0"/>
              </a:rPr>
              <a:t> of </a:t>
            </a:r>
            <a:r>
              <a:rPr lang="tr-TR" sz="2800" dirty="0" err="1">
                <a:latin typeface="Bahnschrift Light Condensed" panose="020B0502040204020203" pitchFamily="34" charset="0"/>
              </a:rPr>
              <a:t>abstraction</a:t>
            </a:r>
            <a:r>
              <a:rPr lang="tr-TR" sz="2800" dirty="0">
                <a:latin typeface="Bahnschrift Light Condensed" panose="020B0502040204020203" pitchFamily="34" charset="0"/>
              </a:rPr>
              <a:t>.</a:t>
            </a:r>
            <a:endParaRPr lang="tr-TR" sz="1050" dirty="0">
              <a:latin typeface="Bahnschrift Light Condensed" panose="020B0502040204020203" pitchFamily="34" charset="0"/>
            </a:endParaRPr>
          </a:p>
        </p:txBody>
      </p:sp>
    </p:spTree>
    <p:extLst>
      <p:ext uri="{BB962C8B-B14F-4D97-AF65-F5344CB8AC3E}">
        <p14:creationId xmlns:p14="http://schemas.microsoft.com/office/powerpoint/2010/main" val="40167595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oergen Institute Distinguished Speaker urges 'data for good' : News Ce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12192000" cy="7315200"/>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p:cNvSpPr txBox="1"/>
          <p:nvPr/>
        </p:nvSpPr>
        <p:spPr>
          <a:xfrm>
            <a:off x="7162800" y="-457200"/>
            <a:ext cx="4699000" cy="7429500"/>
          </a:xfrm>
          <a:prstGeom prst="rect">
            <a:avLst/>
          </a:prstGeom>
          <a:solidFill>
            <a:schemeClr val="tx1">
              <a:lumMod val="95000"/>
              <a:lumOff val="5000"/>
              <a:alpha val="64000"/>
            </a:schemeClr>
          </a:solidFill>
        </p:spPr>
        <p:txBody>
          <a:bodyPr wrap="square" rtlCol="0">
            <a:spAutoFit/>
          </a:bodyPr>
          <a:lstStyle/>
          <a:p>
            <a:endParaRPr lang="en-US"/>
          </a:p>
        </p:txBody>
      </p:sp>
      <p:sp>
        <p:nvSpPr>
          <p:cNvPr id="2" name="Metin kutusu 1"/>
          <p:cNvSpPr txBox="1"/>
          <p:nvPr/>
        </p:nvSpPr>
        <p:spPr>
          <a:xfrm>
            <a:off x="163720" y="6314985"/>
            <a:ext cx="3594100" cy="400110"/>
          </a:xfrm>
          <a:prstGeom prst="rect">
            <a:avLst/>
          </a:prstGeom>
          <a:noFill/>
        </p:spPr>
        <p:txBody>
          <a:bodyPr wrap="square" rtlCol="0">
            <a:spAutoFit/>
          </a:bodyPr>
          <a:lstStyle/>
          <a:p>
            <a:r>
              <a:rPr lang="tr-TR" dirty="0" err="1">
                <a:solidFill>
                  <a:schemeClr val="accent4">
                    <a:lumMod val="40000"/>
                    <a:lumOff val="60000"/>
                  </a:schemeClr>
                </a:solidFill>
              </a:rPr>
              <a:t>Jeanette</a:t>
            </a:r>
            <a:r>
              <a:rPr lang="tr-TR" dirty="0">
                <a:solidFill>
                  <a:schemeClr val="accent4">
                    <a:lumMod val="40000"/>
                    <a:lumOff val="60000"/>
                  </a:schemeClr>
                </a:solidFill>
              </a:rPr>
              <a:t> M. </a:t>
            </a:r>
            <a:r>
              <a:rPr lang="tr-TR" dirty="0" err="1">
                <a:solidFill>
                  <a:schemeClr val="accent4">
                    <a:lumMod val="40000"/>
                    <a:lumOff val="60000"/>
                  </a:schemeClr>
                </a:solidFill>
              </a:rPr>
              <a:t>Wing</a:t>
            </a:r>
            <a:r>
              <a:rPr lang="tr-TR" sz="2000" b="1" dirty="0">
                <a:solidFill>
                  <a:schemeClr val="bg1"/>
                </a:solidFill>
              </a:rPr>
              <a:t>    </a:t>
            </a:r>
            <a:endParaRPr lang="en-US" sz="2000" b="1" dirty="0">
              <a:solidFill>
                <a:schemeClr val="bg1"/>
              </a:solidFill>
            </a:endParaRPr>
          </a:p>
        </p:txBody>
      </p:sp>
      <p:sp>
        <p:nvSpPr>
          <p:cNvPr id="4" name="Metin kutusu 3"/>
          <p:cNvSpPr txBox="1"/>
          <p:nvPr/>
        </p:nvSpPr>
        <p:spPr>
          <a:xfrm>
            <a:off x="7974694" y="2065222"/>
            <a:ext cx="3759200" cy="2246769"/>
          </a:xfrm>
          <a:prstGeom prst="rect">
            <a:avLst/>
          </a:prstGeom>
          <a:noFill/>
        </p:spPr>
        <p:txBody>
          <a:bodyPr wrap="square" rtlCol="0">
            <a:spAutoFit/>
          </a:bodyPr>
          <a:lstStyle/>
          <a:p>
            <a:r>
              <a:rPr lang="tr-TR" sz="2800" dirty="0" err="1">
                <a:solidFill>
                  <a:schemeClr val="bg1"/>
                </a:solidFill>
                <a:latin typeface="Bahnschrift Light Condensed" panose="020B0502040204020203" pitchFamily="34" charset="0"/>
              </a:rPr>
              <a:t>Jeanette</a:t>
            </a:r>
            <a:r>
              <a:rPr lang="tr-TR" sz="2800" dirty="0">
                <a:solidFill>
                  <a:schemeClr val="bg1"/>
                </a:solidFill>
                <a:latin typeface="Bahnschrift Light Condensed" panose="020B0502040204020203" pitchFamily="34" charset="0"/>
              </a:rPr>
              <a:t> M. </a:t>
            </a:r>
            <a:r>
              <a:rPr lang="tr-TR" sz="2800" dirty="0" err="1">
                <a:solidFill>
                  <a:schemeClr val="bg1"/>
                </a:solidFill>
                <a:latin typeface="Bahnschrift Light Condensed" panose="020B0502040204020203" pitchFamily="34" charset="0"/>
              </a:rPr>
              <a:t>Wing</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suggested</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including</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Coputational</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thinking</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to</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the</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education</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system</a:t>
            </a:r>
            <a:r>
              <a:rPr lang="tr-TR" sz="2800" dirty="0">
                <a:solidFill>
                  <a:schemeClr val="bg1"/>
                </a:solidFill>
                <a:latin typeface="Bahnschrift Light Condensed" panose="020B0502040204020203" pitchFamily="34" charset="0"/>
              </a:rPr>
              <a:t> in </a:t>
            </a:r>
            <a:r>
              <a:rPr lang="tr-TR" sz="2800" dirty="0" err="1">
                <a:solidFill>
                  <a:schemeClr val="bg1"/>
                </a:solidFill>
                <a:latin typeface="Bahnschrift Light Condensed" panose="020B0502040204020203" pitchFamily="34" charset="0"/>
              </a:rPr>
              <a:t>order</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for</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students</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to</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gain</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future</a:t>
            </a:r>
            <a:r>
              <a:rPr lang="tr-TR" sz="2800" dirty="0">
                <a:solidFill>
                  <a:schemeClr val="bg1"/>
                </a:solidFill>
                <a:latin typeface="Bahnschrift Light Condensed" panose="020B0502040204020203" pitchFamily="34" charset="0"/>
              </a:rPr>
              <a:t> </a:t>
            </a:r>
            <a:r>
              <a:rPr lang="tr-TR" sz="2800" dirty="0" err="1">
                <a:solidFill>
                  <a:schemeClr val="bg1"/>
                </a:solidFill>
                <a:latin typeface="Bahnschrift Light Condensed" panose="020B0502040204020203" pitchFamily="34" charset="0"/>
              </a:rPr>
              <a:t>skilllsets</a:t>
            </a:r>
            <a:r>
              <a:rPr lang="tr-TR" sz="2800" dirty="0">
                <a:solidFill>
                  <a:schemeClr val="bg1"/>
                </a:solidFill>
                <a:latin typeface="Bahnschrift Light Condensed" panose="020B0502040204020203" pitchFamily="34" charset="0"/>
              </a:rPr>
              <a:t>.</a:t>
            </a:r>
            <a:endParaRPr lang="en-US" sz="2800" dirty="0">
              <a:solidFill>
                <a:schemeClr val="bg1"/>
              </a:solidFill>
              <a:latin typeface="Bahnschrift Light Condensed" panose="020B0502040204020203" pitchFamily="34" charset="0"/>
            </a:endParaRPr>
          </a:p>
        </p:txBody>
      </p:sp>
      <p:cxnSp>
        <p:nvCxnSpPr>
          <p:cNvPr id="6" name="Düz Bağlayıcı 5">
            <a:extLst>
              <a:ext uri="{FF2B5EF4-FFF2-40B4-BE49-F238E27FC236}">
                <a16:creationId xmlns:a16="http://schemas.microsoft.com/office/drawing/2014/main" id="{E8991BA5-0D77-4539-876A-FCF455C5E6AB}"/>
              </a:ext>
            </a:extLst>
          </p:cNvPr>
          <p:cNvCxnSpPr/>
          <p:nvPr/>
        </p:nvCxnSpPr>
        <p:spPr>
          <a:xfrm>
            <a:off x="7286174" y="-682171"/>
            <a:ext cx="0" cy="78957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Dikdörtgen 8">
            <a:extLst>
              <a:ext uri="{FF2B5EF4-FFF2-40B4-BE49-F238E27FC236}">
                <a16:creationId xmlns:a16="http://schemas.microsoft.com/office/drawing/2014/main" id="{E63DF9E3-9F90-4A0E-99B5-C80A5C14AF1D}"/>
              </a:ext>
            </a:extLst>
          </p:cNvPr>
          <p:cNvSpPr/>
          <p:nvPr/>
        </p:nvSpPr>
        <p:spPr>
          <a:xfrm>
            <a:off x="7373259" y="-595086"/>
            <a:ext cx="143329" cy="7567386"/>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361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omputational Biology - PhD - Postgraduate courses - University of K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0" y="0"/>
            <a:ext cx="13589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7908758" y="240631"/>
            <a:ext cx="3775241" cy="6320589"/>
          </a:xfrm>
          <a:prstGeom prst="rect">
            <a:avLst/>
          </a:prstGeom>
          <a:solidFill>
            <a:schemeClr val="bg1">
              <a:alpha val="86000"/>
            </a:schemeClr>
          </a:solidFill>
        </p:spPr>
        <p:txBody>
          <a:bodyPr wrap="square" rtlCol="0">
            <a:spAutoFit/>
          </a:bodyPr>
          <a:lstStyle/>
          <a:p>
            <a:endParaRPr lang="en-US" dirty="0"/>
          </a:p>
        </p:txBody>
      </p:sp>
      <p:sp>
        <p:nvSpPr>
          <p:cNvPr id="3" name="Metin kutusu 2"/>
          <p:cNvSpPr txBox="1"/>
          <p:nvPr/>
        </p:nvSpPr>
        <p:spPr>
          <a:xfrm>
            <a:off x="8456528" y="2305615"/>
            <a:ext cx="2679700" cy="2246769"/>
          </a:xfrm>
          <a:prstGeom prst="rect">
            <a:avLst/>
          </a:prstGeom>
          <a:noFill/>
        </p:spPr>
        <p:txBody>
          <a:bodyPr wrap="square" rtlCol="0">
            <a:spAutoFit/>
          </a:bodyPr>
          <a:lstStyle/>
          <a:p>
            <a:r>
              <a:rPr lang="tr-TR" sz="2800" dirty="0" err="1">
                <a:latin typeface="Bahnschrift Light Condensed" panose="020B0502040204020203" pitchFamily="34" charset="0"/>
              </a:rPr>
              <a:t>Computational</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thinking</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changed</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the</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way</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biologists</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and</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other</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scientists</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think</a:t>
            </a:r>
            <a:r>
              <a:rPr lang="tr-TR" sz="2800" dirty="0">
                <a:latin typeface="Bahnschrift Light Condensed" panose="020B0502040204020203" pitchFamily="34" charset="0"/>
              </a:rPr>
              <a:t>.</a:t>
            </a:r>
            <a:endParaRPr lang="en-US" sz="2800" dirty="0">
              <a:latin typeface="Bahnschrift Light Condensed" panose="020B0502040204020203" pitchFamily="34" charset="0"/>
            </a:endParaRPr>
          </a:p>
        </p:txBody>
      </p:sp>
    </p:spTree>
    <p:extLst>
      <p:ext uri="{BB962C8B-B14F-4D97-AF65-F5344CB8AC3E}">
        <p14:creationId xmlns:p14="http://schemas.microsoft.com/office/powerpoint/2010/main" val="562483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AB83C26B-2835-4023-8F05-5B263A3C9C10}"/>
              </a:ext>
            </a:extLst>
          </p:cNvPr>
          <p:cNvPicPr>
            <a:picLocks noChangeAspect="1"/>
          </p:cNvPicPr>
          <p:nvPr/>
        </p:nvPicPr>
        <p:blipFill>
          <a:blip r:embed="rId2"/>
          <a:stretch>
            <a:fillRect/>
          </a:stretch>
        </p:blipFill>
        <p:spPr>
          <a:xfrm>
            <a:off x="0" y="-442437"/>
            <a:ext cx="12192000" cy="7318375"/>
          </a:xfrm>
          <a:prstGeom prst="rect">
            <a:avLst/>
          </a:prstGeom>
        </p:spPr>
      </p:pic>
      <p:sp>
        <p:nvSpPr>
          <p:cNvPr id="2" name="Metin kutusu 1"/>
          <p:cNvSpPr txBox="1"/>
          <p:nvPr/>
        </p:nvSpPr>
        <p:spPr>
          <a:xfrm>
            <a:off x="513346" y="-1"/>
            <a:ext cx="3887538" cy="7318375"/>
          </a:xfrm>
          <a:prstGeom prst="rect">
            <a:avLst/>
          </a:prstGeom>
          <a:solidFill>
            <a:schemeClr val="bg1">
              <a:alpha val="86000"/>
            </a:schemeClr>
          </a:solidFill>
        </p:spPr>
        <p:txBody>
          <a:bodyPr wrap="square" rtlCol="0">
            <a:spAutoFit/>
          </a:bodyPr>
          <a:lstStyle/>
          <a:p>
            <a:endParaRPr lang="en-US" dirty="0"/>
          </a:p>
        </p:txBody>
      </p:sp>
      <p:sp>
        <p:nvSpPr>
          <p:cNvPr id="3" name="Metin kutusu 2"/>
          <p:cNvSpPr txBox="1"/>
          <p:nvPr/>
        </p:nvSpPr>
        <p:spPr>
          <a:xfrm>
            <a:off x="757821" y="873808"/>
            <a:ext cx="3398587" cy="6001643"/>
          </a:xfrm>
          <a:prstGeom prst="rect">
            <a:avLst/>
          </a:prstGeom>
          <a:noFill/>
        </p:spPr>
        <p:txBody>
          <a:bodyPr wrap="square" rtlCol="0">
            <a:spAutoFit/>
          </a:bodyPr>
          <a:lstStyle/>
          <a:p>
            <a:r>
              <a:rPr lang="tr-TR" sz="2800" b="1" dirty="0" err="1">
                <a:latin typeface="Bahnschrift Light Condensed" panose="020B0502040204020203" pitchFamily="34" charset="0"/>
              </a:rPr>
              <a:t>Skillsets</a:t>
            </a:r>
            <a:r>
              <a:rPr lang="tr-TR" sz="2800" b="1" dirty="0">
                <a:latin typeface="Bahnschrift Light Condensed" panose="020B0502040204020203" pitchFamily="34" charset="0"/>
              </a:rPr>
              <a:t> </a:t>
            </a:r>
            <a:r>
              <a:rPr lang="tr-TR" sz="2800" b="1" dirty="0" err="1">
                <a:latin typeface="Bahnschrift Light Condensed" panose="020B0502040204020203" pitchFamily="34" charset="0"/>
              </a:rPr>
              <a:t>evolve</a:t>
            </a:r>
            <a:r>
              <a:rPr lang="tr-TR" sz="2800" b="1" dirty="0">
                <a:latin typeface="Bahnschrift Light Condensed" panose="020B0502040204020203" pitchFamily="34" charset="0"/>
              </a:rPr>
              <a:t> </a:t>
            </a:r>
            <a:r>
              <a:rPr lang="tr-TR" sz="2800" b="1" dirty="0" err="1">
                <a:latin typeface="Bahnschrift Light Condensed" panose="020B0502040204020203" pitchFamily="34" charset="0"/>
              </a:rPr>
              <a:t>to</a:t>
            </a:r>
            <a:r>
              <a:rPr lang="tr-TR" sz="2800" b="1" dirty="0">
                <a:latin typeface="Bahnschrift Light Condensed" panose="020B0502040204020203" pitchFamily="34" charset="0"/>
              </a:rPr>
              <a:t> be </a:t>
            </a:r>
            <a:r>
              <a:rPr lang="tr-TR" sz="2800" b="1" dirty="0" err="1">
                <a:latin typeface="Bahnschrift Light Condensed" panose="020B0502040204020203" pitchFamily="34" charset="0"/>
              </a:rPr>
              <a:t>different</a:t>
            </a:r>
            <a:r>
              <a:rPr lang="tr-TR" sz="2800" b="1" dirty="0">
                <a:latin typeface="Bahnschrift Light Condensed" panose="020B0502040204020203" pitchFamily="34" charset="0"/>
              </a:rPr>
              <a:t> in </a:t>
            </a:r>
            <a:r>
              <a:rPr lang="tr-TR" sz="2800" b="1" dirty="0" err="1">
                <a:latin typeface="Bahnschrift Light Condensed" panose="020B0502040204020203" pitchFamily="34" charset="0"/>
              </a:rPr>
              <a:t>digital</a:t>
            </a:r>
            <a:r>
              <a:rPr lang="tr-TR" sz="2800" b="1" dirty="0">
                <a:latin typeface="Bahnschrift Light Condensed" panose="020B0502040204020203" pitchFamily="34" charset="0"/>
              </a:rPr>
              <a:t> </a:t>
            </a:r>
            <a:r>
              <a:rPr lang="tr-TR" sz="2800" b="1" dirty="0" err="1">
                <a:latin typeface="Bahnschrift Light Condensed" panose="020B0502040204020203" pitchFamily="34" charset="0"/>
              </a:rPr>
              <a:t>age</a:t>
            </a:r>
            <a:r>
              <a:rPr lang="tr-TR" sz="2800" b="1" dirty="0">
                <a:latin typeface="Bahnschrift Light Condensed" panose="020B0502040204020203" pitchFamily="34" charset="0"/>
              </a:rPr>
              <a:t> </a:t>
            </a:r>
            <a:r>
              <a:rPr lang="tr-TR" sz="2800" b="1" dirty="0" err="1">
                <a:latin typeface="Bahnschrift Light Condensed" panose="020B0502040204020203" pitchFamily="34" charset="0"/>
              </a:rPr>
              <a:t>such</a:t>
            </a:r>
            <a:r>
              <a:rPr lang="tr-TR" sz="2800" b="1" dirty="0">
                <a:latin typeface="Bahnschrift Light Condensed" panose="020B0502040204020203" pitchFamily="34" charset="0"/>
              </a:rPr>
              <a:t> as,</a:t>
            </a:r>
          </a:p>
          <a:p>
            <a:endParaRPr lang="tr-TR" sz="2800" b="1" dirty="0">
              <a:latin typeface="Bahnschrift Light Condensed" panose="020B0502040204020203" pitchFamily="34" charset="0"/>
            </a:endParaRPr>
          </a:p>
          <a:p>
            <a:endParaRPr lang="tr-TR" sz="2800" b="1" dirty="0">
              <a:latin typeface="Bahnschrift Light Condensed" panose="020B0502040204020203" pitchFamily="34" charset="0"/>
            </a:endParaRPr>
          </a:p>
          <a:p>
            <a:pPr marL="514350" indent="-514350">
              <a:buFont typeface="+mj-lt"/>
              <a:buAutoNum type="alphaLcPeriod"/>
            </a:pPr>
            <a:r>
              <a:rPr lang="tr-TR" sz="2800" dirty="0" err="1">
                <a:latin typeface="Bahnschrift Light Condensed" panose="020B0502040204020203" pitchFamily="34" charset="0"/>
              </a:rPr>
              <a:t>Coding</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skills</a:t>
            </a:r>
            <a:endParaRPr lang="tr-TR" sz="2800" dirty="0">
              <a:latin typeface="Bahnschrift Light Condensed" panose="020B0502040204020203" pitchFamily="34" charset="0"/>
            </a:endParaRPr>
          </a:p>
          <a:p>
            <a:pPr marL="514350" indent="-514350">
              <a:buFont typeface="+mj-lt"/>
              <a:buAutoNum type="alphaLcPeriod"/>
            </a:pPr>
            <a:endParaRPr lang="tr-TR" sz="2800" dirty="0">
              <a:latin typeface="Bahnschrift Light Condensed" panose="020B0502040204020203" pitchFamily="34" charset="0"/>
            </a:endParaRPr>
          </a:p>
          <a:p>
            <a:pPr marL="514350" indent="-514350">
              <a:buFont typeface="+mj-lt"/>
              <a:buAutoNum type="alphaLcPeriod"/>
            </a:pPr>
            <a:r>
              <a:rPr lang="tr-TR" sz="2800" dirty="0" err="1">
                <a:latin typeface="Bahnschrift Light Condensed" panose="020B0502040204020203" pitchFamily="34" charset="0"/>
              </a:rPr>
              <a:t>Analytical</a:t>
            </a:r>
            <a:r>
              <a:rPr lang="tr-TR" sz="2800" dirty="0">
                <a:latin typeface="Bahnschrift Light Condensed" panose="020B0502040204020203" pitchFamily="34" charset="0"/>
              </a:rPr>
              <a:t> </a:t>
            </a:r>
            <a:r>
              <a:rPr lang="tr-TR" sz="2800" dirty="0" err="1">
                <a:latin typeface="Bahnschrift Light Condensed" panose="020B0502040204020203" pitchFamily="34" charset="0"/>
              </a:rPr>
              <a:t>thinking</a:t>
            </a:r>
            <a:endParaRPr lang="tr-TR" sz="2800" dirty="0">
              <a:latin typeface="Bahnschrift Light Condensed" panose="020B0502040204020203" pitchFamily="34" charset="0"/>
            </a:endParaRPr>
          </a:p>
          <a:p>
            <a:pPr marL="514350" indent="-514350">
              <a:buFont typeface="+mj-lt"/>
              <a:buAutoNum type="alphaLcPeriod"/>
            </a:pPr>
            <a:endParaRPr lang="tr-TR" sz="2800" dirty="0">
              <a:latin typeface="Bahnschrift Light Condensed" panose="020B0502040204020203" pitchFamily="34" charset="0"/>
            </a:endParaRPr>
          </a:p>
          <a:p>
            <a:pPr marL="514350" indent="-514350">
              <a:buFont typeface="+mj-lt"/>
              <a:buAutoNum type="alphaLcPeriod"/>
            </a:pPr>
            <a:r>
              <a:rPr lang="tr-TR" sz="2800" dirty="0">
                <a:latin typeface="Bahnschrift Light Condensed" panose="020B0502040204020203" pitchFamily="34" charset="0"/>
              </a:rPr>
              <a:t>Security</a:t>
            </a:r>
          </a:p>
          <a:p>
            <a:pPr marL="514350" indent="-514350">
              <a:buFont typeface="+mj-lt"/>
              <a:buAutoNum type="alphaLcPeriod"/>
            </a:pPr>
            <a:endParaRPr lang="tr-TR" sz="2800" dirty="0">
              <a:latin typeface="Bahnschrift Light Condensed" panose="020B0502040204020203" pitchFamily="34" charset="0"/>
            </a:endParaRPr>
          </a:p>
          <a:p>
            <a:pPr marL="514350" indent="-514350">
              <a:buFont typeface="+mj-lt"/>
              <a:buAutoNum type="alphaLcPeriod"/>
            </a:pPr>
            <a:r>
              <a:rPr lang="tr-TR" sz="2800" dirty="0" err="1">
                <a:latin typeface="Bahnschrift Light Condensed" panose="020B0502040204020203" pitchFamily="34" charset="0"/>
              </a:rPr>
              <a:t>Mobility</a:t>
            </a:r>
            <a:endParaRPr lang="tr-TR" sz="2800" dirty="0">
              <a:latin typeface="Bahnschrift Light Condensed" panose="020B0502040204020203" pitchFamily="34" charset="0"/>
            </a:endParaRPr>
          </a:p>
          <a:p>
            <a:endParaRPr lang="tr-TR" sz="2400" dirty="0">
              <a:latin typeface="Bahnschrift Light Condensed" panose="020B0502040204020203" pitchFamily="34" charset="0"/>
            </a:endParaRPr>
          </a:p>
          <a:p>
            <a:endParaRPr lang="tr-TR" sz="2400" dirty="0">
              <a:latin typeface="Bahnschrift Light Condensed" panose="020B0502040204020203" pitchFamily="34" charset="0"/>
            </a:endParaRPr>
          </a:p>
        </p:txBody>
      </p:sp>
    </p:spTree>
    <p:extLst>
      <p:ext uri="{BB962C8B-B14F-4D97-AF65-F5344CB8AC3E}">
        <p14:creationId xmlns:p14="http://schemas.microsoft.com/office/powerpoint/2010/main" val="3453394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Resim 2">
            <a:extLst>
              <a:ext uri="{FF2B5EF4-FFF2-40B4-BE49-F238E27FC236}">
                <a16:creationId xmlns:a16="http://schemas.microsoft.com/office/drawing/2014/main" id="{BDAD8E73-3AB7-4952-8E89-185B4EEAE6AA}"/>
              </a:ext>
            </a:extLst>
          </p:cNvPr>
          <p:cNvPicPr>
            <a:picLocks noChangeAspect="1"/>
          </p:cNvPicPr>
          <p:nvPr/>
        </p:nvPicPr>
        <p:blipFill rotWithShape="1">
          <a:blip r:embed="rId3">
            <a:extLst>
              <a:ext uri="{28A0092B-C50C-407E-A947-70E740481C1C}">
                <a14:useLocalDpi xmlns:a14="http://schemas.microsoft.com/office/drawing/2010/main" val="0"/>
              </a:ext>
            </a:extLst>
          </a:blip>
          <a:srcRect l="775" r="38395"/>
          <a:stretch/>
        </p:blipFill>
        <p:spPr>
          <a:xfrm>
            <a:off x="-850491" y="0"/>
            <a:ext cx="13892981" cy="6858000"/>
          </a:xfrm>
          <a:prstGeom prst="rect">
            <a:avLst/>
          </a:prstGeom>
        </p:spPr>
      </p:pic>
      <p:sp>
        <p:nvSpPr>
          <p:cNvPr id="1058" name="Rectangle 1057">
            <a:extLst>
              <a:ext uri="{FF2B5EF4-FFF2-40B4-BE49-F238E27FC236}">
                <a16:creationId xmlns:a16="http://schemas.microsoft.com/office/drawing/2014/main" id="{86C7B4A1-154A-4DF0-AC46-F88D75A2E0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21176"/>
            <a:ext cx="7197772" cy="5896743"/>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etin kutusu 3">
            <a:extLst>
              <a:ext uri="{FF2B5EF4-FFF2-40B4-BE49-F238E27FC236}">
                <a16:creationId xmlns:a16="http://schemas.microsoft.com/office/drawing/2014/main" id="{80B4BF44-A139-48F7-8E12-DAB51647FD55}"/>
              </a:ext>
            </a:extLst>
          </p:cNvPr>
          <p:cNvSpPr txBox="1"/>
          <p:nvPr/>
        </p:nvSpPr>
        <p:spPr>
          <a:xfrm>
            <a:off x="841038" y="2028076"/>
            <a:ext cx="6189464" cy="2482941"/>
          </a:xfrm>
          <a:prstGeom prst="rect">
            <a:avLst/>
          </a:prstGeom>
        </p:spPr>
        <p:txBody>
          <a:bodyPr vert="horz" lIns="91440" tIns="45720" rIns="91440" bIns="45720" rtlCol="0" anchor="ctr">
            <a:normAutofit/>
          </a:bodyPr>
          <a:lstStyle/>
          <a:p>
            <a:pPr algn="ctr">
              <a:lnSpc>
                <a:spcPct val="90000"/>
              </a:lnSpc>
              <a:spcBef>
                <a:spcPct val="0"/>
              </a:spcBef>
              <a:spcAft>
                <a:spcPts val="800"/>
              </a:spcAft>
            </a:pPr>
            <a:r>
              <a:rPr lang="tr-TR" sz="4400" b="1" dirty="0">
                <a:latin typeface="Bahnschrift SemiCondensed" panose="020B0502040204020203" pitchFamily="34" charset="0"/>
                <a:ea typeface="+mj-ea"/>
                <a:cs typeface="+mj-cs"/>
              </a:rPr>
              <a:t>A Small </a:t>
            </a:r>
            <a:r>
              <a:rPr lang="tr-TR" sz="4400" b="1" dirty="0" err="1">
                <a:latin typeface="Bahnschrift SemiCondensed" panose="020B0502040204020203" pitchFamily="34" charset="0"/>
                <a:ea typeface="+mj-ea"/>
                <a:cs typeface="+mj-cs"/>
              </a:rPr>
              <a:t>Summary</a:t>
            </a:r>
            <a:r>
              <a:rPr lang="tr-TR" sz="4400" b="1" dirty="0">
                <a:latin typeface="Bahnschrift SemiCondensed" panose="020B0502040204020203" pitchFamily="34" charset="0"/>
                <a:ea typeface="+mj-ea"/>
                <a:cs typeface="+mj-cs"/>
              </a:rPr>
              <a:t> </a:t>
            </a:r>
            <a:r>
              <a:rPr lang="tr-TR" sz="4400" b="1" dirty="0" err="1">
                <a:latin typeface="Bahnschrift SemiCondensed" panose="020B0502040204020203" pitchFamily="34" charset="0"/>
                <a:ea typeface="+mj-ea"/>
                <a:cs typeface="+mj-cs"/>
              </a:rPr>
              <a:t>About</a:t>
            </a:r>
            <a:r>
              <a:rPr lang="tr-TR" sz="4400" b="1" dirty="0">
                <a:latin typeface="Bahnschrift SemiCondensed" panose="020B0502040204020203" pitchFamily="34" charset="0"/>
                <a:ea typeface="+mj-ea"/>
                <a:cs typeface="+mj-cs"/>
              </a:rPr>
              <a:t> </a:t>
            </a:r>
            <a:r>
              <a:rPr lang="tr-TR" sz="4400" b="1" dirty="0" err="1">
                <a:latin typeface="Bahnschrift SemiCondensed" panose="020B0502040204020203" pitchFamily="34" charset="0"/>
                <a:ea typeface="+mj-ea"/>
                <a:cs typeface="+mj-cs"/>
              </a:rPr>
              <a:t>Computational</a:t>
            </a:r>
            <a:r>
              <a:rPr lang="tr-TR" sz="4400" b="1" dirty="0">
                <a:latin typeface="Bahnschrift SemiCondensed" panose="020B0502040204020203" pitchFamily="34" charset="0"/>
                <a:ea typeface="+mj-ea"/>
                <a:cs typeface="+mj-cs"/>
              </a:rPr>
              <a:t> </a:t>
            </a:r>
            <a:r>
              <a:rPr lang="tr-TR" sz="4400" b="1" dirty="0" err="1">
                <a:latin typeface="Bahnschrift SemiCondensed" panose="020B0502040204020203" pitchFamily="34" charset="0"/>
                <a:ea typeface="+mj-ea"/>
                <a:cs typeface="+mj-cs"/>
              </a:rPr>
              <a:t>Thinking</a:t>
            </a:r>
            <a:r>
              <a:rPr lang="tr-TR" sz="5400" b="1" dirty="0">
                <a:effectLst/>
                <a:latin typeface="+mj-lt"/>
                <a:ea typeface="+mj-ea"/>
                <a:cs typeface="+mj-cs"/>
              </a:rPr>
              <a:t>;</a:t>
            </a:r>
            <a:endParaRPr lang="en-US" sz="5400" b="1" dirty="0">
              <a:effectLst/>
              <a:latin typeface="+mj-lt"/>
              <a:ea typeface="+mj-ea"/>
              <a:cs typeface="+mj-cs"/>
            </a:endParaRPr>
          </a:p>
        </p:txBody>
      </p:sp>
      <p:sp>
        <p:nvSpPr>
          <p:cNvPr id="5" name="Metin kutusu 4">
            <a:extLst>
              <a:ext uri="{FF2B5EF4-FFF2-40B4-BE49-F238E27FC236}">
                <a16:creationId xmlns:a16="http://schemas.microsoft.com/office/drawing/2014/main" id="{9A46843D-DD43-43DC-B3E2-5BE1FAF21083}"/>
              </a:ext>
            </a:extLst>
          </p:cNvPr>
          <p:cNvSpPr txBox="1"/>
          <p:nvPr/>
        </p:nvSpPr>
        <p:spPr>
          <a:xfrm>
            <a:off x="594109" y="2121763"/>
            <a:ext cx="6620505" cy="3773010"/>
          </a:xfrm>
          <a:prstGeom prst="rect">
            <a:avLst/>
          </a:prstGeom>
        </p:spPr>
        <p:txBody>
          <a:bodyPr vert="horz" lIns="91440" tIns="45720" rIns="91440" bIns="45720" rtlCol="0">
            <a:normAutofit/>
          </a:bodyPr>
          <a:lstStyle/>
          <a:p>
            <a:pPr>
              <a:lnSpc>
                <a:spcPct val="90000"/>
              </a:lnSpc>
              <a:spcAft>
                <a:spcPts val="800"/>
              </a:spcAft>
            </a:pPr>
            <a:endParaRPr lang="tr-TR" sz="2200" dirty="0"/>
          </a:p>
        </p:txBody>
      </p:sp>
    </p:spTree>
    <p:extLst>
      <p:ext uri="{BB962C8B-B14F-4D97-AF65-F5344CB8AC3E}">
        <p14:creationId xmlns:p14="http://schemas.microsoft.com/office/powerpoint/2010/main" val="4208509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4" name="Metin kutusu 3">
            <a:extLst>
              <a:ext uri="{FF2B5EF4-FFF2-40B4-BE49-F238E27FC236}">
                <a16:creationId xmlns:a16="http://schemas.microsoft.com/office/drawing/2014/main" id="{C0420589-D678-44AD-9DF3-08BF4ACC70D9}"/>
              </a:ext>
            </a:extLst>
          </p:cNvPr>
          <p:cNvSpPr txBox="1"/>
          <p:nvPr/>
        </p:nvSpPr>
        <p:spPr>
          <a:xfrm>
            <a:off x="2526820" y="0"/>
            <a:ext cx="7138360" cy="2454149"/>
          </a:xfrm>
          <a:prstGeom prst="rect">
            <a:avLst/>
          </a:prstGeom>
        </p:spPr>
        <p:txBody>
          <a:bodyPr vert="horz" lIns="91440" tIns="45720" rIns="91440" bIns="45720" rtlCol="0" anchor="ctr">
            <a:normAutofit/>
          </a:bodyPr>
          <a:lstStyle/>
          <a:p>
            <a:pPr algn="ctr">
              <a:lnSpc>
                <a:spcPct val="90000"/>
              </a:lnSpc>
              <a:spcBef>
                <a:spcPct val="0"/>
              </a:spcBef>
            </a:pPr>
            <a:r>
              <a:rPr lang="tr-TR" sz="5400" b="1" dirty="0" err="1">
                <a:solidFill>
                  <a:schemeClr val="accent4">
                    <a:lumMod val="60000"/>
                    <a:lumOff val="40000"/>
                  </a:schemeClr>
                </a:solidFill>
                <a:effectLst/>
                <a:latin typeface="Monotype Corsiva" panose="03010101010201010101" pitchFamily="66" charset="0"/>
                <a:ea typeface="+mj-ea"/>
                <a:cs typeface="+mj-cs"/>
              </a:rPr>
              <a:t>Thanks</a:t>
            </a:r>
            <a:r>
              <a:rPr lang="tr-TR" sz="5400" b="1" dirty="0">
                <a:solidFill>
                  <a:schemeClr val="accent4">
                    <a:lumMod val="60000"/>
                    <a:lumOff val="40000"/>
                  </a:schemeClr>
                </a:solidFill>
                <a:effectLst/>
                <a:latin typeface="Monotype Corsiva" panose="03010101010201010101" pitchFamily="66" charset="0"/>
                <a:ea typeface="+mj-ea"/>
                <a:cs typeface="+mj-cs"/>
              </a:rPr>
              <a:t> </a:t>
            </a:r>
            <a:r>
              <a:rPr lang="tr-TR" sz="5400" b="1" dirty="0" err="1">
                <a:solidFill>
                  <a:schemeClr val="accent4">
                    <a:lumMod val="60000"/>
                    <a:lumOff val="40000"/>
                  </a:schemeClr>
                </a:solidFill>
                <a:effectLst/>
                <a:latin typeface="Monotype Corsiva" panose="03010101010201010101" pitchFamily="66" charset="0"/>
                <a:ea typeface="+mj-ea"/>
                <a:cs typeface="+mj-cs"/>
              </a:rPr>
              <a:t>For</a:t>
            </a:r>
            <a:r>
              <a:rPr lang="tr-TR" sz="5400" b="1" dirty="0">
                <a:solidFill>
                  <a:schemeClr val="accent4">
                    <a:lumMod val="60000"/>
                    <a:lumOff val="40000"/>
                  </a:schemeClr>
                </a:solidFill>
                <a:effectLst/>
                <a:latin typeface="Monotype Corsiva" panose="03010101010201010101" pitchFamily="66" charset="0"/>
                <a:ea typeface="+mj-ea"/>
                <a:cs typeface="+mj-cs"/>
              </a:rPr>
              <a:t> </a:t>
            </a:r>
            <a:r>
              <a:rPr lang="tr-TR" sz="5400" b="1" dirty="0" err="1">
                <a:solidFill>
                  <a:schemeClr val="accent4">
                    <a:lumMod val="60000"/>
                    <a:lumOff val="40000"/>
                  </a:schemeClr>
                </a:solidFill>
                <a:effectLst/>
                <a:latin typeface="Monotype Corsiva" panose="03010101010201010101" pitchFamily="66" charset="0"/>
                <a:ea typeface="+mj-ea"/>
                <a:cs typeface="+mj-cs"/>
              </a:rPr>
              <a:t>Listening</a:t>
            </a:r>
            <a:r>
              <a:rPr lang="tr-TR" sz="5400" b="1" dirty="0">
                <a:solidFill>
                  <a:schemeClr val="accent4">
                    <a:lumMod val="60000"/>
                    <a:lumOff val="40000"/>
                  </a:schemeClr>
                </a:solidFill>
                <a:effectLst/>
                <a:latin typeface="Monotype Corsiva" panose="03010101010201010101" pitchFamily="66" charset="0"/>
                <a:ea typeface="+mj-ea"/>
                <a:cs typeface="+mj-cs"/>
              </a:rPr>
              <a:t> </a:t>
            </a:r>
            <a:r>
              <a:rPr lang="tr-TR" sz="5400" b="1" dirty="0" err="1">
                <a:solidFill>
                  <a:schemeClr val="accent4">
                    <a:lumMod val="60000"/>
                    <a:lumOff val="40000"/>
                  </a:schemeClr>
                </a:solidFill>
                <a:effectLst/>
                <a:latin typeface="Monotype Corsiva" panose="03010101010201010101" pitchFamily="66" charset="0"/>
                <a:ea typeface="+mj-ea"/>
                <a:cs typeface="+mj-cs"/>
              </a:rPr>
              <a:t>to</a:t>
            </a:r>
            <a:r>
              <a:rPr lang="tr-TR" sz="5400" b="1" dirty="0">
                <a:solidFill>
                  <a:schemeClr val="accent4">
                    <a:lumMod val="60000"/>
                    <a:lumOff val="40000"/>
                  </a:schemeClr>
                </a:solidFill>
                <a:effectLst/>
                <a:latin typeface="Monotype Corsiva" panose="03010101010201010101" pitchFamily="66" charset="0"/>
                <a:ea typeface="+mj-ea"/>
                <a:cs typeface="+mj-cs"/>
              </a:rPr>
              <a:t> Us</a:t>
            </a:r>
            <a:endParaRPr lang="en-US" sz="5400" dirty="0">
              <a:solidFill>
                <a:schemeClr val="accent4">
                  <a:lumMod val="60000"/>
                  <a:lumOff val="40000"/>
                </a:schemeClr>
              </a:solidFill>
              <a:effectLst/>
              <a:latin typeface="Monotype Corsiva" panose="03010101010201010101" pitchFamily="66" charset="0"/>
              <a:ea typeface="+mj-ea"/>
              <a:cs typeface="+mj-cs"/>
            </a:endParaRPr>
          </a:p>
        </p:txBody>
      </p:sp>
      <p:sp>
        <p:nvSpPr>
          <p:cNvPr id="5" name="Dikdörtgen 4">
            <a:extLst>
              <a:ext uri="{FF2B5EF4-FFF2-40B4-BE49-F238E27FC236}">
                <a16:creationId xmlns:a16="http://schemas.microsoft.com/office/drawing/2014/main" id="{AFEB71B6-66F8-4ECE-BA48-6DB2B4BCAAF6}"/>
              </a:ext>
            </a:extLst>
          </p:cNvPr>
          <p:cNvSpPr/>
          <p:nvPr/>
        </p:nvSpPr>
        <p:spPr>
          <a:xfrm>
            <a:off x="658277" y="4185699"/>
            <a:ext cx="10937375" cy="2672302"/>
          </a:xfrm>
          <a:prstGeom prst="rect">
            <a:avLst/>
          </a:prstGeom>
        </p:spPr>
        <p:txBody>
          <a:bodyPr wrap="square" numCol="2">
            <a:spAutoFit/>
          </a:bodyPr>
          <a:lstStyle/>
          <a:p>
            <a:pPr>
              <a:spcAft>
                <a:spcPts val="225"/>
              </a:spcAft>
            </a:pPr>
            <a:r>
              <a:rPr lang="tr-TR" sz="2000" dirty="0" err="1">
                <a:solidFill>
                  <a:schemeClr val="accent4">
                    <a:lumMod val="40000"/>
                    <a:lumOff val="60000"/>
                  </a:schemeClr>
                </a:solidFill>
                <a:latin typeface="Monotype Corsiva" panose="03010101010201010101" pitchFamily="66" charset="0"/>
                <a:ea typeface="Times New Roman" panose="02020603050405020304" pitchFamily="18" charset="0"/>
                <a:cs typeface="Times New Roman" panose="02020603050405020304" pitchFamily="18" charset="0"/>
              </a:rPr>
              <a:t>Bibliography</a:t>
            </a:r>
            <a:r>
              <a:rPr lang="tr-TR" sz="2000" b="1" dirty="0">
                <a:latin typeface="Monotype Corsiva" panose="03010101010201010101" pitchFamily="66" charset="0"/>
                <a:ea typeface="Times New Roman" panose="02020603050405020304" pitchFamily="18" charset="0"/>
                <a:cs typeface="Times New Roman" panose="02020603050405020304" pitchFamily="18" charset="0"/>
              </a:rPr>
              <a:t> </a:t>
            </a:r>
            <a:endParaRPr lang="tr-TR" sz="2000" dirty="0">
              <a:latin typeface="Monotype Corsiva" panose="03010101010201010101" pitchFamily="66" charset="0"/>
              <a:ea typeface="Times New Roman" panose="02020603050405020304" pitchFamily="18" charset="0"/>
              <a:cs typeface="Times New Roman" panose="02020603050405020304" pitchFamily="18" charset="0"/>
            </a:endParaRPr>
          </a:p>
          <a:p>
            <a:pPr>
              <a:spcAft>
                <a:spcPts val="0"/>
              </a:spcAft>
            </a:pPr>
            <a:r>
              <a:rPr lang="tr-TR" sz="1100" dirty="0">
                <a:latin typeface=".AppleSystemUIFont"/>
                <a:ea typeface="Times New Roman" panose="02020603050405020304" pitchFamily="18" charset="0"/>
                <a:cs typeface="Times New Roman" panose="02020603050405020304" pitchFamily="18" charset="0"/>
              </a:rPr>
              <a:t> </a:t>
            </a:r>
          </a:p>
          <a:p>
            <a:pPr>
              <a:spcAft>
                <a:spcPts val="0"/>
              </a:spcAft>
            </a:pPr>
            <a:r>
              <a:rPr lang="tr-TR" sz="1100" u="sng" dirty="0">
                <a:solidFill>
                  <a:srgbClr val="0000FF"/>
                </a:solidFill>
                <a:latin typeface=".SFUI-Semibold"/>
                <a:ea typeface="Times New Roman" panose="02020603050405020304" pitchFamily="18" charset="0"/>
                <a:cs typeface="Times New Roman" panose="02020603050405020304" pitchFamily="18" charset="0"/>
                <a:hlinkClick r:id="rId3"/>
              </a:rPr>
              <a:t>https://www.k12blueprint.com/sites/default/files/Computational_Thinking_Definition.pdf</a:t>
            </a:r>
            <a:endParaRPr lang="tr-TR" sz="1100" dirty="0">
              <a:latin typeface=".AppleSystemUIFont"/>
              <a:ea typeface="Times New Roman" panose="02020603050405020304" pitchFamily="18" charset="0"/>
              <a:cs typeface="Times New Roman" panose="02020603050405020304" pitchFamily="18" charset="0"/>
            </a:endParaRPr>
          </a:p>
          <a:p>
            <a:pPr>
              <a:spcAft>
                <a:spcPts val="0"/>
              </a:spcAft>
            </a:pPr>
            <a:r>
              <a:rPr lang="tr-TR" sz="1100" u="sng" dirty="0">
                <a:solidFill>
                  <a:srgbClr val="0000FF"/>
                </a:solidFill>
                <a:latin typeface=".SFUI-Semibold"/>
                <a:ea typeface="Times New Roman" panose="02020603050405020304" pitchFamily="18" charset="0"/>
                <a:cs typeface="Times New Roman" panose="02020603050405020304" pitchFamily="18" charset="0"/>
                <a:hlinkClick r:id="rId4"/>
              </a:rPr>
              <a:t>https://online.york.ac.uk/what-is-computational-thinking/</a:t>
            </a:r>
            <a:endParaRPr lang="tr-TR" sz="1100" dirty="0">
              <a:latin typeface=".AppleSystemUIFont"/>
              <a:ea typeface="Times New Roman" panose="02020603050405020304" pitchFamily="18" charset="0"/>
              <a:cs typeface="Times New Roman" panose="02020603050405020304" pitchFamily="18" charset="0"/>
            </a:endParaRPr>
          </a:p>
          <a:p>
            <a:pPr>
              <a:spcAft>
                <a:spcPts val="0"/>
              </a:spcAft>
            </a:pPr>
            <a:r>
              <a:rPr lang="tr-TR" sz="1100" u="sng" dirty="0">
                <a:solidFill>
                  <a:srgbClr val="0000FF"/>
                </a:solidFill>
                <a:latin typeface=".SFUI-Semibold"/>
                <a:ea typeface="Times New Roman" panose="02020603050405020304" pitchFamily="18" charset="0"/>
                <a:cs typeface="Times New Roman" panose="02020603050405020304" pitchFamily="18" charset="0"/>
                <a:hlinkClick r:id="rId5"/>
              </a:rPr>
              <a:t>https://files.eric.ed.gov/fulltext/EJ1214682.pdf</a:t>
            </a:r>
            <a:endParaRPr lang="tr-TR" sz="1100" dirty="0">
              <a:latin typeface=".AppleSystemUIFont"/>
              <a:ea typeface="Times New Roman" panose="02020603050405020304" pitchFamily="18" charset="0"/>
              <a:cs typeface="Times New Roman" panose="02020603050405020304" pitchFamily="18" charset="0"/>
            </a:endParaRPr>
          </a:p>
          <a:p>
            <a:pPr>
              <a:spcAft>
                <a:spcPts val="0"/>
              </a:spcAft>
            </a:pPr>
            <a:r>
              <a:rPr lang="tr-TR" sz="1100" u="sng" dirty="0">
                <a:solidFill>
                  <a:srgbClr val="0000FF"/>
                </a:solidFill>
                <a:latin typeface=".SFUI-Semibold"/>
                <a:ea typeface="Times New Roman" panose="02020603050405020304" pitchFamily="18" charset="0"/>
                <a:cs typeface="Times New Roman" panose="02020603050405020304" pitchFamily="18" charset="0"/>
                <a:hlinkClick r:id="rId6"/>
              </a:rPr>
              <a:t>https://www.cs.cmu.edu/link/research-notebook-computational-thinking-what-and-why</a:t>
            </a:r>
            <a:endParaRPr lang="tr-TR" sz="1100" dirty="0">
              <a:latin typeface=".AppleSystemUIFont"/>
              <a:ea typeface="Times New Roman" panose="02020603050405020304" pitchFamily="18" charset="0"/>
              <a:cs typeface="Times New Roman" panose="02020603050405020304" pitchFamily="18" charset="0"/>
            </a:endParaRPr>
          </a:p>
          <a:p>
            <a:pPr>
              <a:spcAft>
                <a:spcPts val="0"/>
              </a:spcAft>
            </a:pPr>
            <a:r>
              <a:rPr lang="tr-TR" sz="1100" u="sng" dirty="0">
                <a:solidFill>
                  <a:srgbClr val="0000FF"/>
                </a:solidFill>
                <a:latin typeface=".SFUI-Semibold"/>
                <a:ea typeface="Times New Roman" panose="02020603050405020304" pitchFamily="18" charset="0"/>
                <a:cs typeface="Times New Roman" panose="02020603050405020304" pitchFamily="18" charset="0"/>
                <a:hlinkClick r:id="rId7"/>
              </a:rPr>
              <a:t>https://isaaccomputerscience.org/concepts/dsa_ctm_logical_thinking?examBoard=all&amp;stage=all&amp;topic=computational_thinking</a:t>
            </a: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tr-TR" sz="1100"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8"/>
              </a:rPr>
              <a:t>https://www.symmetrymagazine.org/article/think-like-a-computer?language_content_entity=und</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p>
          <a:p>
            <a:pPr>
              <a:spcAft>
                <a:spcPts val="0"/>
              </a:spcAft>
            </a:pPr>
            <a:r>
              <a:rPr lang="tr-TR" sz="1100"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9"/>
              </a:rPr>
              <a:t>https://www.futurelearn.com/info/courses/secondary-programming-pedagogy/0/steps/68413</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p>
          <a:p>
            <a:pPr>
              <a:spcAft>
                <a:spcPts val="0"/>
              </a:spcAft>
            </a:pPr>
            <a:r>
              <a:rPr lang="tr-TR" sz="1100"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10"/>
              </a:rPr>
              <a:t>https://bsd.education/l/computational-thinking/</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p>
          <a:p>
            <a:pPr>
              <a:spcAft>
                <a:spcPts val="0"/>
              </a:spcAft>
            </a:pPr>
            <a:r>
              <a:rPr lang="tr-TR" sz="1100"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11"/>
              </a:rPr>
              <a:t>https://cacm.acm.org/magazines/2017/6/217742-remaining-trouble-spots-with-computational-thinking/abstract</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p>
          <a:p>
            <a:pPr>
              <a:spcAft>
                <a:spcPts val="0"/>
              </a:spcAft>
            </a:pPr>
            <a:r>
              <a:rPr lang="tr-TR" sz="1100" dirty="0">
                <a:latin typeface="Calibri" panose="020F0502020204030204" pitchFamily="34" charset="0"/>
                <a:ea typeface="Times New Roman" panose="02020603050405020304" pitchFamily="18" charset="0"/>
                <a:cs typeface="Times New Roman" panose="02020603050405020304" pitchFamily="18" charset="0"/>
                <a:hlinkClick r:id="rId12"/>
              </a:rPr>
              <a:t>https://www.cs.cmu.edu/news/2010/bryant-wing-inducted-american-academy-arts-and-sciences</a:t>
            </a:r>
            <a:r>
              <a:rPr lang="tr-TR" sz="1100" dirty="0">
                <a:latin typeface="Calibri" panose="020F0502020204030204" pitchFamily="34" charset="0"/>
                <a:ea typeface="Times New Roman" panose="02020603050405020304" pitchFamily="18" charset="0"/>
                <a:cs typeface="Times New Roman" panose="02020603050405020304" pitchFamily="18" charset="0"/>
              </a:rPr>
              <a:t> </a:t>
            </a:r>
          </a:p>
          <a:p>
            <a:pPr>
              <a:spcAft>
                <a:spcPts val="0"/>
              </a:spcAft>
            </a:pPr>
            <a:r>
              <a:rPr lang="tr-TR" sz="1100" dirty="0">
                <a:hlinkClick r:id="rId13"/>
              </a:rPr>
              <a:t>https://www.learningarchitects.com</a:t>
            </a:r>
            <a:r>
              <a:rPr lang="tr-TR" sz="1100" dirty="0"/>
              <a:t> </a:t>
            </a: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tr-TR" sz="1100" u="sng" dirty="0">
                <a:solidFill>
                  <a:srgbClr val="0000FF"/>
                </a:solidFill>
                <a:latin typeface="Calibri" panose="020F0502020204030204" pitchFamily="34" charset="0"/>
                <a:ea typeface="Times New Roman" panose="02020603050405020304" pitchFamily="18" charset="0"/>
                <a:cs typeface="Times New Roman" panose="02020603050405020304" pitchFamily="18" charset="0"/>
                <a:hlinkClick r:id="rId14"/>
              </a:rPr>
              <a:t>https://forward.com/culture/346666/remembering-seymour-papert-revolutionary-socialist-and-father-of-ai/</a:t>
            </a:r>
            <a:endParaRPr lang="tr-TR" sz="1100" dirty="0">
              <a:latin typeface="Calibri" panose="020F0502020204030204" pitchFamily="34" charset="0"/>
              <a:ea typeface="Times New Roman" panose="02020603050405020304" pitchFamily="18" charset="0"/>
              <a:cs typeface="Times New Roman" panose="02020603050405020304" pitchFamily="18" charset="0"/>
            </a:endParaRPr>
          </a:p>
          <a:p>
            <a:r>
              <a:rPr lang="tr-TR" sz="1100" dirty="0">
                <a:latin typeface="Calibri" panose="020F0502020204030204" pitchFamily="34" charset="0"/>
                <a:ea typeface="Times New Roman" panose="02020603050405020304" pitchFamily="18" charset="0"/>
                <a:cs typeface="Times New Roman" panose="02020603050405020304" pitchFamily="18" charset="0"/>
              </a:rPr>
              <a:t> </a:t>
            </a:r>
            <a:r>
              <a:rPr lang="en-US" sz="1100" u="sng" dirty="0">
                <a:hlinkClick r:id="rId15"/>
              </a:rPr>
              <a:t>https://busites-www.s3.amazonaws.com/blog-margaritaville/2018/11/ThinkstockPhotos-891573112.jpg</a:t>
            </a:r>
            <a:r>
              <a:rPr lang="en-US" sz="1100" dirty="0"/>
              <a:t>  </a:t>
            </a:r>
            <a:endParaRPr lang="tr-TR" sz="1100" dirty="0"/>
          </a:p>
          <a:p>
            <a:r>
              <a:rPr lang="en-US" sz="1100" u="sng" dirty="0">
                <a:hlinkClick r:id="rId16"/>
              </a:rPr>
              <a:t>https://www.snexplores.org/article/explainer-weather-and-weather-prediction</a:t>
            </a:r>
            <a:r>
              <a:rPr lang="en-US" sz="1100" dirty="0"/>
              <a:t> </a:t>
            </a:r>
            <a:endParaRPr lang="tr-TR" sz="1100" dirty="0"/>
          </a:p>
          <a:p>
            <a:r>
              <a:rPr lang="en-US" sz="1100" u="sng" dirty="0">
                <a:hlinkClick r:id="rId17"/>
              </a:rPr>
              <a:t>https://www.altexsoft.com/blog/recommender-system-personalization/</a:t>
            </a:r>
            <a:r>
              <a:rPr lang="en-US" sz="1100" dirty="0"/>
              <a:t> </a:t>
            </a:r>
            <a:endParaRPr lang="tr-TR" sz="1100" dirty="0"/>
          </a:p>
          <a:p>
            <a:r>
              <a:rPr lang="en-US" sz="1100" u="sng" dirty="0">
                <a:hlinkClick r:id="rId18"/>
              </a:rPr>
              <a:t>https://dda.ndus.edu/ddreview/are-self-driving-cars-safe/</a:t>
            </a:r>
            <a:endParaRPr lang="tr-TR" sz="1100" dirty="0"/>
          </a:p>
          <a:p>
            <a:r>
              <a:rPr lang="en-US" sz="1100" u="sng" dirty="0">
                <a:hlinkClick r:id="rId19"/>
              </a:rPr>
              <a:t>https://www.paperhelp.org/blog/what-is-computational-thinking.html</a:t>
            </a:r>
            <a:endParaRPr lang="tr-TR" sz="1100" dirty="0"/>
          </a:p>
          <a:p>
            <a:r>
              <a:rPr lang="en-US" sz="1100" dirty="0">
                <a:hlinkClick r:id="rId20"/>
              </a:rPr>
              <a:t>https://numberdyslexia.com/real-life-computational-thinking-examples/</a:t>
            </a:r>
            <a:r>
              <a:rPr lang="tr-TR" sz="1100" dirty="0"/>
              <a:t> </a:t>
            </a:r>
          </a:p>
        </p:txBody>
      </p:sp>
    </p:spTree>
    <p:extLst>
      <p:ext uri="{BB962C8B-B14F-4D97-AF65-F5344CB8AC3E}">
        <p14:creationId xmlns:p14="http://schemas.microsoft.com/office/powerpoint/2010/main" val="112049995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1175</TotalTime>
  <Words>371</Words>
  <Application>Microsoft Office PowerPoint</Application>
  <PresentationFormat>Geniş ekran</PresentationFormat>
  <Paragraphs>90</Paragraphs>
  <Slides>16</Slides>
  <Notes>3</Notes>
  <HiddenSlides>0</HiddenSlides>
  <MMClips>0</MMClips>
  <ScaleCrop>false</ScaleCrop>
  <HeadingPairs>
    <vt:vector size="6" baseType="variant">
      <vt:variant>
        <vt:lpstr>Kullanılan Yazı Tipleri</vt:lpstr>
      </vt:variant>
      <vt:variant>
        <vt:i4>12</vt:i4>
      </vt:variant>
      <vt:variant>
        <vt:lpstr>Tema</vt:lpstr>
      </vt:variant>
      <vt:variant>
        <vt:i4>1</vt:i4>
      </vt:variant>
      <vt:variant>
        <vt:lpstr>Slayt Başlıkları</vt:lpstr>
      </vt:variant>
      <vt:variant>
        <vt:i4>16</vt:i4>
      </vt:variant>
    </vt:vector>
  </HeadingPairs>
  <TitlesOfParts>
    <vt:vector size="29" baseType="lpstr">
      <vt:lpstr>.AppleSystemUIFont</vt:lpstr>
      <vt:lpstr>.SFUI-Semibold</vt:lpstr>
      <vt:lpstr>Arial</vt:lpstr>
      <vt:lpstr>Bahnschrift Light</vt:lpstr>
      <vt:lpstr>Bahnschrift Light Condensed</vt:lpstr>
      <vt:lpstr>Bahnschrift Light SemiCondensed</vt:lpstr>
      <vt:lpstr>Bahnschrift SemiBold Condensed</vt:lpstr>
      <vt:lpstr>Bahnschrift SemiCondensed</vt:lpstr>
      <vt:lpstr>Calibri</vt:lpstr>
      <vt:lpstr>Calibri Light</vt:lpstr>
      <vt:lpstr>Monotype Corsiva</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Constantia Flexibles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Karakas, Ezgi</dc:creator>
  <cp:lastModifiedBy>HP</cp:lastModifiedBy>
  <cp:revision>36</cp:revision>
  <dcterms:created xsi:type="dcterms:W3CDTF">2022-10-15T19:43:56Z</dcterms:created>
  <dcterms:modified xsi:type="dcterms:W3CDTF">2023-05-13T19:45:10Z</dcterms:modified>
</cp:coreProperties>
</file>